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38EA-648B-4BD3-B093-B5C2F21A2E48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21B7-1018-4B98-96FB-EDF7C589E4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457200"/>
            <a:ext cx="14478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PROCESSOR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838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7244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PROXIMITY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886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IMPACT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18288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SIGNAL CONDITIONING CIRCUIT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28956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SIGNAL CONDITIONING CIRCUIT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3886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SIGNAL CONDITIONING CIRCUIT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18288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SCANNING  &amp; WEIGHING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47244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SIGNAL CONDITIONING CIRCUIT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11430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60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0" y="3124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4191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860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910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4114800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14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4800" y="495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34200" y="838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34200" y="17526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34200" y="25908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34200" y="3429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34200" y="4191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CLOSE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29" idx="1"/>
          </p:cNvCxnSpPr>
          <p:nvPr/>
        </p:nvCxnSpPr>
        <p:spPr>
          <a:xfrm flipV="1">
            <a:off x="6248400" y="11049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8</cp:revision>
  <dcterms:created xsi:type="dcterms:W3CDTF">2022-06-04T08:30:37Z</dcterms:created>
  <dcterms:modified xsi:type="dcterms:W3CDTF">2022-06-04T09:27:55Z</dcterms:modified>
</cp:coreProperties>
</file>