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08EF3-12F1-9F70-4A9A-0842F570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EB6BFA-53EA-AC87-A1E8-028836BC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BD5951-52BC-7BA2-C4FA-408BEC94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673ABF-B241-E61C-2719-C2905379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657E24-8EC1-3719-DD34-3A0E3F2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908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430F5-95CB-3D5D-4B61-39F8DA85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8993F7-A033-6999-59CC-6C73A64F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85C012-CCDA-F166-6096-950A744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D96D2-69D3-7679-4C91-94E5559C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7E6FC7-BF16-74DC-AE6B-CB4BC0D2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94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8C06E3-D47C-C1D2-6BEA-348FC8571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7F328A-59EB-B404-4F81-B58CF891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1268D-54AA-3564-B126-95004C8B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ECAA7A-F078-A03F-3FFE-E141E70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210E42-5DF9-4309-7718-ED8E268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68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2E452-80CF-0F01-2E96-E0812D7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592B4-A76C-5DFB-143D-3A333001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A9933E-2944-0544-AB45-91C3CE08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EC2693-C5A0-3C81-BF0A-F3AA842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DB5A2-FF7D-7CA4-491B-2C5471AD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805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4B01E-6E1B-2935-218B-E63E346F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B99517-0E01-585E-8043-542F2C9A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BAA2E4-B43D-EF14-D895-BA9DA6C3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86AB0F-54D0-49E0-20BD-557A44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594513-3447-7736-B3B5-D7E9D35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898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632AC-20CC-F2D4-D6A0-548A2133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F3DC5-328D-4D36-A4D2-F9C8E69A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D9037C-3CFA-5E51-C127-F4EA3798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510AD5-169D-26B1-D201-3341E384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74520E-F4C1-E841-227F-A3FCBB2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CD6E20-60A1-47A0-446B-26A215A7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940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4AE68-FCE3-D883-12E5-F617E8AC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6B20D4-BB05-4B26-BA2C-117BCEA1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10E7D7-3163-F6EE-6E87-6FFCCA83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1E52D0-3642-EE6F-D586-4E5699E75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6AB3FA-4D67-901D-D2E8-4C1BC411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1AB60-0800-A0A3-A4CD-3440295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3AED11-65AD-B9A2-46D1-0A058881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92BFAE-CA90-B0D8-54C5-2DCCC1A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914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DFD6A-0BF4-7104-C948-0ECCAAA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696AC1-05EC-EF05-4D34-F0F02927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05A313-1666-F701-4B5E-8716DA9D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5AB990-2BCD-8113-9C74-0A2EE8F7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5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271009-22A6-0E98-68EC-C32A01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4268BD-90A1-FB24-6F0A-BA3D8F60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71C0B5-2DD8-4CA6-85AB-D469344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5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8C221-5DAA-0DF5-68F9-06AAA195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E3CE8-49E0-876B-CA30-553A818D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089ADC-340F-ED43-3F5B-E25E248B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07E7-124E-912B-6B4B-366535B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99E67F-27B7-F527-0AA0-2E45472F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860B3B-29CA-EF82-3F38-2A1283AF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860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A971F-D9EE-4488-4094-7FC60FBA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795405-E6AA-A4C5-ED52-46E851A0B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29D18F-5CD3-6085-A13D-BD27B780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7334C7-504B-E9B5-6C27-9585CAB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81D11E-F9D1-576E-AC4E-21F4FB4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E4480B-95C6-9B98-4008-E6551D84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65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BFF7D0-119D-6676-F4BD-57BCF9C9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A7D291-B95A-E39B-DE95-12751120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3F1FDD-1DF0-6EAF-7FAA-577717EF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618B-2664-421E-9812-A10AAA18731C}" type="datetimeFigureOut">
              <a:rPr lang="en-IN" smtClean="0"/>
              <a:pPr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F9595B-E91A-09D6-970F-35D194F0D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9CC955-A0B3-81D4-2DAE-203F17EB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F2D4-0995-4B8A-A4E9-CC78C60CF6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547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0D664C-EACF-3375-904F-8918E2239B00}"/>
              </a:ext>
            </a:extLst>
          </p:cNvPr>
          <p:cNvSpPr/>
          <p:nvPr/>
        </p:nvSpPr>
        <p:spPr>
          <a:xfrm>
            <a:off x="1694046" y="914400"/>
            <a:ext cx="1905802" cy="779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5171CAD-C448-7C85-0391-76731F6A6696}"/>
              </a:ext>
            </a:extLst>
          </p:cNvPr>
          <p:cNvSpPr/>
          <p:nvPr/>
        </p:nvSpPr>
        <p:spPr>
          <a:xfrm>
            <a:off x="6803457" y="914400"/>
            <a:ext cx="1905802" cy="779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26FCE5-FD04-1B70-EBDB-0F0CEB27609C}"/>
              </a:ext>
            </a:extLst>
          </p:cNvPr>
          <p:cNvSpPr/>
          <p:nvPr/>
        </p:nvSpPr>
        <p:spPr>
          <a:xfrm>
            <a:off x="7409848" y="2649354"/>
            <a:ext cx="1905802" cy="779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897A9B-2949-C69A-8AF7-AA45956420AE}"/>
              </a:ext>
            </a:extLst>
          </p:cNvPr>
          <p:cNvSpPr/>
          <p:nvPr/>
        </p:nvSpPr>
        <p:spPr>
          <a:xfrm>
            <a:off x="4310513" y="4262387"/>
            <a:ext cx="1905802" cy="779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E8ABA3D-7F7E-A738-FE0B-E27952EFD047}"/>
              </a:ext>
            </a:extLst>
          </p:cNvPr>
          <p:cNvSpPr/>
          <p:nvPr/>
        </p:nvSpPr>
        <p:spPr>
          <a:xfrm>
            <a:off x="1095676" y="3039177"/>
            <a:ext cx="1905802" cy="779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FEC9798-E1C9-02B2-2397-44D49E88CFE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599848" y="1304223"/>
            <a:ext cx="3203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7060911-1E02-3851-2801-C3CECE4F4B9F}"/>
              </a:ext>
            </a:extLst>
          </p:cNvPr>
          <p:cNvSpPr/>
          <p:nvPr/>
        </p:nvSpPr>
        <p:spPr>
          <a:xfrm>
            <a:off x="4565691" y="739980"/>
            <a:ext cx="13954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48A055C-87F6-FCD3-B3D0-33424890B8F8}"/>
              </a:ext>
            </a:extLst>
          </p:cNvPr>
          <p:cNvCxnSpPr>
            <a:stCxn id="3" idx="2"/>
          </p:cNvCxnSpPr>
          <p:nvPr/>
        </p:nvCxnSpPr>
        <p:spPr>
          <a:xfrm>
            <a:off x="7756358" y="1694046"/>
            <a:ext cx="0" cy="95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E9061A4-8C87-D346-47B0-4E9325393C44}"/>
              </a:ext>
            </a:extLst>
          </p:cNvPr>
          <p:cNvCxnSpPr/>
          <p:nvPr/>
        </p:nvCxnSpPr>
        <p:spPr>
          <a:xfrm>
            <a:off x="7756358" y="3429000"/>
            <a:ext cx="0" cy="109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9008A78-E300-4835-092D-BAA3682A8CB2}"/>
              </a:ext>
            </a:extLst>
          </p:cNvPr>
          <p:cNvCxnSpPr/>
          <p:nvPr/>
        </p:nvCxnSpPr>
        <p:spPr>
          <a:xfrm flipH="1">
            <a:off x="6216315" y="4543124"/>
            <a:ext cx="1540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288F37D-B326-CEEA-F884-050EDFFE2E84}"/>
              </a:ext>
            </a:extLst>
          </p:cNvPr>
          <p:cNvCxnSpPr>
            <a:stCxn id="5" idx="1"/>
          </p:cNvCxnSpPr>
          <p:nvPr/>
        </p:nvCxnSpPr>
        <p:spPr>
          <a:xfrm flipH="1">
            <a:off x="2048577" y="4652210"/>
            <a:ext cx="2261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FB73AE8-A80C-FF89-A186-97D1619B8D43}"/>
              </a:ext>
            </a:extLst>
          </p:cNvPr>
          <p:cNvCxnSpPr>
            <a:endCxn id="6" idx="2"/>
          </p:cNvCxnSpPr>
          <p:nvPr/>
        </p:nvCxnSpPr>
        <p:spPr>
          <a:xfrm flipV="1">
            <a:off x="2048577" y="3818823"/>
            <a:ext cx="0" cy="83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4ABBE27-9F2A-DB67-665D-ADFB5B38F85D}"/>
              </a:ext>
            </a:extLst>
          </p:cNvPr>
          <p:cNvCxnSpPr>
            <a:stCxn id="6" idx="0"/>
          </p:cNvCxnSpPr>
          <p:nvPr/>
        </p:nvCxnSpPr>
        <p:spPr>
          <a:xfrm flipV="1">
            <a:off x="2048577" y="1694046"/>
            <a:ext cx="0" cy="134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26083" y="3778370"/>
            <a:ext cx="250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 used to sense the object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856" y="4718649"/>
            <a:ext cx="18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Motor runs to operate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919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Microsoft</cp:lastModifiedBy>
  <cp:revision>3</cp:revision>
  <dcterms:created xsi:type="dcterms:W3CDTF">2022-06-04T09:34:25Z</dcterms:created>
  <dcterms:modified xsi:type="dcterms:W3CDTF">2022-06-04T09:50:03Z</dcterms:modified>
</cp:coreProperties>
</file>