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" userId="0ec1042e5fff06aa" providerId="LiveId" clId="{884891C2-C900-4DF6-829B-18D976329950}"/>
    <pc:docChg chg="undo custSel modSld">
      <pc:chgData name="Mohamed" userId="0ec1042e5fff06aa" providerId="LiveId" clId="{884891C2-C900-4DF6-829B-18D976329950}" dt="2022-06-04T09:28:47.933" v="185" actId="208"/>
      <pc:docMkLst>
        <pc:docMk/>
      </pc:docMkLst>
      <pc:sldChg chg="addSp delSp modSp mod">
        <pc:chgData name="Mohamed" userId="0ec1042e5fff06aa" providerId="LiveId" clId="{884891C2-C900-4DF6-829B-18D976329950}" dt="2022-06-04T09:28:47.933" v="185" actId="208"/>
        <pc:sldMkLst>
          <pc:docMk/>
          <pc:sldMk cId="3172285076" sldId="256"/>
        </pc:sldMkLst>
        <pc:spChg chg="mod topLvl">
          <ac:chgData name="Mohamed" userId="0ec1042e5fff06aa" providerId="LiveId" clId="{884891C2-C900-4DF6-829B-18D976329950}" dt="2022-06-04T08:55:01.180" v="96" actId="165"/>
          <ac:spMkLst>
            <pc:docMk/>
            <pc:sldMk cId="3172285076" sldId="256"/>
            <ac:spMk id="4" creationId="{98AA0DE5-6A1C-9224-C31F-75F148576B4B}"/>
          </ac:spMkLst>
        </pc:spChg>
        <pc:spChg chg="mod topLvl">
          <ac:chgData name="Mohamed" userId="0ec1042e5fff06aa" providerId="LiveId" clId="{884891C2-C900-4DF6-829B-18D976329950}" dt="2022-06-04T08:55:01.180" v="96" actId="165"/>
          <ac:spMkLst>
            <pc:docMk/>
            <pc:sldMk cId="3172285076" sldId="256"/>
            <ac:spMk id="5" creationId="{80BDAE63-1452-81DC-FDC7-E57CAA616679}"/>
          </ac:spMkLst>
        </pc:spChg>
        <pc:spChg chg="mod topLvl">
          <ac:chgData name="Mohamed" userId="0ec1042e5fff06aa" providerId="LiveId" clId="{884891C2-C900-4DF6-829B-18D976329950}" dt="2022-06-04T08:55:01.180" v="96" actId="165"/>
          <ac:spMkLst>
            <pc:docMk/>
            <pc:sldMk cId="3172285076" sldId="256"/>
            <ac:spMk id="6" creationId="{891956EC-7BE0-2B87-F080-91CA14DEDF6E}"/>
          </ac:spMkLst>
        </pc:spChg>
        <pc:spChg chg="mod topLvl">
          <ac:chgData name="Mohamed" userId="0ec1042e5fff06aa" providerId="LiveId" clId="{884891C2-C900-4DF6-829B-18D976329950}" dt="2022-06-04T08:55:01.180" v="96" actId="165"/>
          <ac:spMkLst>
            <pc:docMk/>
            <pc:sldMk cId="3172285076" sldId="256"/>
            <ac:spMk id="7" creationId="{CFF9ACC2-F47F-D198-90CB-8F64E5974565}"/>
          </ac:spMkLst>
        </pc:spChg>
        <pc:spChg chg="mod topLvl">
          <ac:chgData name="Mohamed" userId="0ec1042e5fff06aa" providerId="LiveId" clId="{884891C2-C900-4DF6-829B-18D976329950}" dt="2022-06-04T08:58:31.980" v="123" actId="1076"/>
          <ac:spMkLst>
            <pc:docMk/>
            <pc:sldMk cId="3172285076" sldId="256"/>
            <ac:spMk id="13" creationId="{F80D697C-DB53-31A7-6691-0EF482B3B8E2}"/>
          </ac:spMkLst>
        </pc:spChg>
        <pc:spChg chg="mod topLvl">
          <ac:chgData name="Mohamed" userId="0ec1042e5fff06aa" providerId="LiveId" clId="{884891C2-C900-4DF6-829B-18D976329950}" dt="2022-06-04T08:55:01.180" v="96" actId="165"/>
          <ac:spMkLst>
            <pc:docMk/>
            <pc:sldMk cId="3172285076" sldId="256"/>
            <ac:spMk id="16" creationId="{A4989DD6-7427-23F1-C04A-3703A9FF88C0}"/>
          </ac:spMkLst>
        </pc:spChg>
        <pc:spChg chg="mod topLvl">
          <ac:chgData name="Mohamed" userId="0ec1042e5fff06aa" providerId="LiveId" clId="{884891C2-C900-4DF6-829B-18D976329950}" dt="2022-06-04T08:55:01.180" v="96" actId="165"/>
          <ac:spMkLst>
            <pc:docMk/>
            <pc:sldMk cId="3172285076" sldId="256"/>
            <ac:spMk id="48" creationId="{15001927-3967-BBD4-A4D2-9824F4486B5E}"/>
          </ac:spMkLst>
        </pc:spChg>
        <pc:spChg chg="mod topLvl">
          <ac:chgData name="Mohamed" userId="0ec1042e5fff06aa" providerId="LiveId" clId="{884891C2-C900-4DF6-829B-18D976329950}" dt="2022-06-04T08:55:01.180" v="96" actId="165"/>
          <ac:spMkLst>
            <pc:docMk/>
            <pc:sldMk cId="3172285076" sldId="256"/>
            <ac:spMk id="49" creationId="{1786E06C-318D-B5E0-9D70-0BD425FF9E78}"/>
          </ac:spMkLst>
        </pc:spChg>
        <pc:spChg chg="mod topLvl">
          <ac:chgData name="Mohamed" userId="0ec1042e5fff06aa" providerId="LiveId" clId="{884891C2-C900-4DF6-829B-18D976329950}" dt="2022-06-04T08:55:01.180" v="96" actId="165"/>
          <ac:spMkLst>
            <pc:docMk/>
            <pc:sldMk cId="3172285076" sldId="256"/>
            <ac:spMk id="50" creationId="{2759A95A-2C77-2FD6-9DFD-62D51D8687F3}"/>
          </ac:spMkLst>
        </pc:spChg>
        <pc:spChg chg="mod topLvl">
          <ac:chgData name="Mohamed" userId="0ec1042e5fff06aa" providerId="LiveId" clId="{884891C2-C900-4DF6-829B-18D976329950}" dt="2022-06-04T09:01:23.281" v="177" actId="1076"/>
          <ac:spMkLst>
            <pc:docMk/>
            <pc:sldMk cId="3172285076" sldId="256"/>
            <ac:spMk id="76" creationId="{CCAD3FA3-BBB1-38AD-2909-2C70C55EC298}"/>
          </ac:spMkLst>
        </pc:spChg>
        <pc:spChg chg="mod topLvl">
          <ac:chgData name="Mohamed" userId="0ec1042e5fff06aa" providerId="LiveId" clId="{884891C2-C900-4DF6-829B-18D976329950}" dt="2022-06-04T08:55:01.180" v="96" actId="165"/>
          <ac:spMkLst>
            <pc:docMk/>
            <pc:sldMk cId="3172285076" sldId="256"/>
            <ac:spMk id="78" creationId="{7C043B97-D404-52A6-FF66-03774DA0942D}"/>
          </ac:spMkLst>
        </pc:spChg>
        <pc:spChg chg="mod topLvl">
          <ac:chgData name="Mohamed" userId="0ec1042e5fff06aa" providerId="LiveId" clId="{884891C2-C900-4DF6-829B-18D976329950}" dt="2022-06-04T08:55:01.180" v="96" actId="165"/>
          <ac:spMkLst>
            <pc:docMk/>
            <pc:sldMk cId="3172285076" sldId="256"/>
            <ac:spMk id="85" creationId="{8D6B040A-48B8-FA68-A89C-F28AA730AA26}"/>
          </ac:spMkLst>
        </pc:spChg>
        <pc:spChg chg="mod topLvl">
          <ac:chgData name="Mohamed" userId="0ec1042e5fff06aa" providerId="LiveId" clId="{884891C2-C900-4DF6-829B-18D976329950}" dt="2022-06-04T08:55:01.180" v="96" actId="165"/>
          <ac:spMkLst>
            <pc:docMk/>
            <pc:sldMk cId="3172285076" sldId="256"/>
            <ac:spMk id="86" creationId="{18FD207D-E605-9EA0-D422-1E8301234C49}"/>
          </ac:spMkLst>
        </pc:spChg>
        <pc:spChg chg="mod topLvl">
          <ac:chgData name="Mohamed" userId="0ec1042e5fff06aa" providerId="LiveId" clId="{884891C2-C900-4DF6-829B-18D976329950}" dt="2022-06-04T08:55:01.180" v="96" actId="165"/>
          <ac:spMkLst>
            <pc:docMk/>
            <pc:sldMk cId="3172285076" sldId="256"/>
            <ac:spMk id="87" creationId="{466E617F-C986-ECC5-B8B3-A4B698B08F7F}"/>
          </ac:spMkLst>
        </pc:spChg>
        <pc:spChg chg="del">
          <ac:chgData name="Mohamed" userId="0ec1042e5fff06aa" providerId="LiveId" clId="{884891C2-C900-4DF6-829B-18D976329950}" dt="2022-06-04T08:52:49.870" v="20" actId="21"/>
          <ac:spMkLst>
            <pc:docMk/>
            <pc:sldMk cId="3172285076" sldId="256"/>
            <ac:spMk id="128" creationId="{FFE6C829-91A1-8E93-DED7-D70004DD4369}"/>
          </ac:spMkLst>
        </pc:spChg>
        <pc:spChg chg="del">
          <ac:chgData name="Mohamed" userId="0ec1042e5fff06aa" providerId="LiveId" clId="{884891C2-C900-4DF6-829B-18D976329950}" dt="2022-06-04T08:52:49.870" v="20" actId="21"/>
          <ac:spMkLst>
            <pc:docMk/>
            <pc:sldMk cId="3172285076" sldId="256"/>
            <ac:spMk id="130" creationId="{3A98EE3E-7692-00A0-68F1-9F53F0FB8704}"/>
          </ac:spMkLst>
        </pc:spChg>
        <pc:spChg chg="mod">
          <ac:chgData name="Mohamed" userId="0ec1042e5fff06aa" providerId="LiveId" clId="{884891C2-C900-4DF6-829B-18D976329950}" dt="2022-06-04T08:56:39.253" v="114" actId="1076"/>
          <ac:spMkLst>
            <pc:docMk/>
            <pc:sldMk cId="3172285076" sldId="256"/>
            <ac:spMk id="145" creationId="{53DA2AFB-D68A-BFD5-859B-EBC879E4B0A0}"/>
          </ac:spMkLst>
        </pc:spChg>
        <pc:spChg chg="add mod">
          <ac:chgData name="Mohamed" userId="0ec1042e5fff06aa" providerId="LiveId" clId="{884891C2-C900-4DF6-829B-18D976329950}" dt="2022-06-04T09:02:16.780" v="178" actId="1076"/>
          <ac:spMkLst>
            <pc:docMk/>
            <pc:sldMk cId="3172285076" sldId="256"/>
            <ac:spMk id="147" creationId="{1770B422-00C0-FAA5-E9A9-11DA6DEF4194}"/>
          </ac:spMkLst>
        </pc:spChg>
        <pc:grpChg chg="del">
          <ac:chgData name="Mohamed" userId="0ec1042e5fff06aa" providerId="LiveId" clId="{884891C2-C900-4DF6-829B-18D976329950}" dt="2022-06-04T08:55:01.180" v="96" actId="165"/>
          <ac:grpSpMkLst>
            <pc:docMk/>
            <pc:sldMk cId="3172285076" sldId="256"/>
            <ac:grpSpMk id="122" creationId="{877BCDEE-840B-D30E-243C-E81D13729620}"/>
          </ac:grpSpMkLst>
        </pc:grpChg>
        <pc:cxnChg chg="add del mod">
          <ac:chgData name="Mohamed" userId="0ec1042e5fff06aa" providerId="LiveId" clId="{884891C2-C900-4DF6-829B-18D976329950}" dt="2022-06-04T09:28:34.948" v="182" actId="478"/>
          <ac:cxnSpMkLst>
            <pc:docMk/>
            <pc:sldMk cId="3172285076" sldId="256"/>
            <ac:cxnSpMk id="3" creationId="{AFB6EFB0-E827-A07F-A636-937594AEA134}"/>
          </ac:cxnSpMkLst>
        </pc:cxnChg>
        <pc:cxnChg chg="add mod">
          <ac:chgData name="Mohamed" userId="0ec1042e5fff06aa" providerId="LiveId" clId="{884891C2-C900-4DF6-829B-18D976329950}" dt="2022-06-04T09:28:47.933" v="185" actId="208"/>
          <ac:cxnSpMkLst>
            <pc:docMk/>
            <pc:sldMk cId="3172285076" sldId="256"/>
            <ac:cxnSpMk id="9" creationId="{D5463DAC-C235-4F48-CD96-8E5DC912D04E}"/>
          </ac:cxnSpMkLst>
        </pc:cxnChg>
        <pc:cxnChg chg="mod topLvl">
          <ac:chgData name="Mohamed" userId="0ec1042e5fff06aa" providerId="LiveId" clId="{884891C2-C900-4DF6-829B-18D976329950}" dt="2022-06-04T08:55:35.092" v="102" actId="208"/>
          <ac:cxnSpMkLst>
            <pc:docMk/>
            <pc:sldMk cId="3172285076" sldId="256"/>
            <ac:cxnSpMk id="35" creationId="{311A8157-EFFE-E856-F860-46707E65AF2F}"/>
          </ac:cxnSpMkLst>
        </pc:cxnChg>
        <pc:cxnChg chg="mod topLvl">
          <ac:chgData name="Mohamed" userId="0ec1042e5fff06aa" providerId="LiveId" clId="{884891C2-C900-4DF6-829B-18D976329950}" dt="2022-06-04T08:55:35.092" v="102" actId="208"/>
          <ac:cxnSpMkLst>
            <pc:docMk/>
            <pc:sldMk cId="3172285076" sldId="256"/>
            <ac:cxnSpMk id="46" creationId="{8B2122A5-4C38-47F3-8810-852FC5AAC6E5}"/>
          </ac:cxnSpMkLst>
        </pc:cxnChg>
        <pc:cxnChg chg="mod topLvl">
          <ac:chgData name="Mohamed" userId="0ec1042e5fff06aa" providerId="LiveId" clId="{884891C2-C900-4DF6-829B-18D976329950}" dt="2022-06-04T08:55:13.815" v="98" actId="208"/>
          <ac:cxnSpMkLst>
            <pc:docMk/>
            <pc:sldMk cId="3172285076" sldId="256"/>
            <ac:cxnSpMk id="59" creationId="{B5F98BB6-8DFF-63EE-9DFD-37A409480BBD}"/>
          </ac:cxnSpMkLst>
        </pc:cxnChg>
        <pc:cxnChg chg="mod topLvl">
          <ac:chgData name="Mohamed" userId="0ec1042e5fff06aa" providerId="LiveId" clId="{884891C2-C900-4DF6-829B-18D976329950}" dt="2022-06-04T08:55:06.794" v="97" actId="208"/>
          <ac:cxnSpMkLst>
            <pc:docMk/>
            <pc:sldMk cId="3172285076" sldId="256"/>
            <ac:cxnSpMk id="61" creationId="{005356CF-0617-9D6D-8F1D-DB0D88B873D0}"/>
          </ac:cxnSpMkLst>
        </pc:cxnChg>
        <pc:cxnChg chg="mod topLvl">
          <ac:chgData name="Mohamed" userId="0ec1042e5fff06aa" providerId="LiveId" clId="{884891C2-C900-4DF6-829B-18D976329950}" dt="2022-06-04T08:55:22.108" v="100" actId="208"/>
          <ac:cxnSpMkLst>
            <pc:docMk/>
            <pc:sldMk cId="3172285076" sldId="256"/>
            <ac:cxnSpMk id="67" creationId="{5C5B2478-D81B-FE54-036D-FB0F85858611}"/>
          </ac:cxnSpMkLst>
        </pc:cxnChg>
        <pc:cxnChg chg="mod topLvl">
          <ac:chgData name="Mohamed" userId="0ec1042e5fff06aa" providerId="LiveId" clId="{884891C2-C900-4DF6-829B-18D976329950}" dt="2022-06-04T08:55:28.210" v="101" actId="208"/>
          <ac:cxnSpMkLst>
            <pc:docMk/>
            <pc:sldMk cId="3172285076" sldId="256"/>
            <ac:cxnSpMk id="68" creationId="{7D78468F-1864-AF17-0F48-BF54D5ED9BB2}"/>
          </ac:cxnSpMkLst>
        </pc:cxnChg>
        <pc:cxnChg chg="mod topLvl">
          <ac:chgData name="Mohamed" userId="0ec1042e5fff06aa" providerId="LiveId" clId="{884891C2-C900-4DF6-829B-18D976329950}" dt="2022-06-04T08:55:28.210" v="101" actId="208"/>
          <ac:cxnSpMkLst>
            <pc:docMk/>
            <pc:sldMk cId="3172285076" sldId="256"/>
            <ac:cxnSpMk id="70" creationId="{6E0B2E4A-B128-AA64-F070-4B1541F7BFD6}"/>
          </ac:cxnSpMkLst>
        </pc:cxnChg>
        <pc:cxnChg chg="mod topLvl">
          <ac:chgData name="Mohamed" userId="0ec1042e5fff06aa" providerId="LiveId" clId="{884891C2-C900-4DF6-829B-18D976329950}" dt="2022-06-04T08:55:18.016" v="99" actId="208"/>
          <ac:cxnSpMkLst>
            <pc:docMk/>
            <pc:sldMk cId="3172285076" sldId="256"/>
            <ac:cxnSpMk id="79" creationId="{9A23CD42-AFCB-3CDC-00E2-B90110454A37}"/>
          </ac:cxnSpMkLst>
        </pc:cxnChg>
        <pc:cxnChg chg="mod topLvl">
          <ac:chgData name="Mohamed" userId="0ec1042e5fff06aa" providerId="LiveId" clId="{884891C2-C900-4DF6-829B-18D976329950}" dt="2022-06-04T08:55:35.092" v="102" actId="208"/>
          <ac:cxnSpMkLst>
            <pc:docMk/>
            <pc:sldMk cId="3172285076" sldId="256"/>
            <ac:cxnSpMk id="89" creationId="{B4596DF7-6EFA-47A6-97CE-B754AB618689}"/>
          </ac:cxnSpMkLst>
        </pc:cxnChg>
        <pc:cxnChg chg="mod">
          <ac:chgData name="Mohamed" userId="0ec1042e5fff06aa" providerId="LiveId" clId="{884891C2-C900-4DF6-829B-18D976329950}" dt="2022-06-04T08:55:49.188" v="105" actId="208"/>
          <ac:cxnSpMkLst>
            <pc:docMk/>
            <pc:sldMk cId="3172285076" sldId="256"/>
            <ac:cxnSpMk id="125" creationId="{F24ED783-BC32-1317-EB60-B289FDDF3166}"/>
          </ac:cxnSpMkLst>
        </pc:cxnChg>
        <pc:cxnChg chg="mod">
          <ac:chgData name="Mohamed" userId="0ec1042e5fff06aa" providerId="LiveId" clId="{884891C2-C900-4DF6-829B-18D976329950}" dt="2022-06-04T08:55:55.728" v="106" actId="208"/>
          <ac:cxnSpMkLst>
            <pc:docMk/>
            <pc:sldMk cId="3172285076" sldId="256"/>
            <ac:cxnSpMk id="127" creationId="{8BC8828D-1C93-C5D4-C3AC-C61FA0B4480D}"/>
          </ac:cxnSpMkLst>
        </pc:cxnChg>
        <pc:cxnChg chg="del mod">
          <ac:chgData name="Mohamed" userId="0ec1042e5fff06aa" providerId="LiveId" clId="{884891C2-C900-4DF6-829B-18D976329950}" dt="2022-06-04T09:28:15.950" v="179" actId="478"/>
          <ac:cxnSpMkLst>
            <pc:docMk/>
            <pc:sldMk cId="3172285076" sldId="256"/>
            <ac:cxnSpMk id="131" creationId="{1F36463E-05AF-AE56-0D2F-AC90B463FFEB}"/>
          </ac:cxnSpMkLst>
        </pc:cxnChg>
        <pc:cxnChg chg="mod">
          <ac:chgData name="Mohamed" userId="0ec1042e5fff06aa" providerId="LiveId" clId="{884891C2-C900-4DF6-829B-18D976329950}" dt="2022-06-04T08:56:04.577" v="108" actId="208"/>
          <ac:cxnSpMkLst>
            <pc:docMk/>
            <pc:sldMk cId="3172285076" sldId="256"/>
            <ac:cxnSpMk id="133" creationId="{D969306D-1043-1787-D27B-95D570AB5A8C}"/>
          </ac:cxnSpMkLst>
        </pc:cxnChg>
        <pc:cxnChg chg="mod">
          <ac:chgData name="Mohamed" userId="0ec1042e5fff06aa" providerId="LiveId" clId="{884891C2-C900-4DF6-829B-18D976329950}" dt="2022-06-04T08:55:40.843" v="103" actId="208"/>
          <ac:cxnSpMkLst>
            <pc:docMk/>
            <pc:sldMk cId="3172285076" sldId="256"/>
            <ac:cxnSpMk id="137" creationId="{2B3D4111-9FCA-3753-05A8-B1FB0E1C8FF9}"/>
          </ac:cxnSpMkLst>
        </pc:cxnChg>
        <pc:cxnChg chg="mod">
          <ac:chgData name="Mohamed" userId="0ec1042e5fff06aa" providerId="LiveId" clId="{884891C2-C900-4DF6-829B-18D976329950}" dt="2022-06-04T08:56:00.221" v="107" actId="208"/>
          <ac:cxnSpMkLst>
            <pc:docMk/>
            <pc:sldMk cId="3172285076" sldId="256"/>
            <ac:cxnSpMk id="140" creationId="{4842D593-DC35-7827-29F4-0E3079604D1D}"/>
          </ac:cxnSpMkLst>
        </pc:cxnChg>
      </pc:sldChg>
      <pc:sldChg chg="addSp delSp modSp mod">
        <pc:chgData name="Mohamed" userId="0ec1042e5fff06aa" providerId="LiveId" clId="{884891C2-C900-4DF6-829B-18D976329950}" dt="2022-06-04T08:57:20.677" v="119" actId="208"/>
        <pc:sldMkLst>
          <pc:docMk/>
          <pc:sldMk cId="2099727365" sldId="257"/>
        </pc:sldMkLst>
        <pc:spChg chg="del mod">
          <ac:chgData name="Mohamed" userId="0ec1042e5fff06aa" providerId="LiveId" clId="{884891C2-C900-4DF6-829B-18D976329950}" dt="2022-06-04T08:52:20.367" v="15" actId="478"/>
          <ac:spMkLst>
            <pc:docMk/>
            <pc:sldMk cId="2099727365" sldId="257"/>
            <ac:spMk id="4" creationId="{28F5523C-1738-6277-9C3A-93D39F0A5B83}"/>
          </ac:spMkLst>
        </pc:spChg>
        <pc:spChg chg="del mod">
          <ac:chgData name="Mohamed" userId="0ec1042e5fff06aa" providerId="LiveId" clId="{884891C2-C900-4DF6-829B-18D976329950}" dt="2022-06-04T08:52:29.195" v="18" actId="478"/>
          <ac:spMkLst>
            <pc:docMk/>
            <pc:sldMk cId="2099727365" sldId="257"/>
            <ac:spMk id="5" creationId="{7291F9D9-5A74-5210-396B-6D6D93171F57}"/>
          </ac:spMkLst>
        </pc:spChg>
        <pc:spChg chg="del">
          <ac:chgData name="Mohamed" userId="0ec1042e5fff06aa" providerId="LiveId" clId="{884891C2-C900-4DF6-829B-18D976329950}" dt="2022-06-04T08:51:37.401" v="6" actId="478"/>
          <ac:spMkLst>
            <pc:docMk/>
            <pc:sldMk cId="2099727365" sldId="257"/>
            <ac:spMk id="6" creationId="{DC362005-B2DE-35FF-3B18-01986267974D}"/>
          </ac:spMkLst>
        </pc:spChg>
        <pc:spChg chg="del">
          <ac:chgData name="Mohamed" userId="0ec1042e5fff06aa" providerId="LiveId" clId="{884891C2-C900-4DF6-829B-18D976329950}" dt="2022-06-04T08:51:35.959" v="5" actId="478"/>
          <ac:spMkLst>
            <pc:docMk/>
            <pc:sldMk cId="2099727365" sldId="257"/>
            <ac:spMk id="8" creationId="{8FCE6EDC-73C0-37BE-F32B-55149170E9AF}"/>
          </ac:spMkLst>
        </pc:spChg>
        <pc:spChg chg="del">
          <ac:chgData name="Mohamed" userId="0ec1042e5fff06aa" providerId="LiveId" clId="{884891C2-C900-4DF6-829B-18D976329950}" dt="2022-06-04T08:51:48.418" v="9" actId="478"/>
          <ac:spMkLst>
            <pc:docMk/>
            <pc:sldMk cId="2099727365" sldId="257"/>
            <ac:spMk id="16" creationId="{6063AFB5-C40D-5253-4AAB-41A371E85CAF}"/>
          </ac:spMkLst>
        </pc:spChg>
        <pc:spChg chg="del">
          <ac:chgData name="Mohamed" userId="0ec1042e5fff06aa" providerId="LiveId" clId="{884891C2-C900-4DF6-829B-18D976329950}" dt="2022-06-04T08:51:41.497" v="8" actId="478"/>
          <ac:spMkLst>
            <pc:docMk/>
            <pc:sldMk cId="2099727365" sldId="257"/>
            <ac:spMk id="17" creationId="{70C32906-9F5C-DAA8-D3EA-32480AD960CE}"/>
          </ac:spMkLst>
        </pc:spChg>
        <pc:spChg chg="del mod topLvl">
          <ac:chgData name="Mohamed" userId="0ec1042e5fff06aa" providerId="LiveId" clId="{884891C2-C900-4DF6-829B-18D976329950}" dt="2022-06-04T08:52:24.541" v="17" actId="478"/>
          <ac:spMkLst>
            <pc:docMk/>
            <pc:sldMk cId="2099727365" sldId="257"/>
            <ac:spMk id="23" creationId="{70D684CC-9D42-AD4E-F4C0-1B1BFDE53E98}"/>
          </ac:spMkLst>
        </pc:spChg>
        <pc:spChg chg="mod">
          <ac:chgData name="Mohamed" userId="0ec1042e5fff06aa" providerId="LiveId" clId="{884891C2-C900-4DF6-829B-18D976329950}" dt="2022-06-04T08:53:25.479" v="29" actId="1076"/>
          <ac:spMkLst>
            <pc:docMk/>
            <pc:sldMk cId="2099727365" sldId="257"/>
            <ac:spMk id="24" creationId="{B7C37C87-1AAD-17BC-7CDC-4ADC33FFDBB9}"/>
          </ac:spMkLst>
        </pc:spChg>
        <pc:spChg chg="del mod topLvl">
          <ac:chgData name="Mohamed" userId="0ec1042e5fff06aa" providerId="LiveId" clId="{884891C2-C900-4DF6-829B-18D976329950}" dt="2022-06-04T08:52:12.712" v="12" actId="478"/>
          <ac:spMkLst>
            <pc:docMk/>
            <pc:sldMk cId="2099727365" sldId="257"/>
            <ac:spMk id="26" creationId="{D89D0A77-5704-50F5-0976-9047EFA4C45F}"/>
          </ac:spMkLst>
        </pc:spChg>
        <pc:spChg chg="mod">
          <ac:chgData name="Mohamed" userId="0ec1042e5fff06aa" providerId="LiveId" clId="{884891C2-C900-4DF6-829B-18D976329950}" dt="2022-06-04T08:53:49.046" v="34" actId="1076"/>
          <ac:spMkLst>
            <pc:docMk/>
            <pc:sldMk cId="2099727365" sldId="257"/>
            <ac:spMk id="28" creationId="{B9BE9F6B-DCC1-ABFD-937A-CAD9394A63F1}"/>
          </ac:spMkLst>
        </pc:spChg>
        <pc:spChg chg="mod">
          <ac:chgData name="Mohamed" userId="0ec1042e5fff06aa" providerId="LiveId" clId="{884891C2-C900-4DF6-829B-18D976329950}" dt="2022-06-04T08:53:15.632" v="26" actId="14100"/>
          <ac:spMkLst>
            <pc:docMk/>
            <pc:sldMk cId="2099727365" sldId="257"/>
            <ac:spMk id="33" creationId="{4AA7ABA8-0DE9-E842-3BC9-CCCE5EA9A77C}"/>
          </ac:spMkLst>
        </pc:spChg>
        <pc:spChg chg="del mod">
          <ac:chgData name="Mohamed" userId="0ec1042e5fff06aa" providerId="LiveId" clId="{884891C2-C900-4DF6-829B-18D976329950}" dt="2022-06-04T08:51:31.956" v="3" actId="478"/>
          <ac:spMkLst>
            <pc:docMk/>
            <pc:sldMk cId="2099727365" sldId="257"/>
            <ac:spMk id="38" creationId="{16D412ED-931F-9EBB-0D2F-FA640B7ED1B3}"/>
          </ac:spMkLst>
        </pc:spChg>
        <pc:spChg chg="mod">
          <ac:chgData name="Mohamed" userId="0ec1042e5fff06aa" providerId="LiveId" clId="{884891C2-C900-4DF6-829B-18D976329950}" dt="2022-06-04T08:53:30.790" v="31" actId="1076"/>
          <ac:spMkLst>
            <pc:docMk/>
            <pc:sldMk cId="2099727365" sldId="257"/>
            <ac:spMk id="39" creationId="{1A2C63E8-0140-5738-7F44-683E65ECAF8C}"/>
          </ac:spMkLst>
        </pc:spChg>
        <pc:spChg chg="mod">
          <ac:chgData name="Mohamed" userId="0ec1042e5fff06aa" providerId="LiveId" clId="{884891C2-C900-4DF6-829B-18D976329950}" dt="2022-06-04T08:53:51.223" v="35" actId="1076"/>
          <ac:spMkLst>
            <pc:docMk/>
            <pc:sldMk cId="2099727365" sldId="257"/>
            <ac:spMk id="42" creationId="{0DD78982-8549-26F4-2927-A73A37C674DB}"/>
          </ac:spMkLst>
        </pc:spChg>
        <pc:spChg chg="mod">
          <ac:chgData name="Mohamed" userId="0ec1042e5fff06aa" providerId="LiveId" clId="{884891C2-C900-4DF6-829B-18D976329950}" dt="2022-06-04T08:54:04.917" v="40" actId="1076"/>
          <ac:spMkLst>
            <pc:docMk/>
            <pc:sldMk cId="2099727365" sldId="257"/>
            <ac:spMk id="43" creationId="{9D47F8CD-77CD-5E39-EDC3-40D0B658FF95}"/>
          </ac:spMkLst>
        </pc:spChg>
        <pc:spChg chg="mod">
          <ac:chgData name="Mohamed" userId="0ec1042e5fff06aa" providerId="LiveId" clId="{884891C2-C900-4DF6-829B-18D976329950}" dt="2022-06-04T08:53:54.854" v="36" actId="1076"/>
          <ac:spMkLst>
            <pc:docMk/>
            <pc:sldMk cId="2099727365" sldId="257"/>
            <ac:spMk id="49" creationId="{4CF22680-47C4-DCAE-08ED-33C2B08C0C3B}"/>
          </ac:spMkLst>
        </pc:spChg>
        <pc:spChg chg="add mod">
          <ac:chgData name="Mohamed" userId="0ec1042e5fff06aa" providerId="LiveId" clId="{884891C2-C900-4DF6-829B-18D976329950}" dt="2022-06-04T08:52:58.278" v="22" actId="1076"/>
          <ac:spMkLst>
            <pc:docMk/>
            <pc:sldMk cId="2099727365" sldId="257"/>
            <ac:spMk id="57" creationId="{0C519C99-DF07-9DF5-A5DD-11BC541024C0}"/>
          </ac:spMkLst>
        </pc:spChg>
        <pc:spChg chg="add mod">
          <ac:chgData name="Mohamed" userId="0ec1042e5fff06aa" providerId="LiveId" clId="{884891C2-C900-4DF6-829B-18D976329950}" dt="2022-06-04T08:52:58.278" v="22" actId="1076"/>
          <ac:spMkLst>
            <pc:docMk/>
            <pc:sldMk cId="2099727365" sldId="257"/>
            <ac:spMk id="58" creationId="{06C792E2-2E74-1AF5-1750-60DF87992465}"/>
          </ac:spMkLst>
        </pc:spChg>
        <pc:grpChg chg="add del mod topLvl">
          <ac:chgData name="Mohamed" userId="0ec1042e5fff06aa" providerId="LiveId" clId="{884891C2-C900-4DF6-829B-18D976329950}" dt="2022-06-04T08:52:18.183" v="14" actId="478"/>
          <ac:grpSpMkLst>
            <pc:docMk/>
            <pc:sldMk cId="2099727365" sldId="257"/>
            <ac:grpSpMk id="53" creationId="{C2DFD27D-A3E2-3904-689B-6E6B49874518}"/>
          </ac:grpSpMkLst>
        </pc:grpChg>
        <pc:grpChg chg="del">
          <ac:chgData name="Mohamed" userId="0ec1042e5fff06aa" providerId="LiveId" clId="{884891C2-C900-4DF6-829B-18D976329950}" dt="2022-06-04T08:52:05.829" v="10" actId="165"/>
          <ac:grpSpMkLst>
            <pc:docMk/>
            <pc:sldMk cId="2099727365" sldId="257"/>
            <ac:grpSpMk id="54" creationId="{299E5F22-CC75-0D1F-D1DA-D85ABA99D016}"/>
          </ac:grpSpMkLst>
        </pc:grpChg>
        <pc:cxnChg chg="del">
          <ac:chgData name="Mohamed" userId="0ec1042e5fff06aa" providerId="LiveId" clId="{884891C2-C900-4DF6-829B-18D976329950}" dt="2022-06-04T08:51:28.732" v="0" actId="478"/>
          <ac:cxnSpMkLst>
            <pc:docMk/>
            <pc:sldMk cId="2099727365" sldId="257"/>
            <ac:cxnSpMk id="10" creationId="{9ACCA6AF-D7DB-DB21-BD26-731ED0FC63C3}"/>
          </ac:cxnSpMkLst>
        </pc:cxnChg>
        <pc:cxnChg chg="del mod">
          <ac:chgData name="Mohamed" userId="0ec1042e5fff06aa" providerId="LiveId" clId="{884891C2-C900-4DF6-829B-18D976329950}" dt="2022-06-04T08:51:34.326" v="4" actId="478"/>
          <ac:cxnSpMkLst>
            <pc:docMk/>
            <pc:sldMk cId="2099727365" sldId="257"/>
            <ac:cxnSpMk id="12" creationId="{D469974F-825C-64D3-EB9A-552C567672F0}"/>
          </ac:cxnSpMkLst>
        </pc:cxnChg>
        <pc:cxnChg chg="del mod">
          <ac:chgData name="Mohamed" userId="0ec1042e5fff06aa" providerId="LiveId" clId="{884891C2-C900-4DF6-829B-18D976329950}" dt="2022-06-04T08:51:39.205" v="7" actId="478"/>
          <ac:cxnSpMkLst>
            <pc:docMk/>
            <pc:sldMk cId="2099727365" sldId="257"/>
            <ac:cxnSpMk id="18" creationId="{A9BA7616-6CE6-8D01-5BD7-DD4501D67AE6}"/>
          </ac:cxnSpMkLst>
        </pc:cxnChg>
        <pc:cxnChg chg="del mod">
          <ac:chgData name="Mohamed" userId="0ec1042e5fff06aa" providerId="LiveId" clId="{884891C2-C900-4DF6-829B-18D976329950}" dt="2022-06-04T08:52:31.107" v="19" actId="478"/>
          <ac:cxnSpMkLst>
            <pc:docMk/>
            <pc:sldMk cId="2099727365" sldId="257"/>
            <ac:cxnSpMk id="21" creationId="{1FF1966F-49F4-88C4-BC0B-56BD86CAAF34}"/>
          </ac:cxnSpMkLst>
        </pc:cxnChg>
        <pc:cxnChg chg="mod">
          <ac:chgData name="Mohamed" userId="0ec1042e5fff06aa" providerId="LiveId" clId="{884891C2-C900-4DF6-829B-18D976329950}" dt="2022-06-04T08:56:56.606" v="116" actId="208"/>
          <ac:cxnSpMkLst>
            <pc:docMk/>
            <pc:sldMk cId="2099727365" sldId="257"/>
            <ac:cxnSpMk id="27" creationId="{7322EAA3-2498-F4EA-BD5D-D92AB66C53DD}"/>
          </ac:cxnSpMkLst>
        </pc:cxnChg>
        <pc:cxnChg chg="mod">
          <ac:chgData name="Mohamed" userId="0ec1042e5fff06aa" providerId="LiveId" clId="{884891C2-C900-4DF6-829B-18D976329950}" dt="2022-06-04T08:57:15.096" v="118" actId="208"/>
          <ac:cxnSpMkLst>
            <pc:docMk/>
            <pc:sldMk cId="2099727365" sldId="257"/>
            <ac:cxnSpMk id="37" creationId="{C90E2F6E-C5ED-2151-013E-CB5E9762EFFE}"/>
          </ac:cxnSpMkLst>
        </pc:cxnChg>
        <pc:cxnChg chg="mod">
          <ac:chgData name="Mohamed" userId="0ec1042e5fff06aa" providerId="LiveId" clId="{884891C2-C900-4DF6-829B-18D976329950}" dt="2022-06-04T08:57:08.234" v="117" actId="208"/>
          <ac:cxnSpMkLst>
            <pc:docMk/>
            <pc:sldMk cId="2099727365" sldId="257"/>
            <ac:cxnSpMk id="40" creationId="{F67FB24E-058F-0245-9A15-AD75BCF9B1F1}"/>
          </ac:cxnSpMkLst>
        </pc:cxnChg>
        <pc:cxnChg chg="mod">
          <ac:chgData name="Mohamed" userId="0ec1042e5fff06aa" providerId="LiveId" clId="{884891C2-C900-4DF6-829B-18D976329950}" dt="2022-06-04T08:57:20.677" v="119" actId="208"/>
          <ac:cxnSpMkLst>
            <pc:docMk/>
            <pc:sldMk cId="2099727365" sldId="257"/>
            <ac:cxnSpMk id="44" creationId="{FE10AEB1-AA02-FE95-489E-C1907A6FCC05}"/>
          </ac:cxnSpMkLst>
        </pc:cxnChg>
        <pc:cxnChg chg="mod">
          <ac:chgData name="Mohamed" userId="0ec1042e5fff06aa" providerId="LiveId" clId="{884891C2-C900-4DF6-829B-18D976329950}" dt="2022-06-04T08:57:15.096" v="118" actId="208"/>
          <ac:cxnSpMkLst>
            <pc:docMk/>
            <pc:sldMk cId="2099727365" sldId="257"/>
            <ac:cxnSpMk id="51" creationId="{98416AC4-5E80-DA73-BF9D-419A17397E67}"/>
          </ac:cxnSpMkLst>
        </pc:cxnChg>
        <pc:cxnChg chg="add mod">
          <ac:chgData name="Mohamed" userId="0ec1042e5fff06aa" providerId="LiveId" clId="{884891C2-C900-4DF6-829B-18D976329950}" dt="2022-06-04T08:56:50.824" v="115" actId="208"/>
          <ac:cxnSpMkLst>
            <pc:docMk/>
            <pc:sldMk cId="2099727365" sldId="257"/>
            <ac:cxnSpMk id="73" creationId="{1FC94719-1489-E14D-9B36-70FCD589AFD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2365-3307-2784-DD1D-35C4E9A87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CDD76-7A18-4AEF-6901-6DBCC87AF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AE2DC-CD5D-10D3-7733-8831E106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7781-04BC-44AD-933F-F34E39E49A12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ABF2-1291-F72C-7B0E-F5979B3A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BFD4-0DE9-0126-EE64-2A65B472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4A87-96CA-4034-A39C-A7D77B5E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84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7D1A-4B37-00A2-8C0E-C2649A5F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36E9E-C2D2-DD0C-6840-5E0DB494F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D180F-2D04-75A2-06D0-A0F3B575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7781-04BC-44AD-933F-F34E39E49A12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A5EBB-B8FB-F28E-D381-77BBE361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FB0C-33A0-2786-8E2F-162CD03B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4A87-96CA-4034-A39C-A7D77B5E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8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10584-5C82-AB55-56A8-C99E9C18D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C3DB8-CA54-4548-F735-13F2CFFA9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7962D-32EA-ECF4-45DD-B3D53641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7781-04BC-44AD-933F-F34E39E49A12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27AEA-7B31-A53F-2EF2-00D58450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5979B-F820-F79F-2222-E3965199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4A87-96CA-4034-A39C-A7D77B5E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01EE-722B-8108-3099-A477AC4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650E-6E3F-37E8-2768-E3BB319B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42C33-E7B1-5852-AD60-D26E2115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7781-04BC-44AD-933F-F34E39E49A12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65C0A-9E64-BBF5-9E40-BB4ED500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1C3D1-206D-A806-5A3F-A458260E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4A87-96CA-4034-A39C-A7D77B5E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13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4FC6-3A41-BE8D-7E3C-C23B348D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ABCA4-963C-F628-6E20-15AAB0B33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A86F-AB3F-92A8-9FB4-3CA0D1D6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7781-04BC-44AD-933F-F34E39E49A12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7974-87CB-2B5B-71FB-4C392D0F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99E06-EC8F-0ABA-2278-35456FF5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4A87-96CA-4034-A39C-A7D77B5E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18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9B5B-4D69-5D2F-3E7F-8007A75D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C217-A9E4-834F-D137-2A0CE3B43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DC6E1-1D4B-1385-0B78-47B46610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51F88-E295-FE4C-AED6-21372B3A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7781-04BC-44AD-933F-F34E39E49A12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08859-0B70-10ED-0B77-89FBFA2C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C8357-780B-78EB-0180-0408F370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4A87-96CA-4034-A39C-A7D77B5E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25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99F3-6216-6D4F-CAFA-8997BC04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A8949-1332-E1CF-4376-8E325B3C8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8F078-4D0D-A8DD-CAF2-68501FB62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078EE-95CE-79C9-53F3-3ADF10441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8FA1F-1E1C-8F7C-DBAA-B2A404EC7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F8B20-D9E5-5555-BE26-E72F536E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7781-04BC-44AD-933F-F34E39E49A12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2916E-6A45-72E8-A0FA-85E6E582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50767-5964-889A-6A2F-38DF43E1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4A87-96CA-4034-A39C-A7D77B5E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36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D99E-1713-C52B-955F-67E72582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25F2B-5FF0-4D9F-50BF-9D1C02B9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7781-04BC-44AD-933F-F34E39E49A12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D9F0F-B99E-5975-CC37-921D6F9D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B23E7-159D-A0B6-6379-D79F7E30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4A87-96CA-4034-A39C-A7D77B5E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2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5C4EE-7A32-1732-AE8E-C0DF60D8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7781-04BC-44AD-933F-F34E39E49A12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B7D500-E505-DCB8-4AE2-4BA197A3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BAC0C-999E-526D-05DB-080196F0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4A87-96CA-4034-A39C-A7D77B5E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3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8FFF-9DBB-343E-7525-0D40A9E1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3D50C-A67F-4FE8-81F7-37440C626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2A3C1-6792-0D3E-9125-4FEFD0DC8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815AA-AC21-D563-EEF1-81E54C1A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7781-04BC-44AD-933F-F34E39E49A12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6C8DA-03F0-715E-0895-C6E9F6FB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37F8E-0338-92D7-0E6E-69B1DC15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4A87-96CA-4034-A39C-A7D77B5E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46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B8CB-D80E-5886-C75E-8A5148DB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441F8-BD0F-1C03-5EE4-D6407A6B8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0BFD4-3841-1126-2853-A775DB791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C69B5-3AE6-9AD2-2D75-E4CD2511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7781-04BC-44AD-933F-F34E39E49A12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E01EA-10A4-B450-4585-0EED09B4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03043-5866-C0AE-4DA9-F0E2A176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4A87-96CA-4034-A39C-A7D77B5E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45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798B5-4323-0F8B-5890-545A1595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F7A9F-574C-F4EA-23F6-7D729780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49170-68E2-EED6-DE10-5658C7921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7781-04BC-44AD-933F-F34E39E49A12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57E38-78EF-0A37-9B53-20EB0AD59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97A70-F5E8-038B-0121-8A38BAF0C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4A87-96CA-4034-A39C-A7D77B5E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5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8AA0DE5-6A1C-9224-C31F-75F148576B4B}"/>
              </a:ext>
            </a:extLst>
          </p:cNvPr>
          <p:cNvSpPr/>
          <p:nvPr/>
        </p:nvSpPr>
        <p:spPr>
          <a:xfrm>
            <a:off x="4172216" y="350150"/>
            <a:ext cx="1602943" cy="3133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BDAE63-1452-81DC-FDC7-E57CAA616679}"/>
              </a:ext>
            </a:extLst>
          </p:cNvPr>
          <p:cNvSpPr/>
          <p:nvPr/>
        </p:nvSpPr>
        <p:spPr>
          <a:xfrm>
            <a:off x="4015805" y="902944"/>
            <a:ext cx="1915764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1956EC-7BE0-2B87-F080-91CA14DEDF6E}"/>
              </a:ext>
            </a:extLst>
          </p:cNvPr>
          <p:cNvSpPr/>
          <p:nvPr/>
        </p:nvSpPr>
        <p:spPr>
          <a:xfrm>
            <a:off x="4308815" y="2757544"/>
            <a:ext cx="1511503" cy="1470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9ACC2-F47F-D198-90CB-8F64E5974565}"/>
              </a:ext>
            </a:extLst>
          </p:cNvPr>
          <p:cNvSpPr/>
          <p:nvPr/>
        </p:nvSpPr>
        <p:spPr>
          <a:xfrm>
            <a:off x="4461141" y="588570"/>
            <a:ext cx="542417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 interface between user and system</a:t>
            </a:r>
            <a:endParaRPr lang="en-US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0D697C-DB53-31A7-6691-0EF482B3B8E2}"/>
              </a:ext>
            </a:extLst>
          </p:cNvPr>
          <p:cNvSpPr/>
          <p:nvPr/>
        </p:nvSpPr>
        <p:spPr>
          <a:xfrm>
            <a:off x="4629219" y="2453242"/>
            <a:ext cx="542417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is subjected to scanning test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A4989DD6-7427-23F1-C04A-3703A9FF88C0}"/>
              </a:ext>
            </a:extLst>
          </p:cNvPr>
          <p:cNvSpPr/>
          <p:nvPr/>
        </p:nvSpPr>
        <p:spPr>
          <a:xfrm>
            <a:off x="3876407" y="2087801"/>
            <a:ext cx="2194560" cy="497542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Scanning process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1A8157-EFFE-E856-F860-46707E65AF2F}"/>
              </a:ext>
            </a:extLst>
          </p:cNvPr>
          <p:cNvCxnSpPr>
            <a:cxnSpLocks/>
          </p:cNvCxnSpPr>
          <p:nvPr/>
        </p:nvCxnSpPr>
        <p:spPr>
          <a:xfrm>
            <a:off x="3272999" y="2893861"/>
            <a:ext cx="11011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2122A5-4C38-47F3-8810-852FC5AAC6E5}"/>
              </a:ext>
            </a:extLst>
          </p:cNvPr>
          <p:cNvCxnSpPr>
            <a:cxnSpLocks/>
          </p:cNvCxnSpPr>
          <p:nvPr/>
        </p:nvCxnSpPr>
        <p:spPr>
          <a:xfrm>
            <a:off x="3259869" y="3406772"/>
            <a:ext cx="1048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5001927-3967-BBD4-A4D2-9824F4486B5E}"/>
              </a:ext>
            </a:extLst>
          </p:cNvPr>
          <p:cNvSpPr/>
          <p:nvPr/>
        </p:nvSpPr>
        <p:spPr>
          <a:xfrm>
            <a:off x="-756554" y="2969701"/>
            <a:ext cx="36110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 rays scan the object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786E06C-318D-B5E0-9D70-0BD425FF9E78}"/>
              </a:ext>
            </a:extLst>
          </p:cNvPr>
          <p:cNvSpPr/>
          <p:nvPr/>
        </p:nvSpPr>
        <p:spPr>
          <a:xfrm>
            <a:off x="-827775" y="3491215"/>
            <a:ext cx="375351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 the metal object</a:t>
            </a:r>
            <a:endParaRPr 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59A95A-2C77-2FD6-9DFD-62D51D8687F3}"/>
              </a:ext>
            </a:extLst>
          </p:cNvPr>
          <p:cNvSpPr/>
          <p:nvPr/>
        </p:nvSpPr>
        <p:spPr>
          <a:xfrm>
            <a:off x="-154595" y="4105868"/>
            <a:ext cx="240715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Detects the impact</a:t>
            </a:r>
            <a:r>
              <a:rPr lang="en-US" sz="1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F98BB6-8DFF-63EE-9DFD-37A409480BBD}"/>
              </a:ext>
            </a:extLst>
          </p:cNvPr>
          <p:cNvCxnSpPr>
            <a:cxnSpLocks/>
          </p:cNvCxnSpPr>
          <p:nvPr/>
        </p:nvCxnSpPr>
        <p:spPr>
          <a:xfrm>
            <a:off x="4996479" y="1273679"/>
            <a:ext cx="8489" cy="25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5356CF-0617-9D6D-8F1D-DB0D88B873D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4973687" y="663478"/>
            <a:ext cx="1" cy="239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5B2478-D81B-FE54-036D-FB0F85858611}"/>
              </a:ext>
            </a:extLst>
          </p:cNvPr>
          <p:cNvCxnSpPr>
            <a:cxnSpLocks/>
          </p:cNvCxnSpPr>
          <p:nvPr/>
        </p:nvCxnSpPr>
        <p:spPr>
          <a:xfrm>
            <a:off x="5019068" y="2585343"/>
            <a:ext cx="0" cy="200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D78468F-1864-AF17-0F48-BF54D5ED9BB2}"/>
              </a:ext>
            </a:extLst>
          </p:cNvPr>
          <p:cNvCxnSpPr>
            <a:cxnSpLocks/>
          </p:cNvCxnSpPr>
          <p:nvPr/>
        </p:nvCxnSpPr>
        <p:spPr>
          <a:xfrm>
            <a:off x="2433408" y="2324509"/>
            <a:ext cx="0" cy="433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0B2E4A-B128-AA64-F070-4B1541F7BFD6}"/>
              </a:ext>
            </a:extLst>
          </p:cNvPr>
          <p:cNvCxnSpPr>
            <a:cxnSpLocks/>
            <a:endCxn id="16" idx="5"/>
          </p:cNvCxnSpPr>
          <p:nvPr/>
        </p:nvCxnSpPr>
        <p:spPr>
          <a:xfrm>
            <a:off x="2426310" y="2312447"/>
            <a:ext cx="1512290" cy="24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CAD3FA3-BBB1-38AD-2909-2C70C55EC298}"/>
              </a:ext>
            </a:extLst>
          </p:cNvPr>
          <p:cNvSpPr/>
          <p:nvPr/>
        </p:nvSpPr>
        <p:spPr>
          <a:xfrm>
            <a:off x="4600837" y="1771266"/>
            <a:ext cx="542417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 of the object were measured</a:t>
            </a:r>
          </a:p>
        </p:txBody>
      </p:sp>
      <p:sp>
        <p:nvSpPr>
          <p:cNvPr id="78" name="Parallelogram 77">
            <a:extLst>
              <a:ext uri="{FF2B5EF4-FFF2-40B4-BE49-F238E27FC236}">
                <a16:creationId xmlns:a16="http://schemas.microsoft.com/office/drawing/2014/main" id="{7C043B97-D404-52A6-FF66-03774DA0942D}"/>
              </a:ext>
            </a:extLst>
          </p:cNvPr>
          <p:cNvSpPr/>
          <p:nvPr/>
        </p:nvSpPr>
        <p:spPr>
          <a:xfrm>
            <a:off x="3938600" y="1505401"/>
            <a:ext cx="2055966" cy="324577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Measurement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A23CD42-AFCB-3CDC-00E2-B90110454A37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4983632" y="1829978"/>
            <a:ext cx="4286" cy="267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8D6B040A-48B8-FA68-A89C-F28AA730AA26}"/>
              </a:ext>
            </a:extLst>
          </p:cNvPr>
          <p:cNvSpPr/>
          <p:nvPr/>
        </p:nvSpPr>
        <p:spPr>
          <a:xfrm>
            <a:off x="1631315" y="2762399"/>
            <a:ext cx="1641684" cy="283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 sensor</a:t>
            </a:r>
            <a:endParaRPr lang="en-I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8FD207D-E605-9EA0-D422-1E8301234C49}"/>
              </a:ext>
            </a:extLst>
          </p:cNvPr>
          <p:cNvSpPr/>
          <p:nvPr/>
        </p:nvSpPr>
        <p:spPr>
          <a:xfrm>
            <a:off x="1631314" y="3231247"/>
            <a:ext cx="16416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Proximity sensor</a:t>
            </a:r>
            <a:endParaRPr lang="en-I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6E617F-C986-ECC5-B8B3-A4B698B08F7F}"/>
              </a:ext>
            </a:extLst>
          </p:cNvPr>
          <p:cNvSpPr/>
          <p:nvPr/>
        </p:nvSpPr>
        <p:spPr>
          <a:xfrm>
            <a:off x="1631314" y="3751182"/>
            <a:ext cx="1641685" cy="307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Impact sensor</a:t>
            </a:r>
            <a:endParaRPr lang="en-I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4596DF7-6EFA-47A6-97CE-B754AB618689}"/>
              </a:ext>
            </a:extLst>
          </p:cNvPr>
          <p:cNvCxnSpPr>
            <a:cxnSpLocks/>
          </p:cNvCxnSpPr>
          <p:nvPr/>
        </p:nvCxnSpPr>
        <p:spPr>
          <a:xfrm>
            <a:off x="3272999" y="3915306"/>
            <a:ext cx="1048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Decision 123">
            <a:extLst>
              <a:ext uri="{FF2B5EF4-FFF2-40B4-BE49-F238E27FC236}">
                <a16:creationId xmlns:a16="http://schemas.microsoft.com/office/drawing/2014/main" id="{A27CE21B-39A8-8117-81A7-CC7916FB6959}"/>
              </a:ext>
            </a:extLst>
          </p:cNvPr>
          <p:cNvSpPr/>
          <p:nvPr/>
        </p:nvSpPr>
        <p:spPr>
          <a:xfrm>
            <a:off x="4358230" y="4429317"/>
            <a:ext cx="1497364" cy="91979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Warning signal</a:t>
            </a:r>
            <a:endParaRPr lang="en-IN" sz="1100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24ED783-BC32-1317-EB60-B289FDDF3166}"/>
              </a:ext>
            </a:extLst>
          </p:cNvPr>
          <p:cNvCxnSpPr>
            <a:cxnSpLocks/>
          </p:cNvCxnSpPr>
          <p:nvPr/>
        </p:nvCxnSpPr>
        <p:spPr>
          <a:xfrm>
            <a:off x="5847293" y="4871147"/>
            <a:ext cx="24873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A72DA7-08D1-A11C-570B-B59B80F0B8B0}"/>
              </a:ext>
            </a:extLst>
          </p:cNvPr>
          <p:cNvSpPr/>
          <p:nvPr/>
        </p:nvSpPr>
        <p:spPr>
          <a:xfrm>
            <a:off x="7769418" y="5320201"/>
            <a:ext cx="1147010" cy="433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failed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BC8828D-1C93-C5D4-C3AC-C61FA0B4480D}"/>
              </a:ext>
            </a:extLst>
          </p:cNvPr>
          <p:cNvCxnSpPr>
            <a:endCxn id="126" idx="0"/>
          </p:cNvCxnSpPr>
          <p:nvPr/>
        </p:nvCxnSpPr>
        <p:spPr>
          <a:xfrm>
            <a:off x="8342923" y="4830144"/>
            <a:ext cx="0" cy="490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C2B4FC9-76F0-ABC5-24FA-F128DBD5228F}"/>
              </a:ext>
            </a:extLst>
          </p:cNvPr>
          <p:cNvSpPr/>
          <p:nvPr/>
        </p:nvSpPr>
        <p:spPr>
          <a:xfrm>
            <a:off x="1445267" y="5195227"/>
            <a:ext cx="417797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panel show the Tray status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209D008-630B-D571-D5BA-7F7216790E2B}"/>
              </a:ext>
            </a:extLst>
          </p:cNvPr>
          <p:cNvSpPr/>
          <p:nvPr/>
        </p:nvSpPr>
        <p:spPr>
          <a:xfrm>
            <a:off x="4649134" y="5584321"/>
            <a:ext cx="943276" cy="433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969306D-1043-1787-D27B-95D570AB5A8C}"/>
              </a:ext>
            </a:extLst>
          </p:cNvPr>
          <p:cNvCxnSpPr>
            <a:cxnSpLocks/>
          </p:cNvCxnSpPr>
          <p:nvPr/>
        </p:nvCxnSpPr>
        <p:spPr>
          <a:xfrm>
            <a:off x="5135788" y="5308496"/>
            <a:ext cx="0" cy="275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B3D4111-9FCA-3753-05A8-B1FB0E1C8FF9}"/>
              </a:ext>
            </a:extLst>
          </p:cNvPr>
          <p:cNvCxnSpPr>
            <a:cxnSpLocks/>
          </p:cNvCxnSpPr>
          <p:nvPr/>
        </p:nvCxnSpPr>
        <p:spPr>
          <a:xfrm>
            <a:off x="5106912" y="4277172"/>
            <a:ext cx="0" cy="1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1A4BA88-EDC4-3D7B-50BF-0A58BE588009}"/>
              </a:ext>
            </a:extLst>
          </p:cNvPr>
          <p:cNvSpPr/>
          <p:nvPr/>
        </p:nvSpPr>
        <p:spPr>
          <a:xfrm>
            <a:off x="7769418" y="6093743"/>
            <a:ext cx="1147010" cy="433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Banned to load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842D593-DC35-7827-29F4-0E3079604D1D}"/>
              </a:ext>
            </a:extLst>
          </p:cNvPr>
          <p:cNvCxnSpPr>
            <a:cxnSpLocks/>
            <a:endCxn id="139" idx="0"/>
          </p:cNvCxnSpPr>
          <p:nvPr/>
        </p:nvCxnSpPr>
        <p:spPr>
          <a:xfrm flipH="1">
            <a:off x="8342923" y="5746529"/>
            <a:ext cx="9064" cy="347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3DA2AFB-D68A-BFD5-859B-EBC879E4B0A0}"/>
              </a:ext>
            </a:extLst>
          </p:cNvPr>
          <p:cNvSpPr/>
          <p:nvPr/>
        </p:nvSpPr>
        <p:spPr>
          <a:xfrm>
            <a:off x="7454933" y="4930423"/>
            <a:ext cx="486075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 sound signal indicates metal object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770B422-00C0-FAA5-E9A9-11DA6DEF4194}"/>
              </a:ext>
            </a:extLst>
          </p:cNvPr>
          <p:cNvSpPr/>
          <p:nvPr/>
        </p:nvSpPr>
        <p:spPr>
          <a:xfrm>
            <a:off x="4015805" y="3420267"/>
            <a:ext cx="542417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STM32f4 series</a:t>
            </a:r>
            <a:endParaRPr 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463DAC-C235-4F48-CD96-8E5DC912D04E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5106912" y="6017459"/>
            <a:ext cx="13860" cy="71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28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0269AA-94DE-F20B-084D-0ACB9997C591}"/>
              </a:ext>
            </a:extLst>
          </p:cNvPr>
          <p:cNvSpPr/>
          <p:nvPr/>
        </p:nvSpPr>
        <p:spPr>
          <a:xfrm>
            <a:off x="3621828" y="3203841"/>
            <a:ext cx="486075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2C63E8-0140-5738-7F44-683E65ECAF8C}"/>
              </a:ext>
            </a:extLst>
          </p:cNvPr>
          <p:cNvSpPr/>
          <p:nvPr/>
        </p:nvSpPr>
        <p:spPr>
          <a:xfrm>
            <a:off x="6994919" y="3000980"/>
            <a:ext cx="486075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Timers and counter to sho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 the tray status</a:t>
            </a:r>
            <a:endParaRPr 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F22680-47C4-DCAE-08ED-33C2B08C0C3B}"/>
              </a:ext>
            </a:extLst>
          </p:cNvPr>
          <p:cNvSpPr/>
          <p:nvPr/>
        </p:nvSpPr>
        <p:spPr>
          <a:xfrm>
            <a:off x="1389601" y="4219056"/>
            <a:ext cx="417797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Close once storage done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2DFD27D-A3E2-3904-689B-6E6B49874518}"/>
              </a:ext>
            </a:extLst>
          </p:cNvPr>
          <p:cNvGrpSpPr/>
          <p:nvPr/>
        </p:nvGrpSpPr>
        <p:grpSpPr>
          <a:xfrm>
            <a:off x="1341129" y="2099596"/>
            <a:ext cx="6810425" cy="2815632"/>
            <a:chOff x="1341129" y="2099596"/>
            <a:chExt cx="6810425" cy="28156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C37C87-1AAD-17BC-7CDC-4ADC33FFDBB9}"/>
                </a:ext>
              </a:extLst>
            </p:cNvPr>
            <p:cNvSpPr/>
            <p:nvPr/>
          </p:nvSpPr>
          <p:spPr>
            <a:xfrm>
              <a:off x="7073525" y="3368456"/>
              <a:ext cx="1078029" cy="410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Empty state</a:t>
              </a:r>
              <a:endPara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322EAA3-2498-F4EA-BD5D-D92AB66C53DD}"/>
                </a:ext>
              </a:extLst>
            </p:cNvPr>
            <p:cNvCxnSpPr>
              <a:cxnSpLocks/>
            </p:cNvCxnSpPr>
            <p:nvPr/>
          </p:nvCxnSpPr>
          <p:spPr>
            <a:xfrm>
              <a:off x="4959097" y="2099596"/>
              <a:ext cx="0" cy="4150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9BE9F6B-DCC1-ABFD-937A-CAD9394A63F1}"/>
                </a:ext>
              </a:extLst>
            </p:cNvPr>
            <p:cNvSpPr/>
            <p:nvPr/>
          </p:nvSpPr>
          <p:spPr>
            <a:xfrm>
              <a:off x="4426764" y="3746510"/>
              <a:ext cx="1078029" cy="410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Gate Access</a:t>
              </a:r>
              <a:endPara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Flowchart: Decision 32">
              <a:extLst>
                <a:ext uri="{FF2B5EF4-FFF2-40B4-BE49-F238E27FC236}">
                  <a16:creationId xmlns:a16="http://schemas.microsoft.com/office/drawing/2014/main" id="{4AA7ABA8-0DE9-E842-3BC9-CCCE5EA9A77C}"/>
                </a:ext>
              </a:extLst>
            </p:cNvPr>
            <p:cNvSpPr/>
            <p:nvPr/>
          </p:nvSpPr>
          <p:spPr>
            <a:xfrm>
              <a:off x="4229751" y="2551506"/>
              <a:ext cx="1497364" cy="877494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Motor run</a:t>
              </a:r>
              <a:endParaRPr lang="en-I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90E2F6E-C5ED-2151-013E-CB5E9762EFFE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7612540" y="2990253"/>
              <a:ext cx="0" cy="378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67FB24E-058F-0245-9A15-AD75BCF9B1F1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4978433" y="3429000"/>
              <a:ext cx="0" cy="3498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D78982-8549-26F4-2927-A73A37C674DB}"/>
                </a:ext>
              </a:extLst>
            </p:cNvPr>
            <p:cNvSpPr/>
            <p:nvPr/>
          </p:nvSpPr>
          <p:spPr>
            <a:xfrm>
              <a:off x="1341129" y="3442038"/>
              <a:ext cx="4177975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Stepper motor used to run motor</a:t>
              </a:r>
              <a:endParaRPr lang="en-US" sz="1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D47F8CD-77CD-5E39-EDC3-40D0B658FF95}"/>
                </a:ext>
              </a:extLst>
            </p:cNvPr>
            <p:cNvSpPr/>
            <p:nvPr/>
          </p:nvSpPr>
          <p:spPr>
            <a:xfrm>
              <a:off x="4426763" y="4504868"/>
              <a:ext cx="1078029" cy="410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Closed</a:t>
              </a:r>
              <a:endPara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E10AEB1-AA02-FE95-489E-C1907A6FCC05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flipH="1">
              <a:off x="4965778" y="4156870"/>
              <a:ext cx="1" cy="36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8416AC4-5E80-DA73-BF9D-419A17397E6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5727115" y="2990253"/>
              <a:ext cx="1885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0C519C99-DF07-9DF5-A5DD-11BC541024C0}"/>
              </a:ext>
            </a:extLst>
          </p:cNvPr>
          <p:cNvSpPr/>
          <p:nvPr/>
        </p:nvSpPr>
        <p:spPr>
          <a:xfrm>
            <a:off x="1116314" y="1381459"/>
            <a:ext cx="417797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Gate tray is open/closed for storage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C792E2-2E74-1AF5-1750-60DF87992465}"/>
              </a:ext>
            </a:extLst>
          </p:cNvPr>
          <p:cNvSpPr/>
          <p:nvPr/>
        </p:nvSpPr>
        <p:spPr>
          <a:xfrm>
            <a:off x="4441075" y="1689236"/>
            <a:ext cx="1078029" cy="410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C94719-1489-E14D-9B36-70FCD589AFD7}"/>
              </a:ext>
            </a:extLst>
          </p:cNvPr>
          <p:cNvCxnSpPr>
            <a:endCxn id="58" idx="0"/>
          </p:cNvCxnSpPr>
          <p:nvPr/>
        </p:nvCxnSpPr>
        <p:spPr>
          <a:xfrm>
            <a:off x="4968991" y="889000"/>
            <a:ext cx="1204" cy="800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2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99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2</cp:revision>
  <dcterms:created xsi:type="dcterms:W3CDTF">2022-06-04T08:50:31Z</dcterms:created>
  <dcterms:modified xsi:type="dcterms:W3CDTF">2022-06-04T09:34:09Z</dcterms:modified>
</cp:coreProperties>
</file>