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FB43-7B1D-19C1-6CBC-FB8C2460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33C52-2973-B110-D60A-94D8246F3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41C8-03BE-2FB7-C63C-93DFDEDE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C73E-C9CD-EF01-1094-19A75F43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30F0-E9E9-9E30-F9C2-7AB7ABE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CB2D-7DA7-B12F-B849-146F5656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A2D12-7E18-0E86-BF4A-176A2437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534A-23DE-412A-CBCB-164BE553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C452-FDD4-1128-0AEB-2F86AA5D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AB88-F6EA-AA66-2345-AA5AAFA3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5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F76C9-5CC8-0F95-CAEF-A0CBFFC0B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1EB4-8E79-A2E4-D3B0-034E95BC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F705-35F5-5325-A866-4F74F6C6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C1D9-13FD-3E1E-FD6C-C71A849E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60D2-D4A1-837D-F83D-6C2A6E0A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36E9-BB8B-AB9E-47C5-9B20A129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420F-BA45-241A-6A4F-85C8291B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6BCD-59FF-9A2C-55C8-B0DCB254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0819-6B0A-D040-C090-6B297811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753D-C994-6978-EF10-16FD145F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0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45F5-7F95-ED5B-3B82-96F043A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6F30-61D6-48FE-C228-AAEFD4374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4B32-F362-1564-9DBA-495229DD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3EE1-352A-D8A6-8BF7-75D124E5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CA38-E4DF-4048-3A77-E2102054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6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4F60-E304-812D-B377-A9C1D134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E67F-848D-AC53-8770-410215FA6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326ED-13BE-D0CD-3AF8-A05132AA4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CA758-274D-1031-05EC-C2DB45C3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E993E-E27A-8692-E4C5-0825F376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4B30-E783-3C90-D6BE-8F2F4380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4CC9-BD87-9C13-835A-F26A39D0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CCE9-9312-758C-FA97-D3ADD758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88E5D-F520-A2B9-9191-7C27F7D6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77281-1316-3101-2072-92C2D53C7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C77CE-DEC6-EB24-C636-DD869FA32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A4364-F0FC-5903-BA6E-844173A2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6858A-B970-AC12-EE9B-A43B9831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78D81-B1D1-BFC2-BC9C-35FAE3B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C695-5E5E-2BD0-8086-45BD3093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4BD44-5E46-1042-D455-1F091EA9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59EA9-373D-6292-5201-30BE003A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A4E84-3D13-8894-EB18-A1107BCB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45051-21FB-39A9-60BD-788A056C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E5C2A-F259-7889-4005-E03B1BC1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983FD-C9CC-AA63-EE12-1B55BD7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0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D24C-3165-6F92-F606-181AFE74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3BA6-E816-E162-0255-B51B530A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4BDC7-8FCA-0E21-F1B2-206B2D76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8F184-6559-0809-C70E-7368EF1A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42BF1-8F7E-EEC5-F174-3484FE4E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14113-EB34-8B97-9B7B-F6B0C894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0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C564-4644-FA29-57A7-2D5EEACA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F6B91-7BEB-F79C-086A-48690575E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4955C-6031-C032-DB5B-60EDD5BF3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466B-DDA1-14E2-975A-54777DC5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00AD-C883-9FD1-A4A3-99582270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AA93-1C41-F400-E043-A505E19E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56DB8-23F7-81E3-2683-61CE0BA0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D9388-75AE-6390-B0E9-324C8729B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08C1-39FE-B450-E750-6D7EEF80E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1592-DCFA-48CD-A5D2-23BDC68D9ACF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7B9B-3C75-5D97-5B31-06AF22844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5842-67D8-C5CF-5D1C-63416EB4B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F952-4EF6-4BCE-AA15-8B91CA6D0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966F-0758-3049-71B2-61E7A9C5C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898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b="1" dirty="0"/>
              <a:t>TIM-BOT</a:t>
            </a:r>
          </a:p>
        </p:txBody>
      </p:sp>
    </p:spTree>
    <p:extLst>
      <p:ext uri="{BB962C8B-B14F-4D97-AF65-F5344CB8AC3E}">
        <p14:creationId xmlns:p14="http://schemas.microsoft.com/office/powerpoint/2010/main" val="296497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E01478-896D-5F72-5638-E35637144384}"/>
              </a:ext>
            </a:extLst>
          </p:cNvPr>
          <p:cNvSpPr/>
          <p:nvPr/>
        </p:nvSpPr>
        <p:spPr>
          <a:xfrm>
            <a:off x="5233023" y="3770146"/>
            <a:ext cx="4089115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5A4DC5CD-DFA0-59EC-93DA-E91F86271538}"/>
              </a:ext>
            </a:extLst>
          </p:cNvPr>
          <p:cNvSpPr/>
          <p:nvPr/>
        </p:nvSpPr>
        <p:spPr>
          <a:xfrm rot="5400000">
            <a:off x="6383728" y="1823192"/>
            <a:ext cx="1787704" cy="3708970"/>
          </a:xfrm>
          <a:prstGeom prst="chord">
            <a:avLst>
              <a:gd name="adj1" fmla="val 5416799"/>
              <a:gd name="adj2" fmla="val 162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04327-339F-0D81-F63E-299C24DC6AD1}"/>
              </a:ext>
            </a:extLst>
          </p:cNvPr>
          <p:cNvSpPr txBox="1"/>
          <p:nvPr/>
        </p:nvSpPr>
        <p:spPr>
          <a:xfrm>
            <a:off x="1457271" y="2166100"/>
            <a:ext cx="180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Push button with </a:t>
            </a:r>
            <a:r>
              <a:rPr lang="en-IN" dirty="0" err="1"/>
              <a:t>tricolor</a:t>
            </a:r>
            <a:r>
              <a:rPr lang="en-IN" dirty="0"/>
              <a:t> 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49038-8A3D-DC46-E966-737C160FFD30}"/>
              </a:ext>
            </a:extLst>
          </p:cNvPr>
          <p:cNvSpPr txBox="1"/>
          <p:nvPr/>
        </p:nvSpPr>
        <p:spPr>
          <a:xfrm>
            <a:off x="1457272" y="3770146"/>
            <a:ext cx="180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PCB with </a:t>
            </a:r>
            <a:r>
              <a:rPr lang="en-IN" dirty="0" err="1"/>
              <a:t>Wifi</a:t>
            </a:r>
            <a:r>
              <a:rPr lang="en-IN" dirty="0"/>
              <a:t> and battery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5A06FE-60C6-9894-6A29-515817D4CE40}"/>
              </a:ext>
            </a:extLst>
          </p:cNvPr>
          <p:cNvCxnSpPr>
            <a:endCxn id="4" idx="1"/>
          </p:cNvCxnSpPr>
          <p:nvPr/>
        </p:nvCxnSpPr>
        <p:spPr>
          <a:xfrm>
            <a:off x="3106273" y="4062958"/>
            <a:ext cx="21267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86A7F50-B423-8FED-AA80-0795820405FB}"/>
              </a:ext>
            </a:extLst>
          </p:cNvPr>
          <p:cNvCxnSpPr>
            <a:cxnSpLocks/>
          </p:cNvCxnSpPr>
          <p:nvPr/>
        </p:nvCxnSpPr>
        <p:spPr>
          <a:xfrm>
            <a:off x="3543439" y="2489266"/>
            <a:ext cx="2062536" cy="611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1ADF9-E5D5-20F3-D705-4670B3BAC817}"/>
              </a:ext>
            </a:extLst>
          </p:cNvPr>
          <p:cNvCxnSpPr/>
          <p:nvPr/>
        </p:nvCxnSpPr>
        <p:spPr>
          <a:xfrm flipH="1">
            <a:off x="3106273" y="2489265"/>
            <a:ext cx="43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E1640-7AD1-0207-B198-059D9160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0" y="1081788"/>
            <a:ext cx="1697804" cy="655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223D7-4F5C-A86C-C412-A1C274C4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13" y="2543279"/>
            <a:ext cx="1697804" cy="655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645A3-6182-1FFE-BEDE-3D8E6DA5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52" y="4058541"/>
            <a:ext cx="1697804" cy="65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829CB-DD13-B133-DCF1-11455392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0" y="5596769"/>
            <a:ext cx="1697804" cy="6559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0AFBC0-16B5-E8F2-E2DB-69672E51AC34}"/>
              </a:ext>
            </a:extLst>
          </p:cNvPr>
          <p:cNvSpPr/>
          <p:nvPr/>
        </p:nvSpPr>
        <p:spPr>
          <a:xfrm>
            <a:off x="4881489" y="3080825"/>
            <a:ext cx="1696388" cy="1209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WIFI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00FBE1-AB02-EECC-ECAF-83F30AC613FB}"/>
              </a:ext>
            </a:extLst>
          </p:cNvPr>
          <p:cNvSpPr/>
          <p:nvPr/>
        </p:nvSpPr>
        <p:spPr>
          <a:xfrm>
            <a:off x="10311617" y="2982352"/>
            <a:ext cx="1519311" cy="1389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8DB8A5B0-372A-0ADE-BD88-916D60E56A8F}"/>
              </a:ext>
            </a:extLst>
          </p:cNvPr>
          <p:cNvSpPr/>
          <p:nvPr/>
        </p:nvSpPr>
        <p:spPr>
          <a:xfrm>
            <a:off x="7514341" y="2982352"/>
            <a:ext cx="1860813" cy="140011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B43D9B-5D28-8A5C-9B0A-EF02BE72B655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flipV="1">
            <a:off x="9373603" y="3677149"/>
            <a:ext cx="938014" cy="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347CD657-056B-40B1-5EF3-EFA4741C9B2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07924" y="4184928"/>
            <a:ext cx="2287633" cy="1739797"/>
          </a:xfrm>
          <a:prstGeom prst="bentConnector3">
            <a:avLst>
              <a:gd name="adj1" fmla="val 62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1378D1E7-1930-2591-F723-D9008528028E}"/>
              </a:ext>
            </a:extLst>
          </p:cNvPr>
          <p:cNvCxnSpPr>
            <a:cxnSpLocks/>
          </p:cNvCxnSpPr>
          <p:nvPr/>
        </p:nvCxnSpPr>
        <p:spPr>
          <a:xfrm flipV="1">
            <a:off x="2607924" y="3821729"/>
            <a:ext cx="2273565" cy="708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6128AFDC-9951-C61E-F23F-F5422796E58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94417" y="2871235"/>
            <a:ext cx="2287072" cy="691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A7235B0-2784-F864-6337-EE89E3E5E53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607924" y="1409744"/>
            <a:ext cx="2273565" cy="1789447"/>
          </a:xfrm>
          <a:prstGeom prst="bentConnector3">
            <a:avLst>
              <a:gd name="adj1" fmla="val 62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E1A59531-BB78-07D0-7F6F-7D7E03885FE9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6577877" y="3682407"/>
            <a:ext cx="942236" cy="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9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14BA72-2A22-7CC9-7A53-E40DEE8A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8" y="2335237"/>
            <a:ext cx="2074488" cy="133643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9A9C73-BA16-14B7-E7DD-44CCDB5D5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28151"/>
              </p:ext>
            </p:extLst>
          </p:nvPr>
        </p:nvGraphicFramePr>
        <p:xfrm>
          <a:off x="3390314" y="1167618"/>
          <a:ext cx="8415608" cy="427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21">
                  <a:extLst>
                    <a:ext uri="{9D8B030D-6E8A-4147-A177-3AD203B41FA5}">
                      <a16:colId xmlns:a16="http://schemas.microsoft.com/office/drawing/2014/main" val="1100943858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568663349"/>
                    </a:ext>
                  </a:extLst>
                </a:gridCol>
                <a:gridCol w="1655300">
                  <a:extLst>
                    <a:ext uri="{9D8B030D-6E8A-4147-A177-3AD203B41FA5}">
                      <a16:colId xmlns:a16="http://schemas.microsoft.com/office/drawing/2014/main" val="2409155292"/>
                    </a:ext>
                  </a:extLst>
                </a:gridCol>
                <a:gridCol w="2103902">
                  <a:extLst>
                    <a:ext uri="{9D8B030D-6E8A-4147-A177-3AD203B41FA5}">
                      <a16:colId xmlns:a16="http://schemas.microsoft.com/office/drawing/2014/main" val="2287701055"/>
                    </a:ext>
                  </a:extLst>
                </a:gridCol>
              </a:tblGrid>
              <a:tr h="626147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TIM-BOT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90927"/>
                  </a:ext>
                </a:extLst>
              </a:tr>
              <a:tr h="626147">
                <a:tc>
                  <a:txBody>
                    <a:bodyPr/>
                    <a:lstStyle/>
                    <a:p>
                      <a:r>
                        <a:rPr lang="en-US" dirty="0"/>
                        <a:t>PUSHBUTTON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86016"/>
                  </a:ext>
                </a:extLst>
              </a:tr>
              <a:tr h="1131778">
                <a:tc>
                  <a:txBody>
                    <a:bodyPr/>
                    <a:lstStyle/>
                    <a:p>
                      <a:r>
                        <a:rPr lang="en-US" dirty="0"/>
                        <a:t>MULTICOLOR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DIFFERENT COLOR ON BUTTON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2483"/>
                  </a:ext>
                </a:extLst>
              </a:tr>
              <a:tr h="626147"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 O/P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83047"/>
                  </a:ext>
                </a:extLst>
              </a:tr>
              <a:tr h="626147">
                <a:tc>
                  <a:txBody>
                    <a:bodyPr/>
                    <a:lstStyle/>
                    <a:p>
                      <a:r>
                        <a:rPr lang="en-US" dirty="0"/>
                        <a:t>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 I/P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83433"/>
                  </a:ext>
                </a:extLst>
              </a:tr>
              <a:tr h="626147">
                <a:tc>
                  <a:txBody>
                    <a:bodyPr/>
                    <a:lstStyle/>
                    <a:p>
                      <a:r>
                        <a:rPr lang="en-US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1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86E5C-BD40-893B-5D43-D17E04D1C2D7}"/>
              </a:ext>
            </a:extLst>
          </p:cNvPr>
          <p:cNvSpPr/>
          <p:nvPr/>
        </p:nvSpPr>
        <p:spPr>
          <a:xfrm>
            <a:off x="1744393" y="2940149"/>
            <a:ext cx="1561514" cy="1209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 32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16E43-F5E6-82A0-11D8-D55051A8223C}"/>
              </a:ext>
            </a:extLst>
          </p:cNvPr>
          <p:cNvSpPr/>
          <p:nvPr/>
        </p:nvSpPr>
        <p:spPr>
          <a:xfrm>
            <a:off x="7202659" y="520505"/>
            <a:ext cx="1266092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C2ED3-B202-F7EB-E2A4-DB1DA06790F6}"/>
              </a:ext>
            </a:extLst>
          </p:cNvPr>
          <p:cNvSpPr/>
          <p:nvPr/>
        </p:nvSpPr>
        <p:spPr>
          <a:xfrm>
            <a:off x="8468751" y="1716259"/>
            <a:ext cx="1266092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9BE2D-95B0-ADAC-3D12-8DEF6989D4FF}"/>
              </a:ext>
            </a:extLst>
          </p:cNvPr>
          <p:cNvSpPr/>
          <p:nvPr/>
        </p:nvSpPr>
        <p:spPr>
          <a:xfrm>
            <a:off x="7202659" y="3228537"/>
            <a:ext cx="1266092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FB350-3B0E-CD44-2EA1-79DBC3C6AF2B}"/>
              </a:ext>
            </a:extLst>
          </p:cNvPr>
          <p:cNvSpPr/>
          <p:nvPr/>
        </p:nvSpPr>
        <p:spPr>
          <a:xfrm>
            <a:off x="8468751" y="4346916"/>
            <a:ext cx="1617784" cy="801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MULTICOLOR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8BA3E-B31B-F7D9-1212-76075BEF1245}"/>
              </a:ext>
            </a:extLst>
          </p:cNvPr>
          <p:cNvSpPr/>
          <p:nvPr/>
        </p:nvSpPr>
        <p:spPr>
          <a:xfrm>
            <a:off x="7202658" y="5690381"/>
            <a:ext cx="1617783" cy="801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PUSHBUTTON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EABCE75-84A3-5540-A9A8-BF60EE4A399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05907" y="3773657"/>
            <a:ext cx="5162844" cy="974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24BCA82-871B-8EBB-897E-D9414BB2B66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305907" y="837029"/>
            <a:ext cx="3896752" cy="2307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1480CD-8F42-8AC9-AD3D-1F38194C043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305907" y="3545060"/>
            <a:ext cx="38967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4C707C-A809-CDEF-F1F8-1F9E918BB7B2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305907" y="2032783"/>
            <a:ext cx="5162844" cy="1304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2207EF-0B75-3C63-B928-1FE89A4E6AED}"/>
              </a:ext>
            </a:extLst>
          </p:cNvPr>
          <p:cNvCxnSpPr>
            <a:stCxn id="8" idx="1"/>
          </p:cNvCxnSpPr>
          <p:nvPr/>
        </p:nvCxnSpPr>
        <p:spPr>
          <a:xfrm rot="10800000">
            <a:off x="3305908" y="3967089"/>
            <a:ext cx="3896751" cy="2124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7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35E250-D20C-1F27-A15A-07D23E5E06D8}"/>
              </a:ext>
            </a:extLst>
          </p:cNvPr>
          <p:cNvSpPr/>
          <p:nvPr/>
        </p:nvSpPr>
        <p:spPr>
          <a:xfrm>
            <a:off x="5048250" y="296068"/>
            <a:ext cx="1600200" cy="4762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479DF-D8D7-F460-D4D7-E1894D240AB8}"/>
              </a:ext>
            </a:extLst>
          </p:cNvPr>
          <p:cNvSpPr/>
          <p:nvPr/>
        </p:nvSpPr>
        <p:spPr>
          <a:xfrm>
            <a:off x="5048250" y="1306412"/>
            <a:ext cx="1600200" cy="4762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LED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73B42-A1EB-06E0-2198-9B63CEF8B33F}"/>
              </a:ext>
            </a:extLst>
          </p:cNvPr>
          <p:cNvSpPr/>
          <p:nvPr/>
        </p:nvSpPr>
        <p:spPr>
          <a:xfrm>
            <a:off x="4819650" y="2437706"/>
            <a:ext cx="2057400" cy="4762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 to Wi-Fi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121E0-4DFE-2F49-4C0B-13EB27F93BCA}"/>
              </a:ext>
            </a:extLst>
          </p:cNvPr>
          <p:cNvSpPr/>
          <p:nvPr/>
        </p:nvSpPr>
        <p:spPr>
          <a:xfrm>
            <a:off x="4733925" y="3569000"/>
            <a:ext cx="2228850" cy="7344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Waiting for message from Wi-Fi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03FB7-3ABE-01F4-9735-7995F07EEF67}"/>
              </a:ext>
            </a:extLst>
          </p:cNvPr>
          <p:cNvSpPr/>
          <p:nvPr/>
        </p:nvSpPr>
        <p:spPr>
          <a:xfrm>
            <a:off x="5048250" y="6223295"/>
            <a:ext cx="1600200" cy="4762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86479-8E43-1FC6-3186-256C4D013341}"/>
              </a:ext>
            </a:extLst>
          </p:cNvPr>
          <p:cNvSpPr/>
          <p:nvPr/>
        </p:nvSpPr>
        <p:spPr>
          <a:xfrm>
            <a:off x="4733925" y="4872335"/>
            <a:ext cx="2228850" cy="7344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 done based on message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403EB61-634D-7C25-5AA0-FA6442FEF856}"/>
              </a:ext>
            </a:extLst>
          </p:cNvPr>
          <p:cNvSpPr/>
          <p:nvPr/>
        </p:nvSpPr>
        <p:spPr>
          <a:xfrm>
            <a:off x="8305800" y="2228156"/>
            <a:ext cx="1466850" cy="81845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13DA47-687E-56F3-0430-9FD2D11F8C04}"/>
              </a:ext>
            </a:extLst>
          </p:cNvPr>
          <p:cNvSpPr/>
          <p:nvPr/>
        </p:nvSpPr>
        <p:spPr>
          <a:xfrm>
            <a:off x="8334375" y="772318"/>
            <a:ext cx="1409700" cy="8184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879A2E-B000-AF13-66DD-C674FA6BC16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48350" y="772318"/>
            <a:ext cx="0" cy="53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2FA3C3-E87B-EE39-CC7A-1624962ED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48350" y="1782662"/>
            <a:ext cx="0" cy="6550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D815D-772A-DA79-CCEB-310ED1EDA69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48350" y="2913956"/>
            <a:ext cx="0" cy="6550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4FDE65-DB4B-9902-3BA0-7B667ACA00F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848350" y="4303418"/>
            <a:ext cx="0" cy="5689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D52AAA-2D89-B352-0CED-99B6E22A98B4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848350" y="5606753"/>
            <a:ext cx="0" cy="6165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A3F72E-3C91-E81C-74D0-189052579E6F}"/>
              </a:ext>
            </a:extLst>
          </p:cNvPr>
          <p:cNvCxnSpPr>
            <a:stCxn id="6" idx="3"/>
          </p:cNvCxnSpPr>
          <p:nvPr/>
        </p:nvCxnSpPr>
        <p:spPr>
          <a:xfrm>
            <a:off x="6877050" y="2675831"/>
            <a:ext cx="1428750" cy="102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867427-85F5-C2C6-1784-F3ACFFCAD341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>
            <a:off x="9039225" y="1590774"/>
            <a:ext cx="0" cy="6841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C18906F-482F-B49A-536A-6F6B88C4AC89}"/>
              </a:ext>
            </a:extLst>
          </p:cNvPr>
          <p:cNvSpPr/>
          <p:nvPr/>
        </p:nvSpPr>
        <p:spPr>
          <a:xfrm>
            <a:off x="1351722" y="1656522"/>
            <a:ext cx="1802295" cy="1139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4FDE6B-2E91-13DD-D4CB-0338D430256F}"/>
              </a:ext>
            </a:extLst>
          </p:cNvPr>
          <p:cNvSpPr/>
          <p:nvPr/>
        </p:nvSpPr>
        <p:spPr>
          <a:xfrm>
            <a:off x="7583223" y="1624264"/>
            <a:ext cx="1802295" cy="1139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728DA0-89FF-08E5-2803-FADB500857AD}"/>
              </a:ext>
            </a:extLst>
          </p:cNvPr>
          <p:cNvSpPr/>
          <p:nvPr/>
        </p:nvSpPr>
        <p:spPr>
          <a:xfrm>
            <a:off x="4293705" y="4181061"/>
            <a:ext cx="1802295" cy="1139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command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D9412-DE76-11CD-AE68-360F0367EBE2}"/>
              </a:ext>
            </a:extLst>
          </p:cNvPr>
          <p:cNvSpPr txBox="1"/>
          <p:nvPr/>
        </p:nvSpPr>
        <p:spPr>
          <a:xfrm>
            <a:off x="4744278" y="30461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inbound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BF2DA-66F0-D42C-363C-1A3C549CD812}"/>
              </a:ext>
            </a:extLst>
          </p:cNvPr>
          <p:cNvSpPr txBox="1"/>
          <p:nvPr/>
        </p:nvSpPr>
        <p:spPr>
          <a:xfrm>
            <a:off x="6714261" y="3114738"/>
            <a:ext cx="189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successful command received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F316A62-FFEB-228D-C142-C18C8B719A40}"/>
              </a:ext>
            </a:extLst>
          </p:cNvPr>
          <p:cNvCxnSpPr>
            <a:stCxn id="4" idx="2"/>
            <a:endCxn id="2" idx="4"/>
          </p:cNvCxnSpPr>
          <p:nvPr/>
        </p:nvCxnSpPr>
        <p:spPr>
          <a:xfrm rot="10800000">
            <a:off x="2252871" y="2796209"/>
            <a:ext cx="2040835" cy="19546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08E346B-ED4E-2170-6694-6A774C403DDF}"/>
              </a:ext>
            </a:extLst>
          </p:cNvPr>
          <p:cNvCxnSpPr>
            <a:cxnSpLocks/>
          </p:cNvCxnSpPr>
          <p:nvPr/>
        </p:nvCxnSpPr>
        <p:spPr>
          <a:xfrm rot="5400000">
            <a:off x="6233720" y="2613048"/>
            <a:ext cx="2004915" cy="2288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D1C2663-C2C6-480B-D1FE-9CCC29AA97E7}"/>
              </a:ext>
            </a:extLst>
          </p:cNvPr>
          <p:cNvCxnSpPr>
            <a:cxnSpLocks/>
          </p:cNvCxnSpPr>
          <p:nvPr/>
        </p:nvCxnSpPr>
        <p:spPr>
          <a:xfrm flipV="1">
            <a:off x="5682424" y="2710070"/>
            <a:ext cx="3163406" cy="25383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48B7E0C-100A-DB60-5A2D-41F679567993}"/>
              </a:ext>
            </a:extLst>
          </p:cNvPr>
          <p:cNvCxnSpPr>
            <a:stCxn id="3" idx="1"/>
            <a:endCxn id="2" idx="7"/>
          </p:cNvCxnSpPr>
          <p:nvPr/>
        </p:nvCxnSpPr>
        <p:spPr>
          <a:xfrm rot="16200000" flipH="1" flipV="1">
            <a:off x="5352491" y="-671247"/>
            <a:ext cx="32258" cy="4957086"/>
          </a:xfrm>
          <a:prstGeom prst="curvedConnector3">
            <a:avLst>
              <a:gd name="adj1" fmla="val -1226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865FE28-C0E2-CB66-E527-D8AB33C5C8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3799" y="-1441960"/>
            <a:ext cx="13776" cy="6155637"/>
          </a:xfrm>
          <a:prstGeom prst="curvedConnector3">
            <a:avLst>
              <a:gd name="adj1" fmla="val 705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32441A-BC3C-6F53-BA9C-09C816955ABA}"/>
              </a:ext>
            </a:extLst>
          </p:cNvPr>
          <p:cNvSpPr txBox="1"/>
          <p:nvPr/>
        </p:nvSpPr>
        <p:spPr>
          <a:xfrm>
            <a:off x="4744278" y="1484129"/>
            <a:ext cx="180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connection back to 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C0099-C666-0E55-B167-051B786ABE00}"/>
              </a:ext>
            </a:extLst>
          </p:cNvPr>
          <p:cNvSpPr txBox="1"/>
          <p:nvPr/>
        </p:nvSpPr>
        <p:spPr>
          <a:xfrm>
            <a:off x="8234231" y="3917412"/>
            <a:ext cx="2459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1.Back to connect state if connection is lost </a:t>
            </a:r>
          </a:p>
          <a:p>
            <a:r>
              <a:rPr lang="en-US" dirty="0"/>
              <a:t>2.In case of new command gets back to connect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61AEA-B483-3479-73BE-F3E3D63F975F}"/>
              </a:ext>
            </a:extLst>
          </p:cNvPr>
          <p:cNvSpPr txBox="1"/>
          <p:nvPr/>
        </p:nvSpPr>
        <p:spPr>
          <a:xfrm>
            <a:off x="1567481" y="3917412"/>
            <a:ext cx="136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idle state after execution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7D5B4D0-922D-852D-4AA0-0502551115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7511" y="2633881"/>
            <a:ext cx="1594059" cy="1854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88D4DF-B925-889C-8116-9785748A94CE}"/>
              </a:ext>
            </a:extLst>
          </p:cNvPr>
          <p:cNvSpPr txBox="1"/>
          <p:nvPr/>
        </p:nvSpPr>
        <p:spPr>
          <a:xfrm>
            <a:off x="3164367" y="3055897"/>
            <a:ext cx="185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interrupt accrued</a:t>
            </a:r>
          </a:p>
        </p:txBody>
      </p:sp>
    </p:spTree>
    <p:extLst>
      <p:ext uri="{BB962C8B-B14F-4D97-AF65-F5344CB8AC3E}">
        <p14:creationId xmlns:p14="http://schemas.microsoft.com/office/powerpoint/2010/main" val="336910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5EC1EB1-091F-4849-642B-922E2FB5F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95935"/>
              </p:ext>
            </p:extLst>
          </p:nvPr>
        </p:nvGraphicFramePr>
        <p:xfrm>
          <a:off x="2057647" y="732485"/>
          <a:ext cx="8076706" cy="445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366">
                  <a:extLst>
                    <a:ext uri="{9D8B030D-6E8A-4147-A177-3AD203B41FA5}">
                      <a16:colId xmlns:a16="http://schemas.microsoft.com/office/drawing/2014/main" val="1023931060"/>
                    </a:ext>
                  </a:extLst>
                </a:gridCol>
                <a:gridCol w="2029780">
                  <a:extLst>
                    <a:ext uri="{9D8B030D-6E8A-4147-A177-3AD203B41FA5}">
                      <a16:colId xmlns:a16="http://schemas.microsoft.com/office/drawing/2014/main" val="1272349645"/>
                    </a:ext>
                  </a:extLst>
                </a:gridCol>
                <a:gridCol w="2029780">
                  <a:extLst>
                    <a:ext uri="{9D8B030D-6E8A-4147-A177-3AD203B41FA5}">
                      <a16:colId xmlns:a16="http://schemas.microsoft.com/office/drawing/2014/main" val="2718302917"/>
                    </a:ext>
                  </a:extLst>
                </a:gridCol>
                <a:gridCol w="2029780">
                  <a:extLst>
                    <a:ext uri="{9D8B030D-6E8A-4147-A177-3AD203B41FA5}">
                      <a16:colId xmlns:a16="http://schemas.microsoft.com/office/drawing/2014/main" val="3527061182"/>
                    </a:ext>
                  </a:extLst>
                </a:gridCol>
              </a:tblGrid>
              <a:tr h="401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INPUT/OUTPUT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45246"/>
                  </a:ext>
                </a:extLst>
              </a:tr>
              <a:tr h="692153">
                <a:tc>
                  <a:txBody>
                    <a:bodyPr/>
                    <a:lstStyle/>
                    <a:p>
                      <a:r>
                        <a:rPr lang="en-US" dirty="0"/>
                        <a:t>PUSHBUTTON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 TOUCH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59044"/>
                  </a:ext>
                </a:extLst>
              </a:tr>
              <a:tr h="692153">
                <a:tc>
                  <a:txBody>
                    <a:bodyPr/>
                    <a:lstStyle/>
                    <a:p>
                      <a:r>
                        <a:rPr lang="en-US" dirty="0"/>
                        <a:t>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AUDIO  I/P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44975"/>
                  </a:ext>
                </a:extLst>
              </a:tr>
              <a:tr h="1285426"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DISPLAY DIFFERENT COLOR ON BUTTON PRESS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67382"/>
                  </a:ext>
                </a:extLst>
              </a:tr>
              <a:tr h="692153"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AUDIO  O/P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46905"/>
                  </a:ext>
                </a:extLst>
              </a:tr>
              <a:tr h="692153">
                <a:tc>
                  <a:txBody>
                    <a:bodyPr/>
                    <a:lstStyle/>
                    <a:p>
                      <a:r>
                        <a:rPr lang="en-US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GPIO  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BEEP SOUND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0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9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TIM-BOT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rajuchaluva@outlook.com</dc:creator>
  <cp:lastModifiedBy>Chandana S</cp:lastModifiedBy>
  <cp:revision>14</cp:revision>
  <dcterms:created xsi:type="dcterms:W3CDTF">2023-04-05T01:49:46Z</dcterms:created>
  <dcterms:modified xsi:type="dcterms:W3CDTF">2023-05-25T16:16:55Z</dcterms:modified>
</cp:coreProperties>
</file>