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f1203bd71_5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f1203bd71_5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7f1203bd71_5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7f1203bd71_5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882d7752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882d7752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882d77526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882d77526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c1ba106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8c1ba106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923f6d84e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923f6d84e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9c18f4673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9c18f4673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4d2dd5d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4d2dd5d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17143ff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17143ff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17143ff0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617143ff0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69265595f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69265595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69265595f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69265595f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7f1203bd71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7f1203bd71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7f1203bd71_5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7f1203bd71_5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7f1203bd71_5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7f1203bd71_5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30600"/>
            <a:ext cx="9144000" cy="52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0950" y="400200"/>
            <a:ext cx="1919100" cy="1902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xxxx dB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07725" y="445325"/>
            <a:ext cx="5526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07725" y="1038450"/>
            <a:ext cx="17658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Buzzer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14325" y="445325"/>
            <a:ext cx="11592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xxxx dB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07725" y="1631575"/>
            <a:ext cx="8136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PWM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022125" y="1631575"/>
            <a:ext cx="8136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87425" y="67950"/>
            <a:ext cx="115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Setup-1</a:t>
            </a:r>
            <a:endParaRPr sz="1300"/>
          </a:p>
        </p:txBody>
      </p:sp>
      <p:sp>
        <p:nvSpPr>
          <p:cNvPr id="62" name="Google Shape;62;p13"/>
          <p:cNvSpPr txBox="1"/>
          <p:nvPr/>
        </p:nvSpPr>
        <p:spPr>
          <a:xfrm>
            <a:off x="805600" y="2999350"/>
            <a:ext cx="27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2701875" y="2553150"/>
            <a:ext cx="22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107475" y="2550875"/>
            <a:ext cx="115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Setup-4</a:t>
            </a:r>
            <a:endParaRPr sz="1200"/>
          </a:p>
        </p:txBody>
      </p:sp>
      <p:sp>
        <p:nvSpPr>
          <p:cNvPr id="65" name="Google Shape;65;p13"/>
          <p:cNvSpPr/>
          <p:nvPr/>
        </p:nvSpPr>
        <p:spPr>
          <a:xfrm>
            <a:off x="107500" y="2846375"/>
            <a:ext cx="3102600" cy="1902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84250" y="3032338"/>
            <a:ext cx="6201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LED</a:t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18000" y="4208300"/>
            <a:ext cx="8136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PWM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84250" y="3620325"/>
            <a:ext cx="19191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LDR control/Color sensor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887300" y="3032350"/>
            <a:ext cx="12198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Luminance </a:t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098650" y="4208300"/>
            <a:ext cx="889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Voltage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190050" y="3032350"/>
            <a:ext cx="8136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Switch</a:t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190050" y="3620325"/>
            <a:ext cx="8136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Value of LDR</a:t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2443050" y="400200"/>
            <a:ext cx="2280600" cy="1902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2514225" y="450150"/>
            <a:ext cx="8136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Motor</a:t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3409675" y="450150"/>
            <a:ext cx="1276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Speed in rpm</a:t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2514225" y="956850"/>
            <a:ext cx="13293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Speed sensor</a:t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2514225" y="1549975"/>
            <a:ext cx="889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PWM</a:t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3495075" y="2802351"/>
            <a:ext cx="2701800" cy="2033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3645825" y="2927650"/>
            <a:ext cx="10371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Heater</a:t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4821375" y="2924213"/>
            <a:ext cx="1276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Temperature</a:t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3571938" y="3952400"/>
            <a:ext cx="12198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Temperature sensor</a:t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5192050" y="3916575"/>
            <a:ext cx="889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Temp value</a:t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5399700" y="489600"/>
            <a:ext cx="2832000" cy="1753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5449900" y="685875"/>
            <a:ext cx="1219800" cy="59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IR sensor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3896899" y="956850"/>
            <a:ext cx="7203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Switch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2890300" y="67950"/>
            <a:ext cx="115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Setup-2</a:t>
            </a:r>
            <a:endParaRPr sz="1300"/>
          </a:p>
        </p:txBody>
      </p:sp>
      <p:sp>
        <p:nvSpPr>
          <p:cNvPr id="87" name="Google Shape;87;p13"/>
          <p:cNvSpPr txBox="1"/>
          <p:nvPr/>
        </p:nvSpPr>
        <p:spPr>
          <a:xfrm>
            <a:off x="3992400" y="2415275"/>
            <a:ext cx="115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Setup-5</a:t>
            </a:r>
            <a:endParaRPr sz="1300"/>
          </a:p>
        </p:txBody>
      </p:sp>
      <p:sp>
        <p:nvSpPr>
          <p:cNvPr id="88" name="Google Shape;88;p13"/>
          <p:cNvSpPr txBox="1"/>
          <p:nvPr/>
        </p:nvSpPr>
        <p:spPr>
          <a:xfrm>
            <a:off x="5293175" y="67950"/>
            <a:ext cx="115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Setup-3</a:t>
            </a:r>
            <a:endParaRPr sz="1300"/>
          </a:p>
        </p:txBody>
      </p:sp>
      <p:sp>
        <p:nvSpPr>
          <p:cNvPr id="89" name="Google Shape;89;p13"/>
          <p:cNvSpPr/>
          <p:nvPr/>
        </p:nvSpPr>
        <p:spPr>
          <a:xfrm>
            <a:off x="6823600" y="685875"/>
            <a:ext cx="1159200" cy="85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Obstacle ON/OFF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6481850" y="3007450"/>
            <a:ext cx="2701800" cy="1601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5449900" y="1441238"/>
            <a:ext cx="1219800" cy="59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Ultrasonic sensor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6793300" y="1588363"/>
            <a:ext cx="1219800" cy="59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Distance</a:t>
            </a:r>
            <a:r>
              <a:rPr lang="en-GB"/>
              <a:t> of object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6571300" y="3194413"/>
            <a:ext cx="1219800" cy="59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Smoke/Gas sensor</a:t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6571300" y="3952401"/>
            <a:ext cx="12198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LED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6823600" y="2629350"/>
            <a:ext cx="115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Setup-6</a:t>
            </a:r>
            <a:endParaRPr sz="1300"/>
          </a:p>
        </p:txBody>
      </p:sp>
      <p:sp>
        <p:nvSpPr>
          <p:cNvPr id="96" name="Google Shape;96;p13"/>
          <p:cNvSpPr/>
          <p:nvPr/>
        </p:nvSpPr>
        <p:spPr>
          <a:xfrm>
            <a:off x="3641125" y="3499250"/>
            <a:ext cx="8136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PWM</a:t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4572000" y="3480550"/>
            <a:ext cx="9558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ON/OFF</a:t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4439163" y="4376138"/>
            <a:ext cx="8136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LED</a:t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7915600" y="3194425"/>
            <a:ext cx="1219800" cy="93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Smoke/ gas generator(ON/OFF)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201950" y="2337375"/>
            <a:ext cx="15771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80000"/>
                </a:solidFill>
              </a:rPr>
              <a:t>MIC-BUZZER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2569750" y="2314275"/>
            <a:ext cx="14799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80000"/>
                </a:solidFill>
              </a:rPr>
              <a:t>MOTOR-SPEED SENSOR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3843525" y="4908925"/>
            <a:ext cx="22806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80000"/>
                </a:solidFill>
              </a:rPr>
              <a:t>HEATER-TEMP SENSOR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505375" y="4796275"/>
            <a:ext cx="15771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80000"/>
                </a:solidFill>
              </a:rPr>
              <a:t>LED</a:t>
            </a:r>
            <a:r>
              <a:rPr b="1" lang="en-GB" sz="800">
                <a:solidFill>
                  <a:srgbClr val="980000"/>
                </a:solidFill>
              </a:rPr>
              <a:t>-LDR SENSOR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6027150" y="2259375"/>
            <a:ext cx="29214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80000"/>
                </a:solidFill>
              </a:rPr>
              <a:t>OBSTACLE-IR/ULTRASONIC SENSOR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6489200" y="4738550"/>
            <a:ext cx="26871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80000"/>
                </a:solidFill>
              </a:rPr>
              <a:t>SMOKE/GAS-SMOKE/GAS SENSOR</a:t>
            </a:r>
            <a:endParaRPr b="1" sz="8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"/>
          <p:cNvSpPr/>
          <p:nvPr/>
        </p:nvSpPr>
        <p:spPr>
          <a:xfrm>
            <a:off x="3035900" y="3117600"/>
            <a:ext cx="5713500" cy="1880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123650" y="676775"/>
            <a:ext cx="2511900" cy="2080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2"/>
          <p:cNvSpPr txBox="1"/>
          <p:nvPr/>
        </p:nvSpPr>
        <p:spPr>
          <a:xfrm>
            <a:off x="510650" y="204275"/>
            <a:ext cx="11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Setup-8</a:t>
            </a:r>
            <a:endParaRPr/>
          </a:p>
        </p:txBody>
      </p:sp>
      <p:sp>
        <p:nvSpPr>
          <p:cNvPr id="324" name="Google Shape;324;p22"/>
          <p:cNvSpPr/>
          <p:nvPr/>
        </p:nvSpPr>
        <p:spPr>
          <a:xfrm>
            <a:off x="216525" y="834425"/>
            <a:ext cx="11592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Touch sensor</a:t>
            </a:r>
            <a:endParaRPr/>
          </a:p>
        </p:txBody>
      </p:sp>
      <p:sp>
        <p:nvSpPr>
          <p:cNvPr id="325" name="Google Shape;325;p22"/>
          <p:cNvSpPr/>
          <p:nvPr/>
        </p:nvSpPr>
        <p:spPr>
          <a:xfrm>
            <a:off x="3915550" y="686550"/>
            <a:ext cx="8895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LEDS</a:t>
            </a:r>
            <a:endParaRPr/>
          </a:p>
        </p:txBody>
      </p:sp>
      <p:sp>
        <p:nvSpPr>
          <p:cNvPr id="326" name="Google Shape;326;p22"/>
          <p:cNvSpPr/>
          <p:nvPr/>
        </p:nvSpPr>
        <p:spPr>
          <a:xfrm>
            <a:off x="216525" y="1616725"/>
            <a:ext cx="14532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Tensil(ON/OFF)</a:t>
            </a:r>
            <a:endParaRPr/>
          </a:p>
        </p:txBody>
      </p:sp>
      <p:sp>
        <p:nvSpPr>
          <p:cNvPr id="327" name="Google Shape;327;p22"/>
          <p:cNvSpPr/>
          <p:nvPr/>
        </p:nvSpPr>
        <p:spPr>
          <a:xfrm>
            <a:off x="3035900" y="536725"/>
            <a:ext cx="5713500" cy="2025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2"/>
          <p:cNvSpPr/>
          <p:nvPr/>
        </p:nvSpPr>
        <p:spPr>
          <a:xfrm>
            <a:off x="3483650" y="3515888"/>
            <a:ext cx="14532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Tensil</a:t>
            </a:r>
            <a:endParaRPr/>
          </a:p>
        </p:txBody>
      </p:sp>
      <p:pic>
        <p:nvPicPr>
          <p:cNvPr id="329" name="Google Shape;329;p22"/>
          <p:cNvPicPr preferRelativeResize="0"/>
          <p:nvPr/>
        </p:nvPicPr>
        <p:blipFill rotWithShape="1">
          <a:blip r:embed="rId3">
            <a:alphaModFix/>
          </a:blip>
          <a:srcRect b="52557" l="0" r="0" t="0"/>
          <a:stretch/>
        </p:blipFill>
        <p:spPr>
          <a:xfrm>
            <a:off x="3461988" y="4353350"/>
            <a:ext cx="1474875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2"/>
          <p:cNvSpPr/>
          <p:nvPr/>
        </p:nvSpPr>
        <p:spPr>
          <a:xfrm>
            <a:off x="3992400" y="1341125"/>
            <a:ext cx="11592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Touch detected</a:t>
            </a:r>
            <a:endParaRPr/>
          </a:p>
        </p:txBody>
      </p:sp>
      <p:sp>
        <p:nvSpPr>
          <p:cNvPr id="331" name="Google Shape;331;p22"/>
          <p:cNvSpPr/>
          <p:nvPr/>
        </p:nvSpPr>
        <p:spPr>
          <a:xfrm>
            <a:off x="3992400" y="686550"/>
            <a:ext cx="11592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</a:t>
            </a:r>
            <a:r>
              <a:rPr lang="en-GB"/>
              <a:t>Touch detected</a:t>
            </a:r>
            <a:endParaRPr/>
          </a:p>
        </p:txBody>
      </p:sp>
      <p:sp>
        <p:nvSpPr>
          <p:cNvPr id="332" name="Google Shape;332;p22"/>
          <p:cNvSpPr txBox="1"/>
          <p:nvPr/>
        </p:nvSpPr>
        <p:spPr>
          <a:xfrm>
            <a:off x="123654" y="2902675"/>
            <a:ext cx="2084400" cy="354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TOUCH - TOUCH SENSOR</a:t>
            </a:r>
            <a:endParaRPr sz="1100"/>
          </a:p>
        </p:txBody>
      </p:sp>
      <p:pic>
        <p:nvPicPr>
          <p:cNvPr id="333" name="Google Shape;3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4725" y="1348175"/>
            <a:ext cx="656800" cy="492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4" name="Google Shape;3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4725" y="604475"/>
            <a:ext cx="530900" cy="564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5" name="Google Shape;335;p22"/>
          <p:cNvSpPr/>
          <p:nvPr/>
        </p:nvSpPr>
        <p:spPr>
          <a:xfrm>
            <a:off x="5948750" y="862650"/>
            <a:ext cx="711000" cy="3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LED OFF</a:t>
            </a:r>
            <a:endParaRPr sz="700"/>
          </a:p>
        </p:txBody>
      </p:sp>
      <p:sp>
        <p:nvSpPr>
          <p:cNvPr id="336" name="Google Shape;336;p22"/>
          <p:cNvSpPr/>
          <p:nvPr/>
        </p:nvSpPr>
        <p:spPr>
          <a:xfrm>
            <a:off x="6089025" y="1566725"/>
            <a:ext cx="711000" cy="3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LED ON</a:t>
            </a:r>
            <a:endParaRPr sz="700"/>
          </a:p>
        </p:txBody>
      </p:sp>
      <p:sp>
        <p:nvSpPr>
          <p:cNvPr id="337" name="Google Shape;337;p22"/>
          <p:cNvSpPr txBox="1"/>
          <p:nvPr/>
        </p:nvSpPr>
        <p:spPr>
          <a:xfrm>
            <a:off x="3035904" y="77675"/>
            <a:ext cx="2084400" cy="354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TOUCH - TOUCH SENSOR</a:t>
            </a:r>
            <a:endParaRPr sz="1100"/>
          </a:p>
        </p:txBody>
      </p:sp>
      <p:sp>
        <p:nvSpPr>
          <p:cNvPr id="338" name="Google Shape;338;p22"/>
          <p:cNvSpPr txBox="1"/>
          <p:nvPr/>
        </p:nvSpPr>
        <p:spPr>
          <a:xfrm>
            <a:off x="3035904" y="2667675"/>
            <a:ext cx="2084400" cy="354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TOUCH - TOUCH SENSOR</a:t>
            </a:r>
            <a:endParaRPr sz="1100"/>
          </a:p>
        </p:txBody>
      </p:sp>
      <p:sp>
        <p:nvSpPr>
          <p:cNvPr id="339" name="Google Shape;339;p22"/>
          <p:cNvSpPr/>
          <p:nvPr/>
        </p:nvSpPr>
        <p:spPr>
          <a:xfrm>
            <a:off x="5457550" y="3999825"/>
            <a:ext cx="1984200" cy="5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2"/>
          <p:cNvSpPr txBox="1"/>
          <p:nvPr/>
        </p:nvSpPr>
        <p:spPr>
          <a:xfrm>
            <a:off x="5760800" y="3420925"/>
            <a:ext cx="103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PWM control</a:t>
            </a:r>
            <a:endParaRPr sz="800"/>
          </a:p>
        </p:txBody>
      </p:sp>
      <p:sp>
        <p:nvSpPr>
          <p:cNvPr id="341" name="Google Shape;341;p22"/>
          <p:cNvSpPr txBox="1"/>
          <p:nvPr/>
        </p:nvSpPr>
        <p:spPr>
          <a:xfrm>
            <a:off x="5286800" y="3619825"/>
            <a:ext cx="40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0%</a:t>
            </a:r>
            <a:endParaRPr sz="800"/>
          </a:p>
        </p:txBody>
      </p:sp>
      <p:sp>
        <p:nvSpPr>
          <p:cNvPr id="342" name="Google Shape;342;p22"/>
          <p:cNvSpPr txBox="1"/>
          <p:nvPr/>
        </p:nvSpPr>
        <p:spPr>
          <a:xfrm>
            <a:off x="6937488" y="3619825"/>
            <a:ext cx="67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100%</a:t>
            </a:r>
            <a:endParaRPr sz="800"/>
          </a:p>
        </p:txBody>
      </p:sp>
      <p:sp>
        <p:nvSpPr>
          <p:cNvPr id="343" name="Google Shape;343;p22"/>
          <p:cNvSpPr/>
          <p:nvPr/>
        </p:nvSpPr>
        <p:spPr>
          <a:xfrm>
            <a:off x="5903050" y="3944775"/>
            <a:ext cx="178200" cy="16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/>
          <p:nvPr/>
        </p:nvSpPr>
        <p:spPr>
          <a:xfrm>
            <a:off x="3272775" y="3093375"/>
            <a:ext cx="5713500" cy="1765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3"/>
          <p:cNvSpPr/>
          <p:nvPr/>
        </p:nvSpPr>
        <p:spPr>
          <a:xfrm>
            <a:off x="3915550" y="686550"/>
            <a:ext cx="8895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LEDS</a:t>
            </a:r>
            <a:endParaRPr/>
          </a:p>
        </p:txBody>
      </p:sp>
      <p:sp>
        <p:nvSpPr>
          <p:cNvPr id="350" name="Google Shape;350;p23"/>
          <p:cNvSpPr/>
          <p:nvPr/>
        </p:nvSpPr>
        <p:spPr>
          <a:xfrm>
            <a:off x="3272775" y="541400"/>
            <a:ext cx="5713500" cy="1933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3"/>
          <p:cNvSpPr/>
          <p:nvPr/>
        </p:nvSpPr>
        <p:spPr>
          <a:xfrm>
            <a:off x="3431550" y="3166500"/>
            <a:ext cx="14532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Humidity changing set up</a:t>
            </a:r>
            <a:endParaRPr/>
          </a:p>
        </p:txBody>
      </p:sp>
      <p:pic>
        <p:nvPicPr>
          <p:cNvPr id="352" name="Google Shape;352;p23"/>
          <p:cNvPicPr preferRelativeResize="0"/>
          <p:nvPr/>
        </p:nvPicPr>
        <p:blipFill rotWithShape="1">
          <a:blip r:embed="rId3">
            <a:alphaModFix/>
          </a:blip>
          <a:srcRect b="52557" l="0" r="0" t="0"/>
          <a:stretch/>
        </p:blipFill>
        <p:spPr>
          <a:xfrm>
            <a:off x="3491625" y="3973475"/>
            <a:ext cx="1474875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3"/>
          <p:cNvSpPr/>
          <p:nvPr/>
        </p:nvSpPr>
        <p:spPr>
          <a:xfrm>
            <a:off x="157050" y="694200"/>
            <a:ext cx="2832000" cy="2056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3"/>
          <p:cNvSpPr txBox="1"/>
          <p:nvPr/>
        </p:nvSpPr>
        <p:spPr>
          <a:xfrm>
            <a:off x="157050" y="240600"/>
            <a:ext cx="11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Setup-9</a:t>
            </a:r>
            <a:endParaRPr/>
          </a:p>
        </p:txBody>
      </p:sp>
      <p:sp>
        <p:nvSpPr>
          <p:cNvPr id="355" name="Google Shape;355;p23"/>
          <p:cNvSpPr/>
          <p:nvPr/>
        </p:nvSpPr>
        <p:spPr>
          <a:xfrm>
            <a:off x="236875" y="827538"/>
            <a:ext cx="1219800" cy="59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Humidity sensors</a:t>
            </a:r>
            <a:endParaRPr/>
          </a:p>
        </p:txBody>
      </p:sp>
      <p:sp>
        <p:nvSpPr>
          <p:cNvPr id="356" name="Google Shape;356;p23"/>
          <p:cNvSpPr/>
          <p:nvPr/>
        </p:nvSpPr>
        <p:spPr>
          <a:xfrm>
            <a:off x="1628675" y="827538"/>
            <a:ext cx="1219800" cy="59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Relative humidity</a:t>
            </a:r>
            <a:endParaRPr/>
          </a:p>
        </p:txBody>
      </p:sp>
      <p:sp>
        <p:nvSpPr>
          <p:cNvPr id="357" name="Google Shape;357;p23"/>
          <p:cNvSpPr/>
          <p:nvPr/>
        </p:nvSpPr>
        <p:spPr>
          <a:xfrm>
            <a:off x="1727725" y="1553238"/>
            <a:ext cx="1219800" cy="59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Temperature</a:t>
            </a:r>
            <a:endParaRPr/>
          </a:p>
        </p:txBody>
      </p:sp>
      <p:sp>
        <p:nvSpPr>
          <p:cNvPr id="358" name="Google Shape;358;p23"/>
          <p:cNvSpPr txBox="1"/>
          <p:nvPr/>
        </p:nvSpPr>
        <p:spPr>
          <a:xfrm>
            <a:off x="4128450" y="984650"/>
            <a:ext cx="3720300" cy="10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32"/>
              <a:t>Humidity:M=92.3</a:t>
            </a:r>
            <a:endParaRPr sz="433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32"/>
              <a:t>D=82.6 E=90.4</a:t>
            </a:r>
            <a:endParaRPr sz="433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3"/>
          <p:cNvSpPr txBox="1"/>
          <p:nvPr/>
        </p:nvSpPr>
        <p:spPr>
          <a:xfrm>
            <a:off x="343850" y="2812500"/>
            <a:ext cx="2355900" cy="354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HUMIDITY - HUMIDITY SENSOR</a:t>
            </a:r>
            <a:endParaRPr sz="1100"/>
          </a:p>
        </p:txBody>
      </p:sp>
      <p:sp>
        <p:nvSpPr>
          <p:cNvPr id="360" name="Google Shape;360;p23"/>
          <p:cNvSpPr/>
          <p:nvPr/>
        </p:nvSpPr>
        <p:spPr>
          <a:xfrm>
            <a:off x="5797200" y="3975575"/>
            <a:ext cx="1984200" cy="5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3"/>
          <p:cNvSpPr txBox="1"/>
          <p:nvPr/>
        </p:nvSpPr>
        <p:spPr>
          <a:xfrm>
            <a:off x="6100450" y="3396675"/>
            <a:ext cx="103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PWM control</a:t>
            </a:r>
            <a:endParaRPr sz="800"/>
          </a:p>
        </p:txBody>
      </p:sp>
      <p:sp>
        <p:nvSpPr>
          <p:cNvPr id="362" name="Google Shape;362;p23"/>
          <p:cNvSpPr txBox="1"/>
          <p:nvPr/>
        </p:nvSpPr>
        <p:spPr>
          <a:xfrm>
            <a:off x="5626450" y="3595575"/>
            <a:ext cx="40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0%</a:t>
            </a:r>
            <a:endParaRPr sz="800"/>
          </a:p>
        </p:txBody>
      </p:sp>
      <p:sp>
        <p:nvSpPr>
          <p:cNvPr id="363" name="Google Shape;363;p23"/>
          <p:cNvSpPr txBox="1"/>
          <p:nvPr/>
        </p:nvSpPr>
        <p:spPr>
          <a:xfrm>
            <a:off x="7277138" y="3595575"/>
            <a:ext cx="67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100%</a:t>
            </a:r>
            <a:endParaRPr sz="800"/>
          </a:p>
        </p:txBody>
      </p:sp>
      <p:sp>
        <p:nvSpPr>
          <p:cNvPr id="364" name="Google Shape;364;p23"/>
          <p:cNvSpPr/>
          <p:nvPr/>
        </p:nvSpPr>
        <p:spPr>
          <a:xfrm>
            <a:off x="6242700" y="3920525"/>
            <a:ext cx="178200" cy="16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3"/>
          <p:cNvSpPr txBox="1"/>
          <p:nvPr/>
        </p:nvSpPr>
        <p:spPr>
          <a:xfrm>
            <a:off x="3272775" y="114125"/>
            <a:ext cx="2355900" cy="354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HUMIDITY SENSOR</a:t>
            </a:r>
            <a:endParaRPr sz="1100"/>
          </a:p>
        </p:txBody>
      </p:sp>
      <p:sp>
        <p:nvSpPr>
          <p:cNvPr id="366" name="Google Shape;366;p23"/>
          <p:cNvSpPr txBox="1"/>
          <p:nvPr/>
        </p:nvSpPr>
        <p:spPr>
          <a:xfrm>
            <a:off x="3272775" y="2606988"/>
            <a:ext cx="2355900" cy="354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HUMIDITY CHANGING SETUP</a:t>
            </a:r>
            <a:endParaRPr sz="1100"/>
          </a:p>
        </p:txBody>
      </p:sp>
      <p:sp>
        <p:nvSpPr>
          <p:cNvPr id="367" name="Google Shape;367;p23"/>
          <p:cNvSpPr/>
          <p:nvPr/>
        </p:nvSpPr>
        <p:spPr>
          <a:xfrm>
            <a:off x="236875" y="1671427"/>
            <a:ext cx="1219800" cy="70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Humidity changing set up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"/>
          <p:cNvSpPr/>
          <p:nvPr/>
        </p:nvSpPr>
        <p:spPr>
          <a:xfrm>
            <a:off x="-125" y="149650"/>
            <a:ext cx="9144000" cy="143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4"/>
          <p:cNvSpPr/>
          <p:nvPr/>
        </p:nvSpPr>
        <p:spPr>
          <a:xfrm>
            <a:off x="3061375" y="2657050"/>
            <a:ext cx="4113900" cy="75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 BOARD (Pi)</a:t>
            </a:r>
            <a:endParaRPr/>
          </a:p>
        </p:txBody>
      </p:sp>
      <p:sp>
        <p:nvSpPr>
          <p:cNvPr id="374" name="Google Shape;374;p24"/>
          <p:cNvSpPr/>
          <p:nvPr/>
        </p:nvSpPr>
        <p:spPr>
          <a:xfrm>
            <a:off x="3522700" y="3981275"/>
            <a:ext cx="1914600" cy="75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 Hardware (STM)</a:t>
            </a:r>
            <a:endParaRPr/>
          </a:p>
        </p:txBody>
      </p:sp>
      <p:sp>
        <p:nvSpPr>
          <p:cNvPr id="375" name="Google Shape;375;p24"/>
          <p:cNvSpPr/>
          <p:nvPr/>
        </p:nvSpPr>
        <p:spPr>
          <a:xfrm>
            <a:off x="148025" y="244225"/>
            <a:ext cx="5484000" cy="125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4"/>
          <p:cNvSpPr/>
          <p:nvPr/>
        </p:nvSpPr>
        <p:spPr>
          <a:xfrm>
            <a:off x="5819688" y="505875"/>
            <a:ext cx="1290900" cy="6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Virtual machine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7" name="Google Shape;377;p24"/>
          <p:cNvSpPr/>
          <p:nvPr/>
        </p:nvSpPr>
        <p:spPr>
          <a:xfrm>
            <a:off x="7853100" y="505875"/>
            <a:ext cx="1290900" cy="6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Virtual machine n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78" name="Google Shape;378;p24"/>
          <p:cNvCxnSpPr>
            <a:endCxn id="377" idx="1"/>
          </p:cNvCxnSpPr>
          <p:nvPr/>
        </p:nvCxnSpPr>
        <p:spPr>
          <a:xfrm>
            <a:off x="7110600" y="824775"/>
            <a:ext cx="74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79" name="Google Shape;379;p24"/>
          <p:cNvSpPr/>
          <p:nvPr/>
        </p:nvSpPr>
        <p:spPr>
          <a:xfrm>
            <a:off x="3820225" y="1586650"/>
            <a:ext cx="19005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 PORT/USB</a:t>
            </a:r>
            <a:endParaRPr/>
          </a:p>
        </p:txBody>
      </p:sp>
      <p:grpSp>
        <p:nvGrpSpPr>
          <p:cNvPr id="380" name="Google Shape;380;p24"/>
          <p:cNvGrpSpPr/>
          <p:nvPr/>
        </p:nvGrpSpPr>
        <p:grpSpPr>
          <a:xfrm>
            <a:off x="188129" y="2172483"/>
            <a:ext cx="1960372" cy="2245704"/>
            <a:chOff x="188125" y="2111375"/>
            <a:chExt cx="2403300" cy="2515350"/>
          </a:xfrm>
        </p:grpSpPr>
        <p:sp>
          <p:nvSpPr>
            <p:cNvPr id="381" name="Google Shape;381;p24"/>
            <p:cNvSpPr/>
            <p:nvPr/>
          </p:nvSpPr>
          <p:spPr>
            <a:xfrm>
              <a:off x="188125" y="2443625"/>
              <a:ext cx="2403300" cy="21831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264895" y="2488746"/>
              <a:ext cx="741600" cy="506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MIC</a:t>
              </a:r>
              <a:endParaRPr/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264900" y="3081875"/>
              <a:ext cx="1765800" cy="506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Buzzer control</a:t>
              </a:r>
              <a:endParaRPr/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1006491" y="2488778"/>
              <a:ext cx="1159200" cy="506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xxxx dB</a:t>
              </a:r>
              <a:endParaRPr/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264900" y="3675000"/>
              <a:ext cx="813600" cy="506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PWM</a:t>
              </a: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1179290" y="3674986"/>
              <a:ext cx="1267500" cy="506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Current</a:t>
              </a:r>
              <a:endParaRPr/>
            </a:p>
          </p:txBody>
        </p:sp>
        <p:sp>
          <p:nvSpPr>
            <p:cNvPr id="387" name="Google Shape;387;p24"/>
            <p:cNvSpPr txBox="1"/>
            <p:nvPr/>
          </p:nvSpPr>
          <p:spPr>
            <a:xfrm>
              <a:off x="644600" y="2111375"/>
              <a:ext cx="1159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/>
                <a:t>Setup-1</a:t>
              </a:r>
              <a:endParaRPr sz="1300"/>
            </a:p>
          </p:txBody>
        </p:sp>
      </p:grpSp>
      <p:sp>
        <p:nvSpPr>
          <p:cNvPr id="388" name="Google Shape;388;p24"/>
          <p:cNvSpPr/>
          <p:nvPr/>
        </p:nvSpPr>
        <p:spPr>
          <a:xfrm>
            <a:off x="2148500" y="2878875"/>
            <a:ext cx="912900" cy="399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4"/>
          <p:cNvSpPr/>
          <p:nvPr/>
        </p:nvSpPr>
        <p:spPr>
          <a:xfrm rot="-5400000">
            <a:off x="4209850" y="3536350"/>
            <a:ext cx="540300" cy="281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4"/>
          <p:cNvSpPr/>
          <p:nvPr/>
        </p:nvSpPr>
        <p:spPr>
          <a:xfrm rot="-5400000">
            <a:off x="4545300" y="2157400"/>
            <a:ext cx="687600" cy="281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4"/>
          <p:cNvSpPr txBox="1"/>
          <p:nvPr/>
        </p:nvSpPr>
        <p:spPr>
          <a:xfrm>
            <a:off x="188125" y="244225"/>
            <a:ext cx="43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VM-1</a:t>
            </a:r>
            <a:endParaRPr sz="700"/>
          </a:p>
        </p:txBody>
      </p:sp>
      <p:sp>
        <p:nvSpPr>
          <p:cNvPr id="392" name="Google Shape;392;p24"/>
          <p:cNvSpPr/>
          <p:nvPr/>
        </p:nvSpPr>
        <p:spPr>
          <a:xfrm>
            <a:off x="243950" y="505875"/>
            <a:ext cx="644100" cy="44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IDEs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3" name="Google Shape;393;p24"/>
          <p:cNvSpPr/>
          <p:nvPr/>
        </p:nvSpPr>
        <p:spPr>
          <a:xfrm>
            <a:off x="1040225" y="505875"/>
            <a:ext cx="1108200" cy="44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USB controller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4" name="Google Shape;394;p24"/>
          <p:cNvSpPr/>
          <p:nvPr/>
        </p:nvSpPr>
        <p:spPr>
          <a:xfrm>
            <a:off x="2300600" y="505875"/>
            <a:ext cx="1422000" cy="44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GUI (Controller App)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5" name="Google Shape;395;p24"/>
          <p:cNvSpPr/>
          <p:nvPr/>
        </p:nvSpPr>
        <p:spPr>
          <a:xfrm>
            <a:off x="3874775" y="505875"/>
            <a:ext cx="1422000" cy="44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Driver SW for USB/COM port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6" name="Google Shape;396;p24"/>
          <p:cNvSpPr/>
          <p:nvPr/>
        </p:nvSpPr>
        <p:spPr>
          <a:xfrm>
            <a:off x="5112725" y="2713150"/>
            <a:ext cx="644100" cy="44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SBB</a:t>
            </a:r>
            <a:endParaRPr/>
          </a:p>
        </p:txBody>
      </p:sp>
      <p:sp>
        <p:nvSpPr>
          <p:cNvPr id="397" name="Google Shape;397;p24"/>
          <p:cNvSpPr/>
          <p:nvPr/>
        </p:nvSpPr>
        <p:spPr>
          <a:xfrm rot="-5400000">
            <a:off x="4088100" y="2157400"/>
            <a:ext cx="687600" cy="281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4"/>
          <p:cNvSpPr/>
          <p:nvPr/>
        </p:nvSpPr>
        <p:spPr>
          <a:xfrm rot="-5400000">
            <a:off x="4926300" y="2157400"/>
            <a:ext cx="687600" cy="281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4"/>
          <p:cNvSpPr/>
          <p:nvPr/>
        </p:nvSpPr>
        <p:spPr>
          <a:xfrm rot="-5400000">
            <a:off x="3630900" y="2157400"/>
            <a:ext cx="687600" cy="281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4"/>
          <p:cNvSpPr/>
          <p:nvPr/>
        </p:nvSpPr>
        <p:spPr>
          <a:xfrm>
            <a:off x="2148500" y="3945675"/>
            <a:ext cx="1290900" cy="399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6" name="Google Shape;406;p25"/>
          <p:cNvCxnSpPr/>
          <p:nvPr/>
        </p:nvCxnSpPr>
        <p:spPr>
          <a:xfrm flipH="1">
            <a:off x="1992875" y="15900"/>
            <a:ext cx="20100" cy="51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25"/>
          <p:cNvCxnSpPr/>
          <p:nvPr/>
        </p:nvCxnSpPr>
        <p:spPr>
          <a:xfrm flipH="1">
            <a:off x="7005925" y="0"/>
            <a:ext cx="2100" cy="517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25"/>
          <p:cNvSpPr txBox="1"/>
          <p:nvPr/>
        </p:nvSpPr>
        <p:spPr>
          <a:xfrm>
            <a:off x="1214050" y="0"/>
            <a:ext cx="103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(Client)</a:t>
            </a:r>
            <a:endParaRPr/>
          </a:p>
        </p:txBody>
      </p:sp>
      <p:sp>
        <p:nvSpPr>
          <p:cNvPr id="409" name="Google Shape;409;p25"/>
          <p:cNvSpPr txBox="1"/>
          <p:nvPr/>
        </p:nvSpPr>
        <p:spPr>
          <a:xfrm>
            <a:off x="6944050" y="0"/>
            <a:ext cx="14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 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(Server)</a:t>
            </a:r>
            <a:endParaRPr/>
          </a:p>
        </p:txBody>
      </p:sp>
      <p:sp>
        <p:nvSpPr>
          <p:cNvPr id="410" name="Google Shape;410;p25"/>
          <p:cNvSpPr txBox="1"/>
          <p:nvPr/>
        </p:nvSpPr>
        <p:spPr>
          <a:xfrm>
            <a:off x="4120800" y="2075038"/>
            <a:ext cx="4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1" name="Google Shape;411;p25"/>
          <p:cNvCxnSpPr/>
          <p:nvPr/>
        </p:nvCxnSpPr>
        <p:spPr>
          <a:xfrm>
            <a:off x="2029400" y="443800"/>
            <a:ext cx="4987200" cy="3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2" name="Google Shape;412;p25"/>
          <p:cNvSpPr txBox="1"/>
          <p:nvPr/>
        </p:nvSpPr>
        <p:spPr>
          <a:xfrm rot="243267">
            <a:off x="2820032" y="247502"/>
            <a:ext cx="1807524" cy="400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 Request</a:t>
            </a:r>
            <a:endParaRPr/>
          </a:p>
        </p:txBody>
      </p:sp>
      <p:sp>
        <p:nvSpPr>
          <p:cNvPr id="413" name="Google Shape;413;p25"/>
          <p:cNvSpPr txBox="1"/>
          <p:nvPr/>
        </p:nvSpPr>
        <p:spPr>
          <a:xfrm rot="-264991">
            <a:off x="2943561" y="777691"/>
            <a:ext cx="3256871" cy="4001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ACK</a:t>
            </a:r>
            <a:endParaRPr/>
          </a:p>
        </p:txBody>
      </p:sp>
      <p:sp>
        <p:nvSpPr>
          <p:cNvPr id="414" name="Google Shape;414;p25"/>
          <p:cNvSpPr txBox="1"/>
          <p:nvPr/>
        </p:nvSpPr>
        <p:spPr>
          <a:xfrm rot="177722">
            <a:off x="7050394" y="680595"/>
            <a:ext cx="3256951" cy="3538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Validate resource availability</a:t>
            </a:r>
            <a:endParaRPr sz="1100"/>
          </a:p>
        </p:txBody>
      </p:sp>
      <p:sp>
        <p:nvSpPr>
          <p:cNvPr id="415" name="Google Shape;415;p25"/>
          <p:cNvSpPr txBox="1"/>
          <p:nvPr/>
        </p:nvSpPr>
        <p:spPr>
          <a:xfrm rot="229873">
            <a:off x="3446192" y="1488789"/>
            <a:ext cx="1800424" cy="4001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Recurring data</a:t>
            </a:r>
            <a:endParaRPr/>
          </a:p>
        </p:txBody>
      </p:sp>
      <p:sp>
        <p:nvSpPr>
          <p:cNvPr id="416" name="Google Shape;416;p25"/>
          <p:cNvSpPr txBox="1"/>
          <p:nvPr/>
        </p:nvSpPr>
        <p:spPr>
          <a:xfrm rot="1141">
            <a:off x="11832" y="1100770"/>
            <a:ext cx="1807500" cy="615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HANDSHAKING DIAGRAM</a:t>
            </a:r>
            <a:endParaRPr b="1"/>
          </a:p>
        </p:txBody>
      </p:sp>
      <p:cxnSp>
        <p:nvCxnSpPr>
          <p:cNvPr id="417" name="Google Shape;417;p25"/>
          <p:cNvCxnSpPr/>
          <p:nvPr/>
        </p:nvCxnSpPr>
        <p:spPr>
          <a:xfrm flipH="1">
            <a:off x="1995145" y="884849"/>
            <a:ext cx="5028600" cy="3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25"/>
          <p:cNvCxnSpPr/>
          <p:nvPr/>
        </p:nvCxnSpPr>
        <p:spPr>
          <a:xfrm flipH="1">
            <a:off x="2006900" y="2120400"/>
            <a:ext cx="5032200" cy="3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25"/>
          <p:cNvSpPr txBox="1"/>
          <p:nvPr/>
        </p:nvSpPr>
        <p:spPr>
          <a:xfrm rot="-181670">
            <a:off x="3169655" y="1967353"/>
            <a:ext cx="1800413" cy="400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Recurring data</a:t>
            </a:r>
            <a:endParaRPr/>
          </a:p>
        </p:txBody>
      </p:sp>
      <p:cxnSp>
        <p:nvCxnSpPr>
          <p:cNvPr id="420" name="Google Shape;420;p25"/>
          <p:cNvCxnSpPr/>
          <p:nvPr/>
        </p:nvCxnSpPr>
        <p:spPr>
          <a:xfrm>
            <a:off x="2034175" y="1706200"/>
            <a:ext cx="5001900" cy="2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6" name="Google Shape;426;p26"/>
          <p:cNvCxnSpPr/>
          <p:nvPr/>
        </p:nvCxnSpPr>
        <p:spPr>
          <a:xfrm flipH="1">
            <a:off x="1992875" y="15900"/>
            <a:ext cx="20100" cy="51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26"/>
          <p:cNvCxnSpPr/>
          <p:nvPr/>
        </p:nvCxnSpPr>
        <p:spPr>
          <a:xfrm flipH="1">
            <a:off x="7005925" y="0"/>
            <a:ext cx="2100" cy="51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Google Shape;428;p26"/>
          <p:cNvSpPr txBox="1"/>
          <p:nvPr/>
        </p:nvSpPr>
        <p:spPr>
          <a:xfrm>
            <a:off x="884075" y="0"/>
            <a:ext cx="106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(Client)</a:t>
            </a:r>
            <a:endParaRPr/>
          </a:p>
        </p:txBody>
      </p:sp>
      <p:sp>
        <p:nvSpPr>
          <p:cNvPr id="429" name="Google Shape;429;p26"/>
          <p:cNvSpPr txBox="1"/>
          <p:nvPr/>
        </p:nvSpPr>
        <p:spPr>
          <a:xfrm>
            <a:off x="7085800" y="0"/>
            <a:ext cx="118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 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(Server)</a:t>
            </a:r>
            <a:endParaRPr/>
          </a:p>
        </p:txBody>
      </p:sp>
      <p:cxnSp>
        <p:nvCxnSpPr>
          <p:cNvPr id="430" name="Google Shape;430;p26"/>
          <p:cNvCxnSpPr/>
          <p:nvPr/>
        </p:nvCxnSpPr>
        <p:spPr>
          <a:xfrm flipH="1">
            <a:off x="2005225" y="319550"/>
            <a:ext cx="5023500" cy="4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26"/>
          <p:cNvSpPr txBox="1"/>
          <p:nvPr/>
        </p:nvSpPr>
        <p:spPr>
          <a:xfrm rot="-250891">
            <a:off x="2963221" y="281211"/>
            <a:ext cx="1596349" cy="400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Send UID</a:t>
            </a:r>
            <a:endParaRPr/>
          </a:p>
        </p:txBody>
      </p:sp>
      <p:cxnSp>
        <p:nvCxnSpPr>
          <p:cNvPr id="432" name="Google Shape;432;p26"/>
          <p:cNvCxnSpPr/>
          <p:nvPr/>
        </p:nvCxnSpPr>
        <p:spPr>
          <a:xfrm>
            <a:off x="2027425" y="985700"/>
            <a:ext cx="4990500" cy="4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26"/>
          <p:cNvSpPr txBox="1"/>
          <p:nvPr/>
        </p:nvSpPr>
        <p:spPr>
          <a:xfrm rot="328236">
            <a:off x="3364449" y="934212"/>
            <a:ext cx="3256935" cy="400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Send ACK/UID</a:t>
            </a:r>
            <a:endParaRPr/>
          </a:p>
        </p:txBody>
      </p:sp>
      <p:cxnSp>
        <p:nvCxnSpPr>
          <p:cNvPr id="434" name="Google Shape;434;p26"/>
          <p:cNvCxnSpPr/>
          <p:nvPr/>
        </p:nvCxnSpPr>
        <p:spPr>
          <a:xfrm flipH="1">
            <a:off x="2011525" y="1696538"/>
            <a:ext cx="5022300" cy="3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Google Shape;435;p26"/>
          <p:cNvSpPr txBox="1"/>
          <p:nvPr/>
        </p:nvSpPr>
        <p:spPr>
          <a:xfrm rot="-230985">
            <a:off x="2871861" y="1628249"/>
            <a:ext cx="2949054" cy="400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ACK with hardware details</a:t>
            </a:r>
            <a:endParaRPr/>
          </a:p>
        </p:txBody>
      </p:sp>
      <p:cxnSp>
        <p:nvCxnSpPr>
          <p:cNvPr id="436" name="Google Shape;436;p26"/>
          <p:cNvCxnSpPr/>
          <p:nvPr/>
        </p:nvCxnSpPr>
        <p:spPr>
          <a:xfrm>
            <a:off x="1976650" y="2280213"/>
            <a:ext cx="5010300" cy="6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26"/>
          <p:cNvSpPr txBox="1"/>
          <p:nvPr/>
        </p:nvSpPr>
        <p:spPr>
          <a:xfrm rot="479439">
            <a:off x="3363124" y="2406634"/>
            <a:ext cx="3625602" cy="4002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Send configuration parameters</a:t>
            </a:r>
            <a:endParaRPr/>
          </a:p>
        </p:txBody>
      </p:sp>
      <p:cxnSp>
        <p:nvCxnSpPr>
          <p:cNvPr id="438" name="Google Shape;438;p26"/>
          <p:cNvCxnSpPr/>
          <p:nvPr/>
        </p:nvCxnSpPr>
        <p:spPr>
          <a:xfrm flipH="1">
            <a:off x="2011375" y="3123925"/>
            <a:ext cx="5002500" cy="4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26"/>
          <p:cNvSpPr txBox="1"/>
          <p:nvPr/>
        </p:nvSpPr>
        <p:spPr>
          <a:xfrm rot="-348631">
            <a:off x="2619876" y="3074549"/>
            <a:ext cx="3064043" cy="4001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ACK for available resources</a:t>
            </a:r>
            <a:endParaRPr/>
          </a:p>
        </p:txBody>
      </p:sp>
      <p:cxnSp>
        <p:nvCxnSpPr>
          <p:cNvPr id="440" name="Google Shape;440;p26"/>
          <p:cNvCxnSpPr/>
          <p:nvPr/>
        </p:nvCxnSpPr>
        <p:spPr>
          <a:xfrm>
            <a:off x="2016475" y="3925575"/>
            <a:ext cx="5001000" cy="4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1" name="Google Shape;441;p26"/>
          <p:cNvSpPr txBox="1"/>
          <p:nvPr/>
        </p:nvSpPr>
        <p:spPr>
          <a:xfrm>
            <a:off x="4120800" y="2075038"/>
            <a:ext cx="4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6"/>
          <p:cNvSpPr txBox="1"/>
          <p:nvPr/>
        </p:nvSpPr>
        <p:spPr>
          <a:xfrm rot="290243">
            <a:off x="3489556" y="3825461"/>
            <a:ext cx="1800112" cy="400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Recurring data</a:t>
            </a:r>
            <a:endParaRPr/>
          </a:p>
        </p:txBody>
      </p:sp>
      <p:cxnSp>
        <p:nvCxnSpPr>
          <p:cNvPr id="443" name="Google Shape;443;p26"/>
          <p:cNvCxnSpPr/>
          <p:nvPr/>
        </p:nvCxnSpPr>
        <p:spPr>
          <a:xfrm flipH="1">
            <a:off x="1948150" y="4541400"/>
            <a:ext cx="5067300" cy="4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4" name="Google Shape;444;p26"/>
          <p:cNvSpPr txBox="1"/>
          <p:nvPr/>
        </p:nvSpPr>
        <p:spPr>
          <a:xfrm rot="-309747">
            <a:off x="2621844" y="4563322"/>
            <a:ext cx="1800403" cy="4000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Recurring data</a:t>
            </a:r>
            <a:endParaRPr/>
          </a:p>
        </p:txBody>
      </p:sp>
      <p:sp>
        <p:nvSpPr>
          <p:cNvPr id="445" name="Google Shape;445;p26"/>
          <p:cNvSpPr txBox="1"/>
          <p:nvPr/>
        </p:nvSpPr>
        <p:spPr>
          <a:xfrm>
            <a:off x="1179625" y="613275"/>
            <a:ext cx="180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Authenticate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7"/>
          <p:cNvSpPr/>
          <p:nvPr/>
        </p:nvSpPr>
        <p:spPr>
          <a:xfrm>
            <a:off x="71625" y="399400"/>
            <a:ext cx="2219100" cy="45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UID/Config data etc</a:t>
            </a:r>
            <a:endParaRPr/>
          </a:p>
        </p:txBody>
      </p:sp>
      <p:sp>
        <p:nvSpPr>
          <p:cNvPr id="451" name="Google Shape;451;p27"/>
          <p:cNvSpPr/>
          <p:nvPr/>
        </p:nvSpPr>
        <p:spPr>
          <a:xfrm>
            <a:off x="6521550" y="399400"/>
            <a:ext cx="2136300" cy="40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Arduino</a:t>
            </a:r>
            <a:endParaRPr/>
          </a:p>
        </p:txBody>
      </p:sp>
      <p:sp>
        <p:nvSpPr>
          <p:cNvPr id="452" name="Google Shape;452;p27"/>
          <p:cNvSpPr txBox="1"/>
          <p:nvPr/>
        </p:nvSpPr>
        <p:spPr>
          <a:xfrm rot="-646">
            <a:off x="440596" y="16803"/>
            <a:ext cx="15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 Machine-1</a:t>
            </a:r>
            <a:endParaRPr/>
          </a:p>
        </p:txBody>
      </p:sp>
      <p:sp>
        <p:nvSpPr>
          <p:cNvPr id="453" name="Google Shape;453;p27"/>
          <p:cNvSpPr txBox="1"/>
          <p:nvPr/>
        </p:nvSpPr>
        <p:spPr>
          <a:xfrm rot="-646">
            <a:off x="6521546" y="16803"/>
            <a:ext cx="15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 Board -1</a:t>
            </a:r>
            <a:endParaRPr/>
          </a:p>
        </p:txBody>
      </p:sp>
      <p:sp>
        <p:nvSpPr>
          <p:cNvPr id="454" name="Google Shape;454;p27"/>
          <p:cNvSpPr/>
          <p:nvPr/>
        </p:nvSpPr>
        <p:spPr>
          <a:xfrm>
            <a:off x="71625" y="1210450"/>
            <a:ext cx="2219100" cy="45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7"/>
          <p:cNvSpPr txBox="1"/>
          <p:nvPr/>
        </p:nvSpPr>
        <p:spPr>
          <a:xfrm rot="-646">
            <a:off x="440596" y="855003"/>
            <a:ext cx="15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 Machine-2</a:t>
            </a:r>
            <a:endParaRPr/>
          </a:p>
        </p:txBody>
      </p:sp>
      <p:sp>
        <p:nvSpPr>
          <p:cNvPr id="456" name="Google Shape;456;p27"/>
          <p:cNvSpPr/>
          <p:nvPr/>
        </p:nvSpPr>
        <p:spPr>
          <a:xfrm>
            <a:off x="6470025" y="1180600"/>
            <a:ext cx="2136300" cy="40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PICX16</a:t>
            </a:r>
            <a:endParaRPr/>
          </a:p>
        </p:txBody>
      </p:sp>
      <p:sp>
        <p:nvSpPr>
          <p:cNvPr id="457" name="Google Shape;457;p27"/>
          <p:cNvSpPr/>
          <p:nvPr/>
        </p:nvSpPr>
        <p:spPr>
          <a:xfrm>
            <a:off x="71625" y="2048650"/>
            <a:ext cx="2219100" cy="45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7"/>
          <p:cNvSpPr txBox="1"/>
          <p:nvPr/>
        </p:nvSpPr>
        <p:spPr>
          <a:xfrm rot="-646">
            <a:off x="440596" y="1693203"/>
            <a:ext cx="15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 Machine-3</a:t>
            </a:r>
            <a:endParaRPr/>
          </a:p>
        </p:txBody>
      </p:sp>
      <p:sp>
        <p:nvSpPr>
          <p:cNvPr id="459" name="Google Shape;459;p27"/>
          <p:cNvSpPr/>
          <p:nvPr/>
        </p:nvSpPr>
        <p:spPr>
          <a:xfrm>
            <a:off x="71625" y="2810650"/>
            <a:ext cx="2219100" cy="45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7"/>
          <p:cNvSpPr txBox="1"/>
          <p:nvPr/>
        </p:nvSpPr>
        <p:spPr>
          <a:xfrm rot="-646">
            <a:off x="440596" y="2455203"/>
            <a:ext cx="15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 Machine-4</a:t>
            </a:r>
            <a:endParaRPr/>
          </a:p>
        </p:txBody>
      </p:sp>
      <p:sp>
        <p:nvSpPr>
          <p:cNvPr id="461" name="Google Shape;461;p27"/>
          <p:cNvSpPr txBox="1"/>
          <p:nvPr/>
        </p:nvSpPr>
        <p:spPr>
          <a:xfrm rot="-646">
            <a:off x="6564171" y="4056103"/>
            <a:ext cx="15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 Board -N</a:t>
            </a:r>
            <a:endParaRPr/>
          </a:p>
        </p:txBody>
      </p:sp>
      <p:sp>
        <p:nvSpPr>
          <p:cNvPr id="462" name="Google Shape;462;p27"/>
          <p:cNvSpPr txBox="1"/>
          <p:nvPr/>
        </p:nvSpPr>
        <p:spPr>
          <a:xfrm rot="-646">
            <a:off x="6521546" y="2427428"/>
            <a:ext cx="15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 Board -4</a:t>
            </a:r>
            <a:endParaRPr/>
          </a:p>
        </p:txBody>
      </p:sp>
      <p:sp>
        <p:nvSpPr>
          <p:cNvPr id="463" name="Google Shape;463;p27"/>
          <p:cNvSpPr txBox="1"/>
          <p:nvPr/>
        </p:nvSpPr>
        <p:spPr>
          <a:xfrm rot="-646">
            <a:off x="6564171" y="798753"/>
            <a:ext cx="15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 Board -2</a:t>
            </a:r>
            <a:endParaRPr/>
          </a:p>
        </p:txBody>
      </p:sp>
      <p:sp>
        <p:nvSpPr>
          <p:cNvPr id="464" name="Google Shape;464;p27"/>
          <p:cNvSpPr/>
          <p:nvPr/>
        </p:nvSpPr>
        <p:spPr>
          <a:xfrm>
            <a:off x="147825" y="4487050"/>
            <a:ext cx="2219100" cy="45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7"/>
          <p:cNvSpPr txBox="1"/>
          <p:nvPr/>
        </p:nvSpPr>
        <p:spPr>
          <a:xfrm rot="-646">
            <a:off x="516796" y="4131603"/>
            <a:ext cx="15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 Machine-N</a:t>
            </a:r>
            <a:endParaRPr/>
          </a:p>
        </p:txBody>
      </p:sp>
      <p:sp>
        <p:nvSpPr>
          <p:cNvPr id="466" name="Google Shape;466;p27"/>
          <p:cNvSpPr txBox="1"/>
          <p:nvPr/>
        </p:nvSpPr>
        <p:spPr>
          <a:xfrm rot="-646">
            <a:off x="6521546" y="1631178"/>
            <a:ext cx="15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 Board -3</a:t>
            </a:r>
            <a:endParaRPr/>
          </a:p>
        </p:txBody>
      </p:sp>
      <p:sp>
        <p:nvSpPr>
          <p:cNvPr id="467" name="Google Shape;467;p27"/>
          <p:cNvSpPr/>
          <p:nvPr/>
        </p:nvSpPr>
        <p:spPr>
          <a:xfrm>
            <a:off x="6521550" y="1961798"/>
            <a:ext cx="2136300" cy="40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 BOard</a:t>
            </a:r>
            <a:endParaRPr/>
          </a:p>
        </p:txBody>
      </p:sp>
      <p:sp>
        <p:nvSpPr>
          <p:cNvPr id="468" name="Google Shape;468;p27"/>
          <p:cNvSpPr/>
          <p:nvPr/>
        </p:nvSpPr>
        <p:spPr>
          <a:xfrm>
            <a:off x="6521550" y="2833971"/>
            <a:ext cx="2136300" cy="3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7"/>
          <p:cNvSpPr/>
          <p:nvPr/>
        </p:nvSpPr>
        <p:spPr>
          <a:xfrm>
            <a:off x="6521550" y="4456450"/>
            <a:ext cx="2136300" cy="51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0" name="Google Shape;470;p27"/>
          <p:cNvCxnSpPr/>
          <p:nvPr/>
        </p:nvCxnSpPr>
        <p:spPr>
          <a:xfrm>
            <a:off x="1198925" y="3389525"/>
            <a:ext cx="75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27"/>
          <p:cNvCxnSpPr/>
          <p:nvPr/>
        </p:nvCxnSpPr>
        <p:spPr>
          <a:xfrm>
            <a:off x="7358575" y="3389525"/>
            <a:ext cx="75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27"/>
          <p:cNvSpPr/>
          <p:nvPr/>
        </p:nvSpPr>
        <p:spPr>
          <a:xfrm>
            <a:off x="2290725" y="562450"/>
            <a:ext cx="4230900" cy="125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7"/>
          <p:cNvSpPr/>
          <p:nvPr/>
        </p:nvSpPr>
        <p:spPr>
          <a:xfrm rot="-862907">
            <a:off x="2215688" y="1791009"/>
            <a:ext cx="4307074" cy="12573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7"/>
          <p:cNvSpPr/>
          <p:nvPr/>
        </p:nvSpPr>
        <p:spPr>
          <a:xfrm rot="698723">
            <a:off x="2214894" y="1701067"/>
            <a:ext cx="4341262" cy="125615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7"/>
          <p:cNvSpPr/>
          <p:nvPr/>
        </p:nvSpPr>
        <p:spPr>
          <a:xfrm rot="563411">
            <a:off x="2290795" y="867232"/>
            <a:ext cx="4230893" cy="125568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7"/>
          <p:cNvSpPr/>
          <p:nvPr/>
        </p:nvSpPr>
        <p:spPr>
          <a:xfrm rot="-862907">
            <a:off x="2231988" y="2508884"/>
            <a:ext cx="4307074" cy="12573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8"/>
          <p:cNvSpPr/>
          <p:nvPr/>
        </p:nvSpPr>
        <p:spPr>
          <a:xfrm>
            <a:off x="143875" y="998000"/>
            <a:ext cx="1689000" cy="265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VM - GUI</a:t>
            </a:r>
            <a:endParaRPr/>
          </a:p>
        </p:txBody>
      </p:sp>
      <p:sp>
        <p:nvSpPr>
          <p:cNvPr id="482" name="Google Shape;482;p28"/>
          <p:cNvSpPr/>
          <p:nvPr/>
        </p:nvSpPr>
        <p:spPr>
          <a:xfrm>
            <a:off x="4106275" y="998000"/>
            <a:ext cx="1689000" cy="265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 board</a:t>
            </a:r>
            <a:endParaRPr/>
          </a:p>
        </p:txBody>
      </p:sp>
      <p:sp>
        <p:nvSpPr>
          <p:cNvPr id="483" name="Google Shape;483;p28"/>
          <p:cNvSpPr/>
          <p:nvPr/>
        </p:nvSpPr>
        <p:spPr>
          <a:xfrm>
            <a:off x="6011275" y="998000"/>
            <a:ext cx="1689000" cy="6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Setup-1</a:t>
            </a:r>
            <a:endParaRPr/>
          </a:p>
        </p:txBody>
      </p:sp>
      <p:sp>
        <p:nvSpPr>
          <p:cNvPr id="484" name="Google Shape;484;p28"/>
          <p:cNvSpPr/>
          <p:nvPr/>
        </p:nvSpPr>
        <p:spPr>
          <a:xfrm>
            <a:off x="6011275" y="1760000"/>
            <a:ext cx="1689000" cy="6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Setup-2</a:t>
            </a:r>
            <a:endParaRPr/>
          </a:p>
        </p:txBody>
      </p:sp>
      <p:sp>
        <p:nvSpPr>
          <p:cNvPr id="485" name="Google Shape;485;p28"/>
          <p:cNvSpPr/>
          <p:nvPr/>
        </p:nvSpPr>
        <p:spPr>
          <a:xfrm>
            <a:off x="1820275" y="998000"/>
            <a:ext cx="1689000" cy="6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 board</a:t>
            </a:r>
            <a:endParaRPr/>
          </a:p>
        </p:txBody>
      </p:sp>
      <p:sp>
        <p:nvSpPr>
          <p:cNvPr id="486" name="Google Shape;486;p28"/>
          <p:cNvSpPr/>
          <p:nvPr/>
        </p:nvSpPr>
        <p:spPr>
          <a:xfrm>
            <a:off x="1820275" y="1683800"/>
            <a:ext cx="1689000" cy="6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Setup-1</a:t>
            </a:r>
            <a:endParaRPr/>
          </a:p>
        </p:txBody>
      </p:sp>
      <p:sp>
        <p:nvSpPr>
          <p:cNvPr id="487" name="Google Shape;487;p28"/>
          <p:cNvSpPr/>
          <p:nvPr/>
        </p:nvSpPr>
        <p:spPr>
          <a:xfrm>
            <a:off x="1820275" y="2369600"/>
            <a:ext cx="1689000" cy="6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Setup-2</a:t>
            </a:r>
            <a:endParaRPr/>
          </a:p>
        </p:txBody>
      </p:sp>
      <p:sp>
        <p:nvSpPr>
          <p:cNvPr id="488" name="Google Shape;488;p28"/>
          <p:cNvSpPr/>
          <p:nvPr/>
        </p:nvSpPr>
        <p:spPr>
          <a:xfrm>
            <a:off x="4106275" y="3817400"/>
            <a:ext cx="1689000" cy="6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Arduino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/>
          <p:nvPr/>
        </p:nvSpPr>
        <p:spPr>
          <a:xfrm>
            <a:off x="0" y="30600"/>
            <a:ext cx="9144000" cy="508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107475" y="599725"/>
            <a:ext cx="1919100" cy="2040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487425" y="67950"/>
            <a:ext cx="115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Setup-7</a:t>
            </a:r>
            <a:endParaRPr sz="1300"/>
          </a:p>
        </p:txBody>
      </p:sp>
      <p:sp>
        <p:nvSpPr>
          <p:cNvPr id="113" name="Google Shape;113;p14"/>
          <p:cNvSpPr txBox="1"/>
          <p:nvPr/>
        </p:nvSpPr>
        <p:spPr>
          <a:xfrm>
            <a:off x="805600" y="2999350"/>
            <a:ext cx="27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2701875" y="2553150"/>
            <a:ext cx="22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2503300" y="540450"/>
            <a:ext cx="2511900" cy="2080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5412100" y="521550"/>
            <a:ext cx="2832000" cy="2118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2890300" y="67950"/>
            <a:ext cx="115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Setup-8</a:t>
            </a:r>
            <a:endParaRPr sz="1300"/>
          </a:p>
        </p:txBody>
      </p:sp>
      <p:sp>
        <p:nvSpPr>
          <p:cNvPr id="118" name="Google Shape;118;p14"/>
          <p:cNvSpPr txBox="1"/>
          <p:nvPr/>
        </p:nvSpPr>
        <p:spPr>
          <a:xfrm>
            <a:off x="5412100" y="67950"/>
            <a:ext cx="11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Setup-9</a:t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5491925" y="654888"/>
            <a:ext cx="1219800" cy="59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Humidity sensors</a:t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180050" y="698100"/>
            <a:ext cx="11592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Alcohol sensor</a:t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218000" y="1380600"/>
            <a:ext cx="1504800" cy="59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 LED with Buzzer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2596175" y="698100"/>
            <a:ext cx="11592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Touch sensor</a:t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3915550" y="686550"/>
            <a:ext cx="8895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LEDS</a:t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6883725" y="654888"/>
            <a:ext cx="1219800" cy="59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Relative humidity</a:t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6982775" y="1380588"/>
            <a:ext cx="1219800" cy="59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Temperature</a:t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2596175" y="1480400"/>
            <a:ext cx="14532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Tensil(ON/OFF)</a:t>
            </a:r>
            <a:endParaRPr/>
          </a:p>
        </p:txBody>
      </p:sp>
      <p:sp>
        <p:nvSpPr>
          <p:cNvPr id="127" name="Google Shape;127;p14"/>
          <p:cNvSpPr txBox="1"/>
          <p:nvPr/>
        </p:nvSpPr>
        <p:spPr>
          <a:xfrm>
            <a:off x="144675" y="2886150"/>
            <a:ext cx="18447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80000"/>
                </a:solidFill>
              </a:rPr>
              <a:t>ALCOHOL - ALCOHOL SENSOR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2826304" y="2863050"/>
            <a:ext cx="20844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80000"/>
                </a:solidFill>
              </a:rPr>
              <a:t>TOUCH - TOUCH SENSOR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5650150" y="2886150"/>
            <a:ext cx="23559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80000"/>
                </a:solidFill>
              </a:rPr>
              <a:t>HUMIDITY - HUMIDITY SENSOR</a:t>
            </a:r>
            <a:endParaRPr b="1" sz="8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/>
          <p:nvPr/>
        </p:nvSpPr>
        <p:spPr>
          <a:xfrm>
            <a:off x="2491200" y="2462900"/>
            <a:ext cx="3373500" cy="2506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2838225" y="1531800"/>
            <a:ext cx="3681000" cy="76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30950" y="400200"/>
            <a:ext cx="1919100" cy="1902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xxxx dB</a:t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107725" y="445325"/>
            <a:ext cx="5526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</a:t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107725" y="1038450"/>
            <a:ext cx="17658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Buzzer control</a:t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4325" y="445325"/>
            <a:ext cx="11592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xxxx dB</a:t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107725" y="1631575"/>
            <a:ext cx="8136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PWM</a:t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1022125" y="1631575"/>
            <a:ext cx="8136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</a:t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189900" y="-41300"/>
            <a:ext cx="20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Setup-1</a:t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2491200" y="372750"/>
            <a:ext cx="5671800" cy="1989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2553225" y="448000"/>
            <a:ext cx="9057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</a:t>
            </a:r>
            <a:r>
              <a:rPr lang="en-GB"/>
              <a:t>xx dB</a:t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412" y="498300"/>
            <a:ext cx="3187000" cy="14082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15"/>
          <p:cNvGrpSpPr/>
          <p:nvPr/>
        </p:nvGrpSpPr>
        <p:grpSpPr>
          <a:xfrm>
            <a:off x="2693650" y="3204563"/>
            <a:ext cx="1984200" cy="168900"/>
            <a:chOff x="3600225" y="3792475"/>
            <a:chExt cx="1984200" cy="168900"/>
          </a:xfrm>
        </p:grpSpPr>
        <p:sp>
          <p:nvSpPr>
            <p:cNvPr id="147" name="Google Shape;147;p15"/>
            <p:cNvSpPr/>
            <p:nvPr/>
          </p:nvSpPr>
          <p:spPr>
            <a:xfrm>
              <a:off x="3600225" y="3847525"/>
              <a:ext cx="1984200" cy="58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4229825" y="3792475"/>
              <a:ext cx="178200" cy="1689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3660" y="1392300"/>
            <a:ext cx="1201355" cy="68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201950" y="2394750"/>
            <a:ext cx="1577100" cy="354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MIC-BUZZER</a:t>
            </a:r>
            <a:endParaRPr sz="1100"/>
          </a:p>
        </p:txBody>
      </p:sp>
      <p:cxnSp>
        <p:nvCxnSpPr>
          <p:cNvPr id="151" name="Google Shape;151;p15"/>
          <p:cNvCxnSpPr/>
          <p:nvPr/>
        </p:nvCxnSpPr>
        <p:spPr>
          <a:xfrm rot="10800000">
            <a:off x="4715150" y="498175"/>
            <a:ext cx="213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5"/>
          <p:cNvCxnSpPr/>
          <p:nvPr/>
        </p:nvCxnSpPr>
        <p:spPr>
          <a:xfrm flipH="1" rot="10800000">
            <a:off x="4752950" y="2036575"/>
            <a:ext cx="31851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5"/>
          <p:cNvSpPr txBox="1"/>
          <p:nvPr/>
        </p:nvSpPr>
        <p:spPr>
          <a:xfrm>
            <a:off x="2553225" y="988625"/>
            <a:ext cx="103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Sound level in dB</a:t>
            </a:r>
            <a:endParaRPr sz="800"/>
          </a:p>
        </p:txBody>
      </p:sp>
      <p:sp>
        <p:nvSpPr>
          <p:cNvPr id="154" name="Google Shape;154;p15"/>
          <p:cNvSpPr txBox="1"/>
          <p:nvPr/>
        </p:nvSpPr>
        <p:spPr>
          <a:xfrm>
            <a:off x="4487025" y="444050"/>
            <a:ext cx="1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</p:txBody>
      </p:sp>
      <p:sp>
        <p:nvSpPr>
          <p:cNvPr id="155" name="Google Shape;155;p15"/>
          <p:cNvSpPr txBox="1"/>
          <p:nvPr/>
        </p:nvSpPr>
        <p:spPr>
          <a:xfrm>
            <a:off x="7687425" y="1968050"/>
            <a:ext cx="1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endParaRPr/>
          </a:p>
        </p:txBody>
      </p:sp>
      <p:sp>
        <p:nvSpPr>
          <p:cNvPr id="156" name="Google Shape;156;p15"/>
          <p:cNvSpPr txBox="1"/>
          <p:nvPr/>
        </p:nvSpPr>
        <p:spPr>
          <a:xfrm>
            <a:off x="3068025" y="2774925"/>
            <a:ext cx="103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PWM control</a:t>
            </a:r>
            <a:endParaRPr sz="800"/>
          </a:p>
        </p:txBody>
      </p:sp>
      <p:sp>
        <p:nvSpPr>
          <p:cNvPr id="157" name="Google Shape;157;p15"/>
          <p:cNvSpPr txBox="1"/>
          <p:nvPr/>
        </p:nvSpPr>
        <p:spPr>
          <a:xfrm>
            <a:off x="2491200" y="2587575"/>
            <a:ext cx="40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0%</a:t>
            </a:r>
            <a:endParaRPr sz="800"/>
          </a:p>
        </p:txBody>
      </p:sp>
      <p:sp>
        <p:nvSpPr>
          <p:cNvPr id="158" name="Google Shape;158;p15"/>
          <p:cNvSpPr txBox="1"/>
          <p:nvPr/>
        </p:nvSpPr>
        <p:spPr>
          <a:xfrm>
            <a:off x="4388288" y="2618713"/>
            <a:ext cx="67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100%</a:t>
            </a:r>
            <a:endParaRPr sz="800"/>
          </a:p>
        </p:txBody>
      </p:sp>
      <p:sp>
        <p:nvSpPr>
          <p:cNvPr id="159" name="Google Shape;159;p15"/>
          <p:cNvSpPr txBox="1"/>
          <p:nvPr/>
        </p:nvSpPr>
        <p:spPr>
          <a:xfrm>
            <a:off x="2609625" y="3495300"/>
            <a:ext cx="169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Time slot (micro sec)</a:t>
            </a:r>
            <a:endParaRPr sz="800"/>
          </a:p>
        </p:txBody>
      </p:sp>
      <p:sp>
        <p:nvSpPr>
          <p:cNvPr id="160" name="Google Shape;160;p15"/>
          <p:cNvSpPr txBox="1"/>
          <p:nvPr/>
        </p:nvSpPr>
        <p:spPr>
          <a:xfrm>
            <a:off x="2553225" y="-41300"/>
            <a:ext cx="20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</a:t>
            </a:r>
            <a:endParaRPr/>
          </a:p>
        </p:txBody>
      </p:sp>
      <p:sp>
        <p:nvSpPr>
          <p:cNvPr id="161" name="Google Shape;161;p15"/>
          <p:cNvSpPr txBox="1"/>
          <p:nvPr/>
        </p:nvSpPr>
        <p:spPr>
          <a:xfrm>
            <a:off x="2553225" y="2406088"/>
            <a:ext cx="20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BUZZER</a:t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2609625" y="3767925"/>
            <a:ext cx="5526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XXX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/>
          <p:nvPr/>
        </p:nvSpPr>
        <p:spPr>
          <a:xfrm>
            <a:off x="2570575" y="3203025"/>
            <a:ext cx="5775600" cy="1902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2570575" y="656875"/>
            <a:ext cx="5775600" cy="1764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50175" y="449775"/>
            <a:ext cx="2280600" cy="1902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21350" y="499725"/>
            <a:ext cx="8136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Motor</a:t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221350" y="1006425"/>
            <a:ext cx="13293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Speed sensor</a:t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221350" y="1599550"/>
            <a:ext cx="889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PWM</a:t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1604024" y="1006425"/>
            <a:ext cx="7203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Switch</a:t>
            </a:r>
            <a:endParaRPr/>
          </a:p>
        </p:txBody>
      </p:sp>
      <p:sp>
        <p:nvSpPr>
          <p:cNvPr id="174" name="Google Shape;174;p16"/>
          <p:cNvSpPr txBox="1"/>
          <p:nvPr/>
        </p:nvSpPr>
        <p:spPr>
          <a:xfrm>
            <a:off x="597425" y="117525"/>
            <a:ext cx="11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Setup-2</a:t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3351599" y="4466275"/>
            <a:ext cx="7203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Switch</a:t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710000" y="4496450"/>
            <a:ext cx="889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PWM</a:t>
            </a:r>
            <a:endParaRPr/>
          </a:p>
        </p:txBody>
      </p:sp>
      <p:pic>
        <p:nvPicPr>
          <p:cNvPr id="177" name="Google Shape;1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751" y="3338540"/>
            <a:ext cx="1329300" cy="997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0548" y="667812"/>
            <a:ext cx="2190476" cy="107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6"/>
          <p:cNvSpPr txBox="1"/>
          <p:nvPr/>
        </p:nvSpPr>
        <p:spPr>
          <a:xfrm>
            <a:off x="325213" y="2490775"/>
            <a:ext cx="1577100" cy="523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MOTOR-SPEED SENSOR</a:t>
            </a:r>
            <a:endParaRPr sz="1100"/>
          </a:p>
        </p:txBody>
      </p:sp>
      <p:sp>
        <p:nvSpPr>
          <p:cNvPr id="180" name="Google Shape;180;p16"/>
          <p:cNvSpPr txBox="1"/>
          <p:nvPr/>
        </p:nvSpPr>
        <p:spPr>
          <a:xfrm>
            <a:off x="6497088" y="3683150"/>
            <a:ext cx="103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PWM control</a:t>
            </a:r>
            <a:endParaRPr sz="800"/>
          </a:p>
        </p:txBody>
      </p:sp>
      <p:sp>
        <p:nvSpPr>
          <p:cNvPr id="181" name="Google Shape;181;p16"/>
          <p:cNvSpPr txBox="1"/>
          <p:nvPr/>
        </p:nvSpPr>
        <p:spPr>
          <a:xfrm>
            <a:off x="5949863" y="3768800"/>
            <a:ext cx="40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0%</a:t>
            </a:r>
            <a:endParaRPr sz="800"/>
          </a:p>
        </p:txBody>
      </p:sp>
      <p:sp>
        <p:nvSpPr>
          <p:cNvPr id="182" name="Google Shape;182;p16"/>
          <p:cNvSpPr txBox="1"/>
          <p:nvPr/>
        </p:nvSpPr>
        <p:spPr>
          <a:xfrm>
            <a:off x="7657425" y="3768800"/>
            <a:ext cx="67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100%</a:t>
            </a:r>
            <a:endParaRPr sz="800"/>
          </a:p>
        </p:txBody>
      </p:sp>
      <p:grpSp>
        <p:nvGrpSpPr>
          <p:cNvPr id="183" name="Google Shape;183;p16"/>
          <p:cNvGrpSpPr/>
          <p:nvPr/>
        </p:nvGrpSpPr>
        <p:grpSpPr>
          <a:xfrm>
            <a:off x="6023088" y="3981350"/>
            <a:ext cx="1984200" cy="168900"/>
            <a:chOff x="3600225" y="3792475"/>
            <a:chExt cx="1984200" cy="168900"/>
          </a:xfrm>
        </p:grpSpPr>
        <p:sp>
          <p:nvSpPr>
            <p:cNvPr id="184" name="Google Shape;184;p16"/>
            <p:cNvSpPr/>
            <p:nvPr/>
          </p:nvSpPr>
          <p:spPr>
            <a:xfrm>
              <a:off x="3600225" y="3847525"/>
              <a:ext cx="1984200" cy="58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4229825" y="3792475"/>
              <a:ext cx="178200" cy="1689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16"/>
          <p:cNvSpPr/>
          <p:nvPr/>
        </p:nvSpPr>
        <p:spPr>
          <a:xfrm>
            <a:off x="5603679" y="1863675"/>
            <a:ext cx="17442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Speed value in xxxx rpm</a:t>
            </a:r>
            <a:endParaRPr/>
          </a:p>
        </p:txBody>
      </p:sp>
      <p:sp>
        <p:nvSpPr>
          <p:cNvPr id="187" name="Google Shape;187;p16"/>
          <p:cNvSpPr txBox="1"/>
          <p:nvPr/>
        </p:nvSpPr>
        <p:spPr>
          <a:xfrm>
            <a:off x="2570563" y="2759450"/>
            <a:ext cx="1577100" cy="354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MOTOR</a:t>
            </a:r>
            <a:endParaRPr sz="1100"/>
          </a:p>
        </p:txBody>
      </p:sp>
      <p:sp>
        <p:nvSpPr>
          <p:cNvPr id="188" name="Google Shape;188;p16"/>
          <p:cNvSpPr txBox="1"/>
          <p:nvPr/>
        </p:nvSpPr>
        <p:spPr>
          <a:xfrm>
            <a:off x="2570563" y="140625"/>
            <a:ext cx="1577100" cy="354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SPEED SENSOR</a:t>
            </a:r>
            <a:endParaRPr sz="1100"/>
          </a:p>
        </p:txBody>
      </p:sp>
      <p:sp>
        <p:nvSpPr>
          <p:cNvPr id="189" name="Google Shape;189;p16"/>
          <p:cNvSpPr/>
          <p:nvPr/>
        </p:nvSpPr>
        <p:spPr>
          <a:xfrm>
            <a:off x="3058800" y="1006425"/>
            <a:ext cx="8136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/>
          <p:nvPr/>
        </p:nvSpPr>
        <p:spPr>
          <a:xfrm>
            <a:off x="3174575" y="3347375"/>
            <a:ext cx="5552400" cy="1687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3174575" y="527963"/>
            <a:ext cx="5552400" cy="2118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106525" y="638300"/>
            <a:ext cx="2832000" cy="2118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156725" y="761275"/>
            <a:ext cx="1107600" cy="51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IR sensor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 txBox="1"/>
          <p:nvPr/>
        </p:nvSpPr>
        <p:spPr>
          <a:xfrm>
            <a:off x="0" y="216650"/>
            <a:ext cx="11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Setup-3</a:t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1500125" y="774275"/>
            <a:ext cx="973200" cy="69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Obstacle ON/OFF</a:t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156725" y="1568288"/>
            <a:ext cx="1219800" cy="59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Ultrasonic sensor</a:t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1500125" y="1568288"/>
            <a:ext cx="1219800" cy="59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Distance of object</a:t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250450" y="2265425"/>
            <a:ext cx="729600" cy="46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Switch</a:t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3607988" y="3513050"/>
            <a:ext cx="973200" cy="69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Obstacle ON/OFF</a:t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4166100" y="1049250"/>
            <a:ext cx="3086400" cy="138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OBSTACLE PRESENT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AT DIST : XXX m</a:t>
            </a:r>
            <a:endParaRPr sz="2000"/>
          </a:p>
        </p:txBody>
      </p:sp>
      <p:sp>
        <p:nvSpPr>
          <p:cNvPr id="205" name="Google Shape;205;p17"/>
          <p:cNvSpPr/>
          <p:nvPr/>
        </p:nvSpPr>
        <p:spPr>
          <a:xfrm>
            <a:off x="1912350" y="2265425"/>
            <a:ext cx="729600" cy="46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LCD</a:t>
            </a:r>
            <a:endParaRPr/>
          </a:p>
        </p:txBody>
      </p:sp>
      <p:pic>
        <p:nvPicPr>
          <p:cNvPr id="206" name="Google Shape;206;p17"/>
          <p:cNvPicPr preferRelativeResize="0"/>
          <p:nvPr/>
        </p:nvPicPr>
        <p:blipFill rotWithShape="1">
          <a:blip r:embed="rId3">
            <a:alphaModFix/>
          </a:blip>
          <a:srcRect b="52557" l="0" r="0" t="0"/>
          <a:stretch/>
        </p:blipFill>
        <p:spPr>
          <a:xfrm>
            <a:off x="3608000" y="4435275"/>
            <a:ext cx="1413025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7"/>
          <p:cNvSpPr txBox="1"/>
          <p:nvPr/>
        </p:nvSpPr>
        <p:spPr>
          <a:xfrm>
            <a:off x="61825" y="2833250"/>
            <a:ext cx="2921400" cy="354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OBSTACLE-IR/ULTRASONIC SENSOR</a:t>
            </a:r>
            <a:endParaRPr sz="1100"/>
          </a:p>
        </p:txBody>
      </p:sp>
      <p:sp>
        <p:nvSpPr>
          <p:cNvPr id="208" name="Google Shape;208;p17"/>
          <p:cNvSpPr txBox="1"/>
          <p:nvPr/>
        </p:nvSpPr>
        <p:spPr>
          <a:xfrm>
            <a:off x="3256225" y="82000"/>
            <a:ext cx="2921400" cy="354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OBSTACLE-IR/ULTRASONIC SENSOR</a:t>
            </a:r>
            <a:endParaRPr sz="1100"/>
          </a:p>
        </p:txBody>
      </p:sp>
      <p:sp>
        <p:nvSpPr>
          <p:cNvPr id="209" name="Google Shape;209;p17"/>
          <p:cNvSpPr txBox="1"/>
          <p:nvPr/>
        </p:nvSpPr>
        <p:spPr>
          <a:xfrm>
            <a:off x="3256225" y="2902663"/>
            <a:ext cx="1029900" cy="354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OBSTACLE 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/>
          <p:nvPr/>
        </p:nvSpPr>
        <p:spPr>
          <a:xfrm>
            <a:off x="3206775" y="2963650"/>
            <a:ext cx="5713500" cy="1303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3206775" y="645375"/>
            <a:ext cx="5713500" cy="1698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6" name="Google Shape;216;p18"/>
          <p:cNvSpPr txBox="1"/>
          <p:nvPr/>
        </p:nvSpPr>
        <p:spPr>
          <a:xfrm>
            <a:off x="0" y="0"/>
            <a:ext cx="11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Setup-4</a:t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0" y="448450"/>
            <a:ext cx="3102600" cy="1698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4483250" y="3032463"/>
            <a:ext cx="620100" cy="506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LED</a:t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>
            <a:off x="110525" y="1657425"/>
            <a:ext cx="8136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PWM</a:t>
            </a:r>
            <a:endParaRPr/>
          </a:p>
        </p:txBody>
      </p:sp>
      <p:sp>
        <p:nvSpPr>
          <p:cNvPr id="220" name="Google Shape;220;p18"/>
          <p:cNvSpPr/>
          <p:nvPr/>
        </p:nvSpPr>
        <p:spPr>
          <a:xfrm>
            <a:off x="0" y="1044100"/>
            <a:ext cx="19191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LDR control</a:t>
            </a:r>
            <a:endParaRPr/>
          </a:p>
        </p:txBody>
      </p:sp>
      <p:sp>
        <p:nvSpPr>
          <p:cNvPr id="221" name="Google Shape;221;p18"/>
          <p:cNvSpPr/>
          <p:nvPr/>
        </p:nvSpPr>
        <p:spPr>
          <a:xfrm>
            <a:off x="779825" y="481475"/>
            <a:ext cx="12198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Luminance </a:t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>
            <a:off x="991175" y="1657425"/>
            <a:ext cx="889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Voltage</a:t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2082575" y="481475"/>
            <a:ext cx="8136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Switch</a:t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2082575" y="1069450"/>
            <a:ext cx="8136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Value of LDR</a:t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76775" y="468788"/>
            <a:ext cx="6201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LED</a:t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3955450" y="805000"/>
            <a:ext cx="3855000" cy="928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LUM:xxxxxx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COL:</a:t>
            </a:r>
            <a:endParaRPr/>
          </a:p>
        </p:txBody>
      </p:sp>
      <p:pic>
        <p:nvPicPr>
          <p:cNvPr id="227" name="Google Shape;227;p18"/>
          <p:cNvPicPr preferRelativeResize="0"/>
          <p:nvPr/>
        </p:nvPicPr>
        <p:blipFill rotWithShape="1">
          <a:blip r:embed="rId3">
            <a:alphaModFix/>
          </a:blip>
          <a:srcRect b="52557" l="0" r="0" t="0"/>
          <a:stretch/>
        </p:blipFill>
        <p:spPr>
          <a:xfrm>
            <a:off x="4124350" y="3646775"/>
            <a:ext cx="1474875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8"/>
          <p:cNvSpPr txBox="1"/>
          <p:nvPr/>
        </p:nvSpPr>
        <p:spPr>
          <a:xfrm>
            <a:off x="601175" y="2164250"/>
            <a:ext cx="1577100" cy="523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LED/COLOUR - LDR SENSOR</a:t>
            </a:r>
            <a:endParaRPr sz="1100"/>
          </a:p>
        </p:txBody>
      </p:sp>
      <p:sp>
        <p:nvSpPr>
          <p:cNvPr id="229" name="Google Shape;229;p18"/>
          <p:cNvSpPr txBox="1"/>
          <p:nvPr/>
        </p:nvSpPr>
        <p:spPr>
          <a:xfrm>
            <a:off x="6497088" y="3032475"/>
            <a:ext cx="103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PWM control</a:t>
            </a:r>
            <a:endParaRPr sz="800"/>
          </a:p>
        </p:txBody>
      </p:sp>
      <p:sp>
        <p:nvSpPr>
          <p:cNvPr id="230" name="Google Shape;230;p18"/>
          <p:cNvSpPr txBox="1"/>
          <p:nvPr/>
        </p:nvSpPr>
        <p:spPr>
          <a:xfrm>
            <a:off x="6023088" y="3231375"/>
            <a:ext cx="40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0%</a:t>
            </a:r>
            <a:endParaRPr sz="800"/>
          </a:p>
        </p:txBody>
      </p:sp>
      <p:sp>
        <p:nvSpPr>
          <p:cNvPr id="231" name="Google Shape;231;p18"/>
          <p:cNvSpPr txBox="1"/>
          <p:nvPr/>
        </p:nvSpPr>
        <p:spPr>
          <a:xfrm>
            <a:off x="7673775" y="3231375"/>
            <a:ext cx="67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100%</a:t>
            </a:r>
            <a:endParaRPr sz="800"/>
          </a:p>
        </p:txBody>
      </p:sp>
      <p:grpSp>
        <p:nvGrpSpPr>
          <p:cNvPr id="232" name="Google Shape;232;p18"/>
          <p:cNvGrpSpPr/>
          <p:nvPr/>
        </p:nvGrpSpPr>
        <p:grpSpPr>
          <a:xfrm>
            <a:off x="6023088" y="3477875"/>
            <a:ext cx="1984200" cy="168900"/>
            <a:chOff x="3600225" y="3792475"/>
            <a:chExt cx="1984200" cy="168900"/>
          </a:xfrm>
        </p:grpSpPr>
        <p:sp>
          <p:nvSpPr>
            <p:cNvPr id="233" name="Google Shape;233;p18"/>
            <p:cNvSpPr/>
            <p:nvPr/>
          </p:nvSpPr>
          <p:spPr>
            <a:xfrm>
              <a:off x="3600225" y="3847525"/>
              <a:ext cx="1984200" cy="58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4229825" y="3792475"/>
              <a:ext cx="178200" cy="1689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18"/>
          <p:cNvSpPr/>
          <p:nvPr/>
        </p:nvSpPr>
        <p:spPr>
          <a:xfrm>
            <a:off x="4751300" y="1818525"/>
            <a:ext cx="1984200" cy="307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LDR VALUE</a:t>
            </a:r>
            <a:endParaRPr/>
          </a:p>
        </p:txBody>
      </p:sp>
      <p:sp>
        <p:nvSpPr>
          <p:cNvPr id="236" name="Google Shape;236;p18"/>
          <p:cNvSpPr txBox="1"/>
          <p:nvPr/>
        </p:nvSpPr>
        <p:spPr>
          <a:xfrm>
            <a:off x="3206775" y="127475"/>
            <a:ext cx="2930100" cy="354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LDR SENSOR/COLOUR SENSOR</a:t>
            </a:r>
            <a:endParaRPr sz="1100"/>
          </a:p>
        </p:txBody>
      </p:sp>
      <p:sp>
        <p:nvSpPr>
          <p:cNvPr id="237" name="Google Shape;237;p18"/>
          <p:cNvSpPr txBox="1"/>
          <p:nvPr/>
        </p:nvSpPr>
        <p:spPr>
          <a:xfrm>
            <a:off x="3206775" y="2510925"/>
            <a:ext cx="1577100" cy="354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LED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/>
          <p:nvPr/>
        </p:nvSpPr>
        <p:spPr>
          <a:xfrm>
            <a:off x="3121325" y="3420900"/>
            <a:ext cx="5713500" cy="1620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3195950" y="691450"/>
            <a:ext cx="5713500" cy="1880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3304700" y="3662600"/>
            <a:ext cx="889500" cy="506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Heater</a:t>
            </a:r>
            <a:endParaRPr/>
          </a:p>
        </p:txBody>
      </p:sp>
      <p:pic>
        <p:nvPicPr>
          <p:cNvPr id="245" name="Google Shape;245;p19"/>
          <p:cNvPicPr preferRelativeResize="0"/>
          <p:nvPr/>
        </p:nvPicPr>
        <p:blipFill rotWithShape="1">
          <a:blip r:embed="rId3">
            <a:alphaModFix/>
          </a:blip>
          <a:srcRect b="52557" l="0" r="0" t="0"/>
          <a:stretch/>
        </p:blipFill>
        <p:spPr>
          <a:xfrm>
            <a:off x="3304700" y="4366450"/>
            <a:ext cx="127650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9"/>
          <p:cNvSpPr/>
          <p:nvPr/>
        </p:nvSpPr>
        <p:spPr>
          <a:xfrm>
            <a:off x="164775" y="565900"/>
            <a:ext cx="2701800" cy="1853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315538" y="604550"/>
            <a:ext cx="10371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Heater</a:t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1491075" y="567150"/>
            <a:ext cx="1276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Temperature</a:t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1638" y="1510850"/>
            <a:ext cx="12198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Temperature sensor</a:t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1823300" y="1563700"/>
            <a:ext cx="889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Temp value</a:t>
            </a:r>
            <a:endParaRPr/>
          </a:p>
        </p:txBody>
      </p:sp>
      <p:sp>
        <p:nvSpPr>
          <p:cNvPr id="251" name="Google Shape;251;p19"/>
          <p:cNvSpPr txBox="1"/>
          <p:nvPr/>
        </p:nvSpPr>
        <p:spPr>
          <a:xfrm>
            <a:off x="525550" y="111600"/>
            <a:ext cx="11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Setup-5</a:t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310825" y="1057700"/>
            <a:ext cx="8136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PWM</a:t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1241700" y="1039000"/>
            <a:ext cx="9558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ON/OFF</a:t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310825" y="1964000"/>
            <a:ext cx="8136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Buzzer</a:t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5027325" y="4412650"/>
            <a:ext cx="8136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PWM</a:t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4899525" y="3999800"/>
            <a:ext cx="1984200" cy="5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5345025" y="3944750"/>
            <a:ext cx="178200" cy="16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4368491" y="821750"/>
            <a:ext cx="3368400" cy="87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Temp:XX K</a:t>
            </a:r>
            <a:endParaRPr sz="2900"/>
          </a:p>
        </p:txBody>
      </p:sp>
      <p:sp>
        <p:nvSpPr>
          <p:cNvPr id="259" name="Google Shape;259;p19"/>
          <p:cNvSpPr txBox="1"/>
          <p:nvPr/>
        </p:nvSpPr>
        <p:spPr>
          <a:xfrm>
            <a:off x="241650" y="2560250"/>
            <a:ext cx="2280600" cy="354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HEATER-TEMP SENSOR</a:t>
            </a:r>
            <a:endParaRPr sz="1100"/>
          </a:p>
        </p:txBody>
      </p:sp>
      <p:sp>
        <p:nvSpPr>
          <p:cNvPr id="260" name="Google Shape;260;p19"/>
          <p:cNvSpPr txBox="1"/>
          <p:nvPr/>
        </p:nvSpPr>
        <p:spPr>
          <a:xfrm>
            <a:off x="5202775" y="3420900"/>
            <a:ext cx="103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PWM control</a:t>
            </a:r>
            <a:endParaRPr sz="800"/>
          </a:p>
        </p:txBody>
      </p:sp>
      <p:sp>
        <p:nvSpPr>
          <p:cNvPr id="261" name="Google Shape;261;p19"/>
          <p:cNvSpPr txBox="1"/>
          <p:nvPr/>
        </p:nvSpPr>
        <p:spPr>
          <a:xfrm>
            <a:off x="4728775" y="3619800"/>
            <a:ext cx="40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0%</a:t>
            </a:r>
            <a:endParaRPr sz="800"/>
          </a:p>
        </p:txBody>
      </p:sp>
      <p:sp>
        <p:nvSpPr>
          <p:cNvPr id="262" name="Google Shape;262;p19"/>
          <p:cNvSpPr txBox="1"/>
          <p:nvPr/>
        </p:nvSpPr>
        <p:spPr>
          <a:xfrm>
            <a:off x="6379463" y="3619800"/>
            <a:ext cx="67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100%</a:t>
            </a:r>
            <a:endParaRPr sz="800"/>
          </a:p>
        </p:txBody>
      </p:sp>
      <p:sp>
        <p:nvSpPr>
          <p:cNvPr id="263" name="Google Shape;263;p19"/>
          <p:cNvSpPr/>
          <p:nvPr/>
        </p:nvSpPr>
        <p:spPr>
          <a:xfrm>
            <a:off x="3857873" y="1915350"/>
            <a:ext cx="12198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temp&gt;35</a:t>
            </a:r>
            <a:endParaRPr sz="1100"/>
          </a:p>
        </p:txBody>
      </p:sp>
      <p:pic>
        <p:nvPicPr>
          <p:cNvPr id="264" name="Google Shape;264;p19"/>
          <p:cNvPicPr preferRelativeResize="0"/>
          <p:nvPr/>
        </p:nvPicPr>
        <p:blipFill rotWithShape="1">
          <a:blip r:embed="rId4">
            <a:alphaModFix/>
          </a:blip>
          <a:srcRect b="20488" l="22370" r="14310" t="10479"/>
          <a:stretch/>
        </p:blipFill>
        <p:spPr>
          <a:xfrm>
            <a:off x="5525200" y="1747400"/>
            <a:ext cx="732825" cy="689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5" name="Google Shape;265;p19"/>
          <p:cNvSpPr txBox="1"/>
          <p:nvPr/>
        </p:nvSpPr>
        <p:spPr>
          <a:xfrm>
            <a:off x="3121325" y="2957575"/>
            <a:ext cx="2280600" cy="354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HEATER</a:t>
            </a:r>
            <a:endParaRPr sz="1100"/>
          </a:p>
        </p:txBody>
      </p:sp>
      <p:sp>
        <p:nvSpPr>
          <p:cNvPr id="266" name="Google Shape;266;p19"/>
          <p:cNvSpPr txBox="1"/>
          <p:nvPr/>
        </p:nvSpPr>
        <p:spPr>
          <a:xfrm>
            <a:off x="3195950" y="168100"/>
            <a:ext cx="2280600" cy="354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TEMP SENSOR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/>
          <p:nvPr/>
        </p:nvSpPr>
        <p:spPr>
          <a:xfrm>
            <a:off x="3259575" y="3384525"/>
            <a:ext cx="5301000" cy="1516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0"/>
          <p:cNvSpPr/>
          <p:nvPr/>
        </p:nvSpPr>
        <p:spPr>
          <a:xfrm>
            <a:off x="3259575" y="594425"/>
            <a:ext cx="5713500" cy="2043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0"/>
          <p:cNvSpPr/>
          <p:nvPr/>
        </p:nvSpPr>
        <p:spPr>
          <a:xfrm>
            <a:off x="247675" y="516250"/>
            <a:ext cx="2701800" cy="1853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0"/>
          <p:cNvSpPr/>
          <p:nvPr/>
        </p:nvSpPr>
        <p:spPr>
          <a:xfrm>
            <a:off x="337125" y="703213"/>
            <a:ext cx="1219800" cy="59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Smoke/Gas sensor</a:t>
            </a:r>
            <a:endParaRPr/>
          </a:p>
        </p:txBody>
      </p:sp>
      <p:sp>
        <p:nvSpPr>
          <p:cNvPr id="275" name="Google Shape;275;p20"/>
          <p:cNvSpPr/>
          <p:nvPr/>
        </p:nvSpPr>
        <p:spPr>
          <a:xfrm>
            <a:off x="337125" y="1461201"/>
            <a:ext cx="12198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LED/Buzzer</a:t>
            </a:r>
            <a:endParaRPr/>
          </a:p>
        </p:txBody>
      </p:sp>
      <p:sp>
        <p:nvSpPr>
          <p:cNvPr id="276" name="Google Shape;276;p20"/>
          <p:cNvSpPr txBox="1"/>
          <p:nvPr/>
        </p:nvSpPr>
        <p:spPr>
          <a:xfrm>
            <a:off x="589425" y="138150"/>
            <a:ext cx="11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Setup-6</a:t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1681425" y="703229"/>
            <a:ext cx="1219800" cy="75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Smoke/ gas generator(ON/OFF)</a:t>
            </a:r>
            <a:endParaRPr/>
          </a:p>
        </p:txBody>
      </p:sp>
      <p:pic>
        <p:nvPicPr>
          <p:cNvPr id="278" name="Google Shape;278;p20"/>
          <p:cNvPicPr preferRelativeResize="0"/>
          <p:nvPr/>
        </p:nvPicPr>
        <p:blipFill rotWithShape="1">
          <a:blip r:embed="rId3">
            <a:alphaModFix/>
          </a:blip>
          <a:srcRect b="52557" l="0" r="0" t="0"/>
          <a:stretch/>
        </p:blipFill>
        <p:spPr>
          <a:xfrm>
            <a:off x="3410913" y="4329075"/>
            <a:ext cx="1474875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0"/>
          <p:cNvSpPr/>
          <p:nvPr/>
        </p:nvSpPr>
        <p:spPr>
          <a:xfrm>
            <a:off x="3440800" y="1252700"/>
            <a:ext cx="1415100" cy="59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Smoke </a:t>
            </a:r>
            <a:r>
              <a:rPr lang="en-GB"/>
              <a:t>detected</a:t>
            </a:r>
            <a:r>
              <a:rPr lang="en-GB"/>
              <a:t> </a:t>
            </a:r>
            <a:endParaRPr/>
          </a:p>
        </p:txBody>
      </p:sp>
      <p:pic>
        <p:nvPicPr>
          <p:cNvPr id="280" name="Google Shape;2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050" y="1915550"/>
            <a:ext cx="675000" cy="67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1" name="Google Shape;281;p20"/>
          <p:cNvSpPr/>
          <p:nvPr/>
        </p:nvSpPr>
        <p:spPr>
          <a:xfrm>
            <a:off x="3440800" y="1956488"/>
            <a:ext cx="1415100" cy="59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</a:t>
            </a:r>
            <a:r>
              <a:rPr lang="en-GB"/>
              <a:t>Smoke detected</a:t>
            </a: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214125" y="2485025"/>
            <a:ext cx="2687100" cy="354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SMOKE/GAS-SMOKE/GAS SENSOR</a:t>
            </a:r>
            <a:endParaRPr sz="1100"/>
          </a:p>
        </p:txBody>
      </p:sp>
      <p:sp>
        <p:nvSpPr>
          <p:cNvPr id="283" name="Google Shape;283;p20"/>
          <p:cNvSpPr/>
          <p:nvPr/>
        </p:nvSpPr>
        <p:spPr>
          <a:xfrm>
            <a:off x="3470800" y="3568213"/>
            <a:ext cx="1219800" cy="59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Smoke/Gas generator</a:t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>
            <a:off x="3440800" y="741800"/>
            <a:ext cx="37263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GAS DETECTED: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XYZ GAS</a:t>
            </a:r>
            <a:endParaRPr sz="1100"/>
          </a:p>
        </p:txBody>
      </p:sp>
      <p:sp>
        <p:nvSpPr>
          <p:cNvPr id="285" name="Google Shape;285;p20"/>
          <p:cNvSpPr/>
          <p:nvPr/>
        </p:nvSpPr>
        <p:spPr>
          <a:xfrm>
            <a:off x="5360500" y="4642750"/>
            <a:ext cx="1984200" cy="5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"/>
          <p:cNvSpPr/>
          <p:nvPr/>
        </p:nvSpPr>
        <p:spPr>
          <a:xfrm>
            <a:off x="5806000" y="4587700"/>
            <a:ext cx="178200" cy="16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0"/>
          <p:cNvSpPr txBox="1"/>
          <p:nvPr/>
        </p:nvSpPr>
        <p:spPr>
          <a:xfrm>
            <a:off x="5663750" y="4063850"/>
            <a:ext cx="103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PWM control</a:t>
            </a:r>
            <a:endParaRPr sz="800"/>
          </a:p>
        </p:txBody>
      </p:sp>
      <p:sp>
        <p:nvSpPr>
          <p:cNvPr id="288" name="Google Shape;288;p20"/>
          <p:cNvSpPr txBox="1"/>
          <p:nvPr/>
        </p:nvSpPr>
        <p:spPr>
          <a:xfrm>
            <a:off x="5189750" y="4262750"/>
            <a:ext cx="40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0%</a:t>
            </a:r>
            <a:endParaRPr sz="800"/>
          </a:p>
        </p:txBody>
      </p:sp>
      <p:sp>
        <p:nvSpPr>
          <p:cNvPr id="289" name="Google Shape;289;p20"/>
          <p:cNvSpPr txBox="1"/>
          <p:nvPr/>
        </p:nvSpPr>
        <p:spPr>
          <a:xfrm>
            <a:off x="6840438" y="4262750"/>
            <a:ext cx="67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100%</a:t>
            </a:r>
            <a:endParaRPr sz="800"/>
          </a:p>
        </p:txBody>
      </p:sp>
      <p:pic>
        <p:nvPicPr>
          <p:cNvPr id="290" name="Google Shape;290;p20"/>
          <p:cNvPicPr preferRelativeResize="0"/>
          <p:nvPr/>
        </p:nvPicPr>
        <p:blipFill rotWithShape="1">
          <a:blip r:embed="rId5">
            <a:alphaModFix/>
          </a:blip>
          <a:srcRect b="20488" l="22370" r="14310" t="10479"/>
          <a:stretch/>
        </p:blipFill>
        <p:spPr>
          <a:xfrm>
            <a:off x="5055050" y="1187950"/>
            <a:ext cx="675000" cy="6354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1" name="Google Shape;291;p20"/>
          <p:cNvSpPr txBox="1"/>
          <p:nvPr/>
        </p:nvSpPr>
        <p:spPr>
          <a:xfrm>
            <a:off x="3259575" y="161250"/>
            <a:ext cx="2687100" cy="354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SMOKE/GAS SENSOR</a:t>
            </a:r>
            <a:endParaRPr sz="1100"/>
          </a:p>
        </p:txBody>
      </p:sp>
      <p:sp>
        <p:nvSpPr>
          <p:cNvPr id="292" name="Google Shape;292;p20"/>
          <p:cNvSpPr txBox="1"/>
          <p:nvPr/>
        </p:nvSpPr>
        <p:spPr>
          <a:xfrm>
            <a:off x="3259575" y="2925825"/>
            <a:ext cx="2687100" cy="354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SMOKE/GAS UNIT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"/>
          <p:cNvSpPr/>
          <p:nvPr/>
        </p:nvSpPr>
        <p:spPr>
          <a:xfrm>
            <a:off x="3325100" y="3162925"/>
            <a:ext cx="5713500" cy="1708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107475" y="599725"/>
            <a:ext cx="1919100" cy="2040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1"/>
          <p:cNvSpPr txBox="1"/>
          <p:nvPr/>
        </p:nvSpPr>
        <p:spPr>
          <a:xfrm>
            <a:off x="487425" y="67950"/>
            <a:ext cx="11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Setup-7</a:t>
            </a: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180050" y="698100"/>
            <a:ext cx="11592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Alcohol sensor</a:t>
            </a: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218000" y="1380600"/>
            <a:ext cx="1504800" cy="59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 LED with Buzzer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3259575" y="657150"/>
            <a:ext cx="5713500" cy="1708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3325100" y="698100"/>
            <a:ext cx="14151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Alcohol detected </a:t>
            </a:r>
            <a:endParaRPr/>
          </a:p>
        </p:txBody>
      </p:sp>
      <p:pic>
        <p:nvPicPr>
          <p:cNvPr id="304" name="Google Shape;3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249" y="654900"/>
            <a:ext cx="593098" cy="593098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5" name="Google Shape;305;p21"/>
          <p:cNvSpPr/>
          <p:nvPr/>
        </p:nvSpPr>
        <p:spPr>
          <a:xfrm>
            <a:off x="3338725" y="1467000"/>
            <a:ext cx="14151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Alcohol not detected </a:t>
            </a:r>
            <a:endParaRPr/>
          </a:p>
        </p:txBody>
      </p:sp>
      <p:pic>
        <p:nvPicPr>
          <p:cNvPr id="306" name="Google Shape;3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197" y="1526822"/>
            <a:ext cx="621200" cy="621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7" name="Google Shape;307;p21"/>
          <p:cNvPicPr preferRelativeResize="0"/>
          <p:nvPr/>
        </p:nvPicPr>
        <p:blipFill rotWithShape="1">
          <a:blip r:embed="rId5">
            <a:alphaModFix/>
          </a:blip>
          <a:srcRect b="52557" l="0" r="0" t="0"/>
          <a:stretch/>
        </p:blipFill>
        <p:spPr>
          <a:xfrm>
            <a:off x="3466663" y="3971450"/>
            <a:ext cx="1474875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1"/>
          <p:cNvSpPr txBox="1"/>
          <p:nvPr/>
        </p:nvSpPr>
        <p:spPr>
          <a:xfrm>
            <a:off x="180050" y="2771300"/>
            <a:ext cx="1844700" cy="523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ALCOHOL - ALCOHOL SENSOR</a:t>
            </a:r>
            <a:endParaRPr sz="1100"/>
          </a:p>
        </p:txBody>
      </p:sp>
      <p:sp>
        <p:nvSpPr>
          <p:cNvPr id="309" name="Google Shape;309;p21"/>
          <p:cNvSpPr/>
          <p:nvPr/>
        </p:nvSpPr>
        <p:spPr>
          <a:xfrm>
            <a:off x="3466675" y="3266225"/>
            <a:ext cx="11592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Alcohol input set up</a:t>
            </a: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5457550" y="3999825"/>
            <a:ext cx="1984200" cy="5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"/>
          <p:cNvSpPr txBox="1"/>
          <p:nvPr/>
        </p:nvSpPr>
        <p:spPr>
          <a:xfrm>
            <a:off x="5760800" y="3420925"/>
            <a:ext cx="103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PWM control</a:t>
            </a:r>
            <a:endParaRPr sz="800"/>
          </a:p>
        </p:txBody>
      </p:sp>
      <p:sp>
        <p:nvSpPr>
          <p:cNvPr id="312" name="Google Shape;312;p21"/>
          <p:cNvSpPr txBox="1"/>
          <p:nvPr/>
        </p:nvSpPr>
        <p:spPr>
          <a:xfrm>
            <a:off x="5286800" y="3619825"/>
            <a:ext cx="40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0%</a:t>
            </a:r>
            <a:endParaRPr sz="800"/>
          </a:p>
        </p:txBody>
      </p:sp>
      <p:sp>
        <p:nvSpPr>
          <p:cNvPr id="313" name="Google Shape;313;p21"/>
          <p:cNvSpPr txBox="1"/>
          <p:nvPr/>
        </p:nvSpPr>
        <p:spPr>
          <a:xfrm>
            <a:off x="6937488" y="3619825"/>
            <a:ext cx="67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100%</a:t>
            </a:r>
            <a:endParaRPr sz="800"/>
          </a:p>
        </p:txBody>
      </p:sp>
      <p:sp>
        <p:nvSpPr>
          <p:cNvPr id="314" name="Google Shape;314;p21"/>
          <p:cNvSpPr/>
          <p:nvPr/>
        </p:nvSpPr>
        <p:spPr>
          <a:xfrm>
            <a:off x="5903050" y="3944775"/>
            <a:ext cx="178200" cy="16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1"/>
          <p:cNvSpPr txBox="1"/>
          <p:nvPr/>
        </p:nvSpPr>
        <p:spPr>
          <a:xfrm>
            <a:off x="3281750" y="-3100"/>
            <a:ext cx="1844700" cy="354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ALCOHOL SENSOR</a:t>
            </a:r>
            <a:endParaRPr sz="1100"/>
          </a:p>
        </p:txBody>
      </p:sp>
      <p:sp>
        <p:nvSpPr>
          <p:cNvPr id="316" name="Google Shape;316;p21"/>
          <p:cNvSpPr txBox="1"/>
          <p:nvPr/>
        </p:nvSpPr>
        <p:spPr>
          <a:xfrm>
            <a:off x="3338725" y="2502688"/>
            <a:ext cx="1844700" cy="354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ALCOHOL INPUT SETUP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