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napToGrid="0" snapToObjects="1" showGuides="1"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EB5C-5122-4881-81CA-DE7BC5E3EA5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CBA4-EAB6-4415-8AAA-1B8C7D287448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220-050A-456E-B997-65F71E152C2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270-8B06-42F3-AE44-15BA16244004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4EBF-6AD8-452A-9C76-86B60B61D698}" type="datetime1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0357-F491-4A80-BD29-6C196D89501C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AD4B-C4B8-4BF3-A47C-1B714ECF9ED8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Tahoma" pitchFamily="34" charset="0"/>
              </a:rPr>
              <a:t>&lt;Name of training </a:t>
            </a:r>
            <a:r>
              <a:rPr lang="en-US" dirty="0" smtClean="0">
                <a:ea typeface="Tahoma" pitchFamily="34" charset="0"/>
              </a:rPr>
              <a:t>course </a:t>
            </a:r>
            <a:r>
              <a:rPr lang="en-US" dirty="0">
                <a:ea typeface="Tahoma" pitchFamily="34" charset="0"/>
              </a:rPr>
              <a:t>&gt;</a:t>
            </a:r>
            <a:br>
              <a:rPr lang="en-US" dirty="0">
                <a:ea typeface="Tahoma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a typeface="Tahoma" pitchFamily="34" charset="0"/>
              </a:rPr>
              <a:t>&lt;Training Topic /Lesson Name&gt;</a:t>
            </a:r>
            <a:endParaRPr lang="vi-VN" b="1" dirty="0">
              <a:ea typeface="Tahoma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 Summary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3934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&lt;Summarize the main points in the lesson, compared to the lesson objectives&gt;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2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>
            <a:noAutofit/>
          </a:bodyPr>
          <a:lstStyle/>
          <a:p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 for training material development in </a:t>
            </a:r>
            <a:r>
              <a:rPr lang="en-US" alt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alt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US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(please delete this slide after completing the material)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&lt;Considering to the lesson duration, it is recommended to design the slides where each of them takes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 average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3 minutes to present. Time for exercise and case-study is estimated and allocated separately&gt;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&lt;The author may use the Notes part to provide more detail information for instructor. Slides and Notes are to be printed and given to trainer as Instructor manual&gt;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i="1" dirty="0" smtClean="0">
                <a:latin typeface="Arial" panose="020B0604020202020204" pitchFamily="34" charset="0"/>
              </a:rPr>
              <a:t>&lt;Mandatory slide&gt;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r>
              <a:rPr lang="en-US" altLang="en-US" sz="2000" i="1" dirty="0" smtClean="0">
                <a:latin typeface="Arial" panose="020B0604020202020204" pitchFamily="34" charset="0"/>
              </a:rPr>
              <a:t>&lt;Brief the objectives of the course: </a:t>
            </a:r>
            <a:r>
              <a:rPr lang="en-US" altLang="en-US" sz="2000" i="1" dirty="0">
                <a:latin typeface="Arial" panose="020B0604020202020204" pitchFamily="34" charset="0"/>
              </a:rPr>
              <a:t>W</a:t>
            </a:r>
            <a:r>
              <a:rPr lang="en-US" altLang="en-US" sz="2000" i="1" dirty="0" smtClean="0">
                <a:latin typeface="Arial" panose="020B0604020202020204" pitchFamily="34" charset="0"/>
              </a:rPr>
              <a:t>hat trainees learn after the course&gt;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r>
              <a:rPr lang="en-US" altLang="en-US" sz="2000" i="1" dirty="0" smtClean="0">
                <a:latin typeface="Arial" panose="020B0604020202020204" pitchFamily="34" charset="0"/>
              </a:rPr>
              <a:t>&lt;Remember to update the course version in Notes part&gt;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810616"/>
            <a:ext cx="8229600" cy="1220931"/>
          </a:xfrm>
        </p:spPr>
        <p:txBody>
          <a:bodyPr/>
          <a:lstStyle/>
          <a:p>
            <a:pPr algn="ctr">
              <a:defRPr/>
            </a:pPr>
            <a:r>
              <a:rPr lang="vi-VN" dirty="0" smtClean="0">
                <a:latin typeface="Arial" charset="0"/>
                <a:cs typeface="Arial" charset="0"/>
              </a:rPr>
              <a:t>&lt;Content #1&gt;</a:t>
            </a:r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 #1. 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&lt;Content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 outline, which is more detailed than the lesson agenda&gt;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&lt;Estimated lesson duration&gt;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&lt;Content #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Item #1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i="1" dirty="0" smtClean="0">
                <a:latin typeface="Arial" panose="020B0604020202020204" pitchFamily="34" charset="0"/>
              </a:rPr>
              <a:t>&lt;Content of Content#1</a:t>
            </a:r>
            <a:r>
              <a:rPr lang="en-US" altLang="en-US" sz="2000" i="1" dirty="0">
                <a:latin typeface="Arial" panose="020B0604020202020204" pitchFamily="34" charset="0"/>
              </a:rPr>
              <a:t>&gt;</a:t>
            </a:r>
          </a:p>
          <a:p>
            <a:pPr algn="just"/>
            <a:endParaRPr lang="en-US" altLang="en-US" sz="2000" i="1" dirty="0" smtClean="0">
              <a:latin typeface="Arial" panose="020B0604020202020204" pitchFamily="34" charset="0"/>
            </a:endParaRPr>
          </a:p>
          <a:p>
            <a:pPr algn="just"/>
            <a:r>
              <a:rPr lang="en-US" altLang="en-US" sz="2000" i="1" dirty="0" smtClean="0">
                <a:latin typeface="Arial" panose="020B0604020202020204" pitchFamily="34" charset="0"/>
              </a:rPr>
              <a:t>&lt;Use various types of slide layout to show charts, images, etc.&gt;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pPr algn="just"/>
            <a:endParaRPr lang="en-US" altLang="en-US" sz="2000" i="1" dirty="0">
              <a:latin typeface="Arial" panose="020B0604020202020204" pitchFamily="34" charset="0"/>
            </a:endParaRPr>
          </a:p>
          <a:p>
            <a:pPr algn="just"/>
            <a:r>
              <a:rPr lang="en-US" altLang="en-US" sz="2000" i="1" dirty="0" smtClean="0">
                <a:latin typeface="Arial" panose="020B0604020202020204" pitchFamily="34" charset="0"/>
              </a:rPr>
              <a:t>&lt;Follow the norm “3 </a:t>
            </a:r>
            <a:r>
              <a:rPr lang="en-US" altLang="en-US" sz="2000" i="1" dirty="0" err="1" smtClean="0">
                <a:latin typeface="Arial" panose="020B0604020202020204" pitchFamily="34" charset="0"/>
              </a:rPr>
              <a:t>mins</a:t>
            </a:r>
            <a:r>
              <a:rPr lang="en-US" altLang="en-US" sz="2000" i="1" dirty="0" smtClean="0">
                <a:latin typeface="Arial" panose="020B0604020202020204" pitchFamily="34" charset="0"/>
              </a:rPr>
              <a:t> of presentation per slide”&gt;</a:t>
            </a:r>
            <a:endParaRPr lang="en-US" altLang="en-US" sz="2000" i="1" dirty="0">
              <a:latin typeface="Arial" panose="020B0604020202020204" pitchFamily="34" charset="0"/>
            </a:endParaRPr>
          </a:p>
          <a:p>
            <a:pPr algn="just"/>
            <a:endParaRPr lang="en-US" altLang="en-US" sz="2000" i="1" dirty="0">
              <a:latin typeface="Arial" panose="020B0604020202020204" pitchFamily="34" charset="0"/>
            </a:endParaRPr>
          </a:p>
          <a:p>
            <a:pPr algn="just"/>
            <a:r>
              <a:rPr lang="en-US" altLang="en-US" sz="2000" i="1" dirty="0" smtClean="0">
                <a:latin typeface="Arial" panose="020B0604020202020204" pitchFamily="34" charset="0"/>
              </a:rPr>
              <a:t>&lt;Mention the sources of charts, images or quotes used in the lesson&gt;</a:t>
            </a:r>
            <a:endParaRPr lang="en-US" altLang="en-US" sz="20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&lt;Content #1. Summary&gt;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&lt;Recap of the main points of Content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#1&gt;</a:t>
            </a:r>
          </a:p>
          <a:p>
            <a:pPr algn="just"/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&lt;Q&amp;A&gt;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784513"/>
          </a:xfrm>
        </p:spPr>
        <p:txBody>
          <a:bodyPr/>
          <a:lstStyle/>
          <a:p>
            <a:pPr algn="ctr">
              <a:defRPr/>
            </a:pPr>
            <a:r>
              <a:rPr lang="vi-VN" dirty="0" smtClean="0">
                <a:latin typeface="Arial" charset="0"/>
                <a:cs typeface="Arial" charset="0"/>
              </a:rPr>
              <a:t>&lt;Content #</a:t>
            </a:r>
            <a:r>
              <a:rPr lang="en-US" dirty="0" smtClean="0">
                <a:latin typeface="Arial" charset="0"/>
                <a:cs typeface="Arial" charset="0"/>
              </a:rPr>
              <a:t>2</a:t>
            </a:r>
            <a:r>
              <a:rPr lang="vi-VN" dirty="0" smtClean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&lt;Similar to Content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#1&gt;</a:t>
            </a:r>
          </a:p>
        </p:txBody>
      </p:sp>
    </p:spTree>
    <p:extLst>
      <p:ext uri="{BB962C8B-B14F-4D97-AF65-F5344CB8AC3E}">
        <p14:creationId xmlns:p14="http://schemas.microsoft.com/office/powerpoint/2010/main" val="421931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&lt;List out the main documents are used to develop this material&gt;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&lt;List out the further reading documents&gt;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16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A741C5885C41AB9A358CCBEA8A85" ma:contentTypeVersion="4" ma:contentTypeDescription="Create a new document." ma:contentTypeScope="" ma:versionID="1696f36ed93db054fc8f4d62be39c1ae">
  <xsd:schema xmlns:xsd="http://www.w3.org/2001/XMLSchema" xmlns:p="http://schemas.microsoft.com/office/2006/metadata/properties" xmlns:ns1="http://schemas.microsoft.com/sharepoint/v3" xmlns:ns2="41A7A25E-88C5-415C-AB9A-358CCBEA8A85" xmlns:ns3="cd6d2771-e08b-42a3-90f8-eca630337659" targetNamespace="http://schemas.microsoft.com/office/2006/metadata/properties" ma:root="true" ma:fieldsID="bffc5b2d08ab4fb7daf98c77989d8342" ns1:_="" ns2:_="" ns3:_="">
    <xsd:import namespace="http://schemas.microsoft.com/sharepoint/v3"/>
    <xsd:import namespace="41A7A25E-88C5-415C-AB9A-358CCBEA8A85"/>
    <xsd:import namespace="cd6d2771-e08b-42a3-90f8-eca63033765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Priority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3:Number_x0020_Of_x0020_Viewer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description="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41A7A25E-88C5-415C-AB9A-358CCBEA8A85" elementFormDefault="qualified">
    <xsd:import namespace="http://schemas.microsoft.com/office/2006/documentManagement/types"/>
    <xsd:element name="Priority" ma:index="9" nillable="true" ma:displayName="Priority" ma:internalName="Priority">
      <xsd:simpleType>
        <xsd:restriction base="dms:Number"/>
      </xsd:simpleType>
    </xsd:element>
  </xsd:schema>
  <xsd:schema xmlns:xsd="http://www.w3.org/2001/XMLSchema" xmlns:dms="http://schemas.microsoft.com/office/2006/documentManagement/types" targetNamespace="cd6d2771-e08b-42a3-90f8-eca630337659" elementFormDefault="qualified">
    <xsd:import namespace="http://schemas.microsoft.com/office/2006/documentManagement/types"/>
    <xsd:element name="Number_x0020_Of_x0020_Viewer" ma:index="14" nillable="true" ma:displayName="Number Of Viewer" ma:default="0" ma:internalName="Number_x0020_Of_x0020_View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0x0101005EA2A741C5885C41AB9A358CCBEA8A85</ContentTypeId>
    <TemplateUrl xmlns="http://schemas.microsoft.com/sharepoint/v3" xsi:nil="true"/>
    <Number_x0020_Of_x0020_Viewer xmlns="cd6d2771-e08b-42a3-90f8-eca630337659">0</Number_x0020_Of_x0020_Viewer>
    <_SourceUrl xmlns="http://schemas.microsoft.com/sharepoint/v3" xsi:nil="true"/>
    <Priority xmlns="41A7A25E-88C5-415C-AB9A-358CCBEA8A85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91298C8-6557-4801-88A4-1A09CCAAC0C3}"/>
</file>

<file path=customXml/itemProps2.xml><?xml version="1.0" encoding="utf-8"?>
<ds:datastoreItem xmlns:ds="http://schemas.openxmlformats.org/officeDocument/2006/customXml" ds:itemID="{45476E46-DBE4-4E87-93C7-6C7C5155F2FF}"/>
</file>

<file path=customXml/itemProps3.xml><?xml version="1.0" encoding="utf-8"?>
<ds:datastoreItem xmlns:ds="http://schemas.openxmlformats.org/officeDocument/2006/customXml" ds:itemID="{A95F8478-B429-4D4C-98D9-A03CAD813173}"/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204</TotalTime>
  <Words>437</Words>
  <Application>Microsoft Office PowerPoint</Application>
  <PresentationFormat>On-screen Show (16:9)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Template_Internal_Course</vt:lpstr>
      <vt:lpstr>&lt;Name of training course &gt; </vt:lpstr>
      <vt:lpstr>Guideline for training material development in Powerpoint format (please delete this slide after completing the material)</vt:lpstr>
      <vt:lpstr>Lesson Objectives</vt:lpstr>
      <vt:lpstr>PowerPoint Presentation</vt:lpstr>
      <vt:lpstr>Content #1. Agenda</vt:lpstr>
      <vt:lpstr>&lt;Content #1. Item #1&gt;</vt:lpstr>
      <vt:lpstr>&lt;Content #1. Summary&gt;</vt:lpstr>
      <vt:lpstr>PowerPoint Presentation</vt:lpstr>
      <vt:lpstr>References</vt:lpstr>
      <vt:lpstr>Lesson 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creator>Ly Tuan Linh (FHO.FWA)</dc:creator>
  <cp:lastModifiedBy>Tran Thi Hong Van (FHO.DMO)</cp:lastModifiedBy>
  <cp:revision>19</cp:revision>
  <dcterms:created xsi:type="dcterms:W3CDTF">2015-08-31T01:44:46Z</dcterms:created>
  <dcterms:modified xsi:type="dcterms:W3CDTF">2016-09-07T08:54:16Z</dcterms:modified>
  <cp:contentType>Document</cp:contentType>
</cp:coreProperties>
</file>