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9" r:id="rId7"/>
    <p:sldId id="263" r:id="rId8"/>
    <p:sldId id="262" r:id="rId9"/>
    <p:sldId id="264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103B-FC81-411F-832E-F069B15F7C65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EB5C-5122-4881-81CA-DE7BC5E3EA5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CBA4-EAB6-4415-8AAA-1B8C7D287448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220-050A-456E-B997-65F71E152C2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270-8B06-42F3-AE44-15BA16244004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0018-8969-46EF-BED9-D0AB75EFFD50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B24A-0596-4170-82BB-705B302BD5F3}" type="datetime1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8E5C-1CAE-4A3C-9324-467C4A8C0256}" type="datetime1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4EBF-6AD8-452A-9C76-86B60B61D698}" type="datetime1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0357-F491-4A80-BD29-6C196D89501C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AD4B-C4B8-4BF3-A47C-1B714ECF9ED8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1C43-9981-4C2A-B1DA-EF27A64864ED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linuxprogramming.blogspot.com/2015/04/cross-compiler.html" TargetMode="External"/><Relationship Id="rId2" Type="http://schemas.openxmlformats.org/officeDocument/2006/relationships/hyperlink" Target="http://elinux.org/Toolchai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ahoma" pitchFamily="34" charset="0"/>
              </a:rPr>
              <a:t>LINUX BASELINE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ea typeface="Tahoma" pitchFamily="34" charset="0"/>
              </a:rPr>
              <a:t>Cross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Cross Compiler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07601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Reference: </a:t>
            </a:r>
          </a:p>
          <a:p>
            <a:pPr lvl="1" algn="just"/>
            <a:r>
              <a:rPr lang="en-US" altLang="en-US" sz="1400" b="1" dirty="0" smtClean="0">
                <a:latin typeface="+mj-lt"/>
                <a:cs typeface="Arial" panose="020B0604020202020204" pitchFamily="34" charset="0"/>
                <a:hlinkClick r:id="rId2"/>
              </a:rPr>
              <a:t>http</a:t>
            </a:r>
            <a:r>
              <a:rPr lang="en-US" altLang="en-US" sz="1400" b="1" dirty="0">
                <a:latin typeface="+mj-lt"/>
                <a:cs typeface="Arial" panose="020B0604020202020204" pitchFamily="34" charset="0"/>
                <a:hlinkClick r:id="rId2"/>
              </a:rPr>
              <a:t>://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  <a:hlinkClick r:id="rId2"/>
              </a:rPr>
              <a:t>elinux.org/Toolchains</a:t>
            </a:r>
            <a:endParaRPr lang="en-US" altLang="en-US" sz="1400" b="1" dirty="0" smtClean="0">
              <a:latin typeface="+mj-lt"/>
              <a:cs typeface="Arial" panose="020B0604020202020204" pitchFamily="34" charset="0"/>
            </a:endParaRPr>
          </a:p>
          <a:p>
            <a:pPr lvl="1" algn="just"/>
            <a:r>
              <a:rPr lang="en-US" altLang="en-US" sz="1400" b="1" dirty="0">
                <a:latin typeface="+mj-lt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  <a:hlinkClick r:id="rId3"/>
              </a:rPr>
              <a:t>eslinuxprogramming.blogspot.com/2015/04/cross-compiler.html</a:t>
            </a:r>
            <a:endParaRPr lang="en-US" altLang="en-US" sz="1400" b="1" dirty="0">
              <a:latin typeface="+mj-lt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400" b="1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b="1" dirty="0" err="1" smtClean="0">
                <a:latin typeface="+mj-lt"/>
                <a:cs typeface="Arial" panose="020B0604020202020204" pitchFamily="34" charset="0"/>
              </a:rPr>
              <a:t>biên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b="1" dirty="0" err="1" smtClean="0">
                <a:latin typeface="+mj-lt"/>
                <a:cs typeface="Arial" panose="020B0604020202020204" pitchFamily="34" charset="0"/>
              </a:rPr>
              <a:t>dịch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 (</a:t>
            </a:r>
            <a:r>
              <a:rPr lang="en-US" altLang="en-US" sz="1400" b="1" dirty="0" err="1" smtClean="0">
                <a:latin typeface="+mj-lt"/>
                <a:cs typeface="Arial" panose="020B0604020202020204" pitchFamily="34" charset="0"/>
              </a:rPr>
              <a:t>còn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b="1" dirty="0" err="1" smtClean="0">
                <a:latin typeface="+mj-lt"/>
                <a:cs typeface="Arial" panose="020B0604020202020204" pitchFamily="34" charset="0"/>
              </a:rPr>
              <a:t>gọi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b="1" dirty="0" err="1" smtClean="0">
                <a:latin typeface="+mj-lt"/>
                <a:cs typeface="Arial" panose="020B0604020202020204" pitchFamily="34" charset="0"/>
              </a:rPr>
              <a:t>là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 Toolchain) </a:t>
            </a: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l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à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chương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máy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tính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dùng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để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chuỗi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câu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lệnh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được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viết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bằng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ngôn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ngữ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lập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ví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dụ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C/C++)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thành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chương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tương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đương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dưới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ngôn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ngữ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máy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mã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nhị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400" b="1" dirty="0" smtClean="0">
                <a:latin typeface="+mj-lt"/>
                <a:cs typeface="Arial" panose="020B0604020202020204" pitchFamily="34" charset="0"/>
              </a:rPr>
              <a:t>Cross Compiler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là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biên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khả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năng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tạo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ra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mã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thực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thi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cho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nền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tảng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khác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Ví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dụ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chương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ABC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được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viết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trên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máy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tính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Window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chạy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chip Intel x86,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thông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qua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latin typeface="+mj-lt"/>
                <a:cs typeface="Arial" panose="020B0604020202020204" pitchFamily="34" charset="0"/>
              </a:rPr>
              <a:t>biên</a:t>
            </a:r>
            <a:r>
              <a:rPr lang="en-US" sz="1400" b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latin typeface="+mj-lt"/>
                <a:cs typeface="Arial" panose="020B0604020202020204" pitchFamily="34" charset="0"/>
              </a:rPr>
              <a:t>dịch</a:t>
            </a:r>
            <a:r>
              <a:rPr lang="en-US" sz="1400" b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cho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ra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mã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nhị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thể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chạy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trên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nền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tảng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ARM.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biên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dịch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như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thế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gọi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là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 Cross Compiler.</a:t>
            </a:r>
          </a:p>
          <a:p>
            <a:pPr marL="0" indent="0" algn="just">
              <a:buNone/>
            </a:pPr>
            <a:endParaRPr lang="en-US" sz="1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Cross Compiler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+mj-lt"/>
              </a:rPr>
              <a:t>Hệ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thống</a:t>
            </a:r>
            <a:r>
              <a:rPr lang="en-US" altLang="en-US" sz="1400" dirty="0" smtClean="0">
                <a:latin typeface="+mj-lt"/>
              </a:rPr>
              <a:t> Cross Compiler </a:t>
            </a:r>
            <a:r>
              <a:rPr lang="en-US" altLang="en-US" sz="1400" dirty="0" err="1" smtClean="0">
                <a:latin typeface="+mj-lt"/>
              </a:rPr>
              <a:t>có</a:t>
            </a:r>
            <a:r>
              <a:rPr lang="en-US" altLang="en-US" sz="1400" dirty="0" smtClean="0">
                <a:latin typeface="+mj-lt"/>
              </a:rPr>
              <a:t> 3 </a:t>
            </a:r>
            <a:r>
              <a:rPr lang="en-US" altLang="en-US" sz="1400" dirty="0" err="1" smtClean="0">
                <a:latin typeface="+mj-lt"/>
              </a:rPr>
              <a:t>thành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phần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chính</a:t>
            </a:r>
            <a:r>
              <a:rPr lang="en-US" altLang="en-US" sz="1400" dirty="0" smtClean="0">
                <a:latin typeface="+mj-lt"/>
              </a:rPr>
              <a:t>: </a:t>
            </a:r>
            <a:r>
              <a:rPr lang="en-US" altLang="en-US" sz="1400" b="1" dirty="0" smtClean="0">
                <a:latin typeface="+mj-lt"/>
              </a:rPr>
              <a:t>Build, Host, Target</a:t>
            </a:r>
            <a:endParaRPr lang="en-US" altLang="en-US" sz="1400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Build: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là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hệ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thống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tạo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ra</a:t>
            </a:r>
            <a:r>
              <a:rPr lang="en-US" sz="1400" dirty="0" smtClean="0">
                <a:latin typeface="+mj-lt"/>
              </a:rPr>
              <a:t> toolchain.</a:t>
            </a: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Thường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là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các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máy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tính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nền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tảng</a:t>
            </a:r>
            <a:r>
              <a:rPr lang="en-US" sz="1400" dirty="0" smtClean="0">
                <a:latin typeface="+mj-lt"/>
              </a:rPr>
              <a:t> Intel X86 </a:t>
            </a: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chạy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hệ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điều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hành</a:t>
            </a:r>
            <a:r>
              <a:rPr lang="en-US" sz="1400" dirty="0" smtClean="0">
                <a:latin typeface="+mj-lt"/>
              </a:rPr>
              <a:t> Linux </a:t>
            </a:r>
            <a:r>
              <a:rPr lang="en-US" sz="1400" dirty="0" err="1" smtClean="0">
                <a:latin typeface="+mj-lt"/>
              </a:rPr>
              <a:t>hoặc</a:t>
            </a:r>
            <a:r>
              <a:rPr lang="en-US" sz="1400" dirty="0" smtClean="0">
                <a:latin typeface="+mj-lt"/>
              </a:rPr>
              <a:t> Window (BUILD=x86)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Host: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là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hệ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thống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chạy</a:t>
            </a:r>
            <a:r>
              <a:rPr lang="en-US" sz="1400" dirty="0" smtClean="0">
                <a:latin typeface="+mj-lt"/>
              </a:rPr>
              <a:t> toolchain </a:t>
            </a:r>
            <a:r>
              <a:rPr lang="en-US" sz="1400" dirty="0" err="1" smtClean="0">
                <a:latin typeface="+mj-lt"/>
              </a:rPr>
              <a:t>để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biên</a:t>
            </a:r>
            <a:r>
              <a:rPr lang="en-US" sz="1400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dịch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một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chương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trình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nào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đó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ra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mã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thực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thi</a:t>
            </a:r>
            <a:r>
              <a:rPr lang="en-US" sz="1400" dirty="0" smtClean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Thường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là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các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máy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tính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nền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tảng</a:t>
            </a:r>
            <a:r>
              <a:rPr lang="en-US" sz="1400" dirty="0" smtClean="0">
                <a:latin typeface="+mj-lt"/>
              </a:rPr>
              <a:t> X86 </a:t>
            </a:r>
            <a:r>
              <a:rPr lang="en-US" sz="1400" dirty="0" err="1" smtClean="0">
                <a:latin typeface="+mj-lt"/>
              </a:rPr>
              <a:t>chạy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hệ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Điều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hành</a:t>
            </a:r>
            <a:r>
              <a:rPr lang="en-US" sz="1400" dirty="0" smtClean="0">
                <a:latin typeface="+mj-lt"/>
              </a:rPr>
              <a:t> Linux </a:t>
            </a:r>
            <a:r>
              <a:rPr lang="en-US" sz="1400" dirty="0" err="1" smtClean="0">
                <a:latin typeface="+mj-lt"/>
              </a:rPr>
              <a:t>hoặc</a:t>
            </a:r>
            <a:r>
              <a:rPr lang="en-US" sz="1400" dirty="0" smtClean="0">
                <a:latin typeface="+mj-lt"/>
              </a:rPr>
              <a:t> Window (HOST=x86)</a:t>
            </a:r>
          </a:p>
          <a:p>
            <a:r>
              <a:rPr lang="en-US" sz="1400" b="1" dirty="0" smtClean="0">
                <a:latin typeface="+mj-lt"/>
              </a:rPr>
              <a:t>Target: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là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các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hệ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thống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chạy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mã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thực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thi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d</a:t>
            </a:r>
            <a:r>
              <a:rPr lang="en-US" sz="1400" dirty="0" smtClean="0">
                <a:latin typeface="+mj-lt"/>
              </a:rPr>
              <a:t>o Host </a:t>
            </a:r>
            <a:r>
              <a:rPr lang="en-US" sz="1400" dirty="0" err="1" smtClean="0">
                <a:latin typeface="+mj-lt"/>
              </a:rPr>
              <a:t>tạo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ra.</a:t>
            </a:r>
            <a:r>
              <a:rPr lang="en-US" sz="1400" dirty="0" smtClean="0">
                <a:latin typeface="+mj-lt"/>
              </a:rPr>
              <a:t> Target </a:t>
            </a:r>
            <a:r>
              <a:rPr lang="en-US" sz="1400" dirty="0" err="1" smtClean="0">
                <a:latin typeface="+mj-lt"/>
              </a:rPr>
              <a:t>thường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là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các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hệ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thống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nhúng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như</a:t>
            </a:r>
            <a:r>
              <a:rPr lang="en-US" sz="1400" dirty="0" smtClean="0">
                <a:latin typeface="+mj-lt"/>
              </a:rPr>
              <a:t> ARM, MIPS,… </a:t>
            </a:r>
            <a:r>
              <a:rPr lang="en-US" sz="1400" dirty="0" err="1" smtClean="0">
                <a:latin typeface="+mj-lt"/>
              </a:rPr>
              <a:t>hoặc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có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thể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là</a:t>
            </a:r>
            <a:r>
              <a:rPr lang="en-US" sz="1400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máy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tính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bình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thường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chạy</a:t>
            </a:r>
            <a:r>
              <a:rPr lang="en-US" sz="1400" dirty="0" smtClean="0">
                <a:latin typeface="+mj-lt"/>
              </a:rPr>
              <a:t> chip Intel (TARGET=arm-</a:t>
            </a:r>
            <a:r>
              <a:rPr lang="en-US" sz="1400" dirty="0" err="1" smtClean="0">
                <a:latin typeface="+mj-lt"/>
              </a:rPr>
              <a:t>linux</a:t>
            </a:r>
            <a:r>
              <a:rPr lang="en-US" sz="1400" dirty="0" smtClean="0">
                <a:latin typeface="+mj-lt"/>
              </a:rPr>
              <a:t>)</a:t>
            </a:r>
            <a:endParaRPr lang="en-US" sz="1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71" y="1572969"/>
            <a:ext cx="4425202" cy="24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Cross Compiler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833718"/>
            <a:ext cx="8229600" cy="36665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400" dirty="0" err="1" smtClean="0">
                <a:latin typeface="+mj-lt"/>
                <a:cs typeface="Arial" charset="0"/>
              </a:rPr>
              <a:t>Các</a:t>
            </a:r>
            <a:r>
              <a:rPr lang="en-US" sz="1400" dirty="0" smtClean="0">
                <a:latin typeface="+mj-lt"/>
                <a:cs typeface="Arial" charset="0"/>
              </a:rPr>
              <a:t> </a:t>
            </a:r>
            <a:r>
              <a:rPr lang="en-US" sz="1400" dirty="0" err="1" smtClean="0">
                <a:latin typeface="+mj-lt"/>
                <a:cs typeface="Arial" charset="0"/>
              </a:rPr>
              <a:t>thành</a:t>
            </a:r>
            <a:r>
              <a:rPr lang="en-US" sz="1400" dirty="0" smtClean="0">
                <a:latin typeface="+mj-lt"/>
                <a:cs typeface="Arial" charset="0"/>
              </a:rPr>
              <a:t> </a:t>
            </a:r>
            <a:r>
              <a:rPr lang="en-US" sz="1400" dirty="0" err="1" smtClean="0">
                <a:latin typeface="+mj-lt"/>
                <a:cs typeface="Arial" charset="0"/>
              </a:rPr>
              <a:t>phần</a:t>
            </a:r>
            <a:r>
              <a:rPr lang="en-US" sz="1400" dirty="0" smtClean="0">
                <a:latin typeface="+mj-lt"/>
                <a:cs typeface="Arial" charset="0"/>
              </a:rPr>
              <a:t> </a:t>
            </a:r>
            <a:r>
              <a:rPr lang="en-US" sz="1400" dirty="0" err="1" smtClean="0">
                <a:latin typeface="+mj-lt"/>
                <a:cs typeface="Arial" charset="0"/>
              </a:rPr>
              <a:t>của</a:t>
            </a:r>
            <a:r>
              <a:rPr lang="en-US" sz="1400" dirty="0" smtClean="0">
                <a:latin typeface="+mj-lt"/>
                <a:cs typeface="Arial" charset="0"/>
              </a:rPr>
              <a:t> compiler</a:t>
            </a:r>
          </a:p>
          <a:p>
            <a:pPr marL="0" indent="0">
              <a:buNone/>
              <a:defRPr/>
            </a:pPr>
            <a:r>
              <a:rPr lang="en-US" sz="1400" dirty="0" err="1" smtClean="0">
                <a:latin typeface="+mj-lt"/>
                <a:cs typeface="Arial" charset="0"/>
              </a:rPr>
              <a:t>Ví</a:t>
            </a:r>
            <a:r>
              <a:rPr lang="en-US" sz="1400" dirty="0" smtClean="0">
                <a:latin typeface="+mj-lt"/>
                <a:cs typeface="Arial" charset="0"/>
              </a:rPr>
              <a:t> </a:t>
            </a:r>
            <a:r>
              <a:rPr lang="en-US" sz="1400" dirty="0" err="1" smtClean="0">
                <a:latin typeface="+mj-lt"/>
                <a:cs typeface="Arial" charset="0"/>
              </a:rPr>
              <a:t>dụ</a:t>
            </a:r>
            <a:r>
              <a:rPr lang="en-US" sz="1400" dirty="0" smtClean="0">
                <a:latin typeface="+mj-lt"/>
                <a:cs typeface="Arial" charset="0"/>
              </a:rPr>
              <a:t> </a:t>
            </a:r>
            <a:r>
              <a:rPr lang="en-US" sz="1400" dirty="0" err="1" smtClean="0">
                <a:latin typeface="+mj-lt"/>
                <a:cs typeface="Arial" charset="0"/>
              </a:rPr>
              <a:t>khi</a:t>
            </a:r>
            <a:r>
              <a:rPr lang="en-US" sz="1400" dirty="0" smtClean="0">
                <a:latin typeface="+mj-lt"/>
                <a:cs typeface="Arial" charset="0"/>
              </a:rPr>
              <a:t> </a:t>
            </a:r>
            <a:r>
              <a:rPr lang="en-US" sz="1400" dirty="0" err="1" smtClean="0">
                <a:latin typeface="+mj-lt"/>
                <a:cs typeface="Arial" charset="0"/>
              </a:rPr>
              <a:t>giải</a:t>
            </a:r>
            <a:r>
              <a:rPr lang="en-US" sz="1400" dirty="0" smtClean="0">
                <a:latin typeface="+mj-lt"/>
                <a:cs typeface="Arial" charset="0"/>
              </a:rPr>
              <a:t> </a:t>
            </a:r>
            <a:r>
              <a:rPr lang="en-US" sz="1400" dirty="0" err="1" smtClean="0">
                <a:latin typeface="+mj-lt"/>
                <a:cs typeface="Arial" charset="0"/>
              </a:rPr>
              <a:t>nén</a:t>
            </a:r>
            <a:r>
              <a:rPr lang="en-US" sz="1400" dirty="0" smtClean="0">
                <a:latin typeface="+mj-lt"/>
                <a:cs typeface="Arial" charset="0"/>
              </a:rPr>
              <a:t> </a:t>
            </a:r>
            <a:r>
              <a:rPr lang="en-US" sz="1400" dirty="0" err="1" smtClean="0">
                <a:latin typeface="+mj-lt"/>
                <a:cs typeface="Arial" charset="0"/>
              </a:rPr>
              <a:t>một</a:t>
            </a:r>
            <a:r>
              <a:rPr lang="en-US" sz="1400" dirty="0" smtClean="0">
                <a:latin typeface="+mj-lt"/>
                <a:cs typeface="Arial" charset="0"/>
              </a:rPr>
              <a:t> compiler:</a:t>
            </a:r>
          </a:p>
          <a:p>
            <a:pPr marL="0" indent="0">
              <a:buNone/>
              <a:defRPr/>
            </a:pPr>
            <a:endParaRPr lang="vi-VN" sz="1400" dirty="0" smtClean="0">
              <a:latin typeface="+mj-lt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70214"/>
            <a:ext cx="5468471" cy="30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Cross Compiler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khối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chính</a:t>
            </a:r>
            <a:endParaRPr lang="en-US" altLang="en-US" sz="1400" dirty="0" smtClean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GDB debugger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gỡ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lỗi</a:t>
            </a:r>
            <a:endParaRPr lang="en-US" altLang="en-US" sz="1400" dirty="0" smtClean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GCC compiler (</a:t>
            </a:r>
            <a:r>
              <a:rPr lang="en-US" altLang="en-US" sz="1400" b="1" dirty="0" err="1" smtClean="0">
                <a:latin typeface="+mj-lt"/>
                <a:cs typeface="Arial" panose="020B0604020202020204" pitchFamily="34" charset="0"/>
              </a:rPr>
              <a:t>gcc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1400" b="1" dirty="0" err="1" smtClean="0">
                <a:latin typeface="+mj-lt"/>
                <a:cs typeface="Arial" panose="020B0604020202020204" pitchFamily="34" charset="0"/>
              </a:rPr>
              <a:t>c++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, g++)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 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biên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dịch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nhiều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ngôn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ngữ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nhiều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kiến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trúc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CPU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khác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nhau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như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 MIPS, ARM, INTEL,…</a:t>
            </a:r>
          </a:p>
          <a:p>
            <a:pPr algn="just"/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Kernel headers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cung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cấp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API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để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làm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việc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với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Kernel</a:t>
            </a:r>
          </a:p>
          <a:p>
            <a:pPr algn="just"/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C/C++ libraries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cung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cấp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API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chuẩn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để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phát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triển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, </a:t>
            </a:r>
          </a:p>
          <a:p>
            <a:pPr marL="0" indent="0" algn="just">
              <a:buNone/>
            </a:pP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số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lib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tích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hợp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như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glibc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uClibc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, …</a:t>
            </a:r>
          </a:p>
          <a:p>
            <a:pPr algn="just"/>
            <a:r>
              <a:rPr lang="en-US" altLang="en-US" sz="1400" b="1" dirty="0" err="1" smtClean="0">
                <a:latin typeface="+mj-lt"/>
                <a:cs typeface="Arial" panose="020B0604020202020204" pitchFamily="34" charset="0"/>
              </a:rPr>
              <a:t>Binutils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là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công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cụ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để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quản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lý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file </a:t>
            </a:r>
          </a:p>
          <a:p>
            <a:pPr marL="0" indent="0" algn="just">
              <a:buNone/>
            </a:pP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nhị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phân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của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Target.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as: 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sinh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ra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mã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nhị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phân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từ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code assembly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l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d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liên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kết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(linker)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a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r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ranlib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sinh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ra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file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nén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.a,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sử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như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thư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viện</a:t>
            </a:r>
            <a:endParaRPr lang="en-US" altLang="en-US" sz="1400" dirty="0" smtClean="0">
              <a:latin typeface="+mj-lt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o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bjdump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readelf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, size, nm, strings: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phân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tích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file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nhị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phân</a:t>
            </a:r>
            <a:endParaRPr lang="en-US" altLang="en-US" sz="1400" dirty="0" smtClean="0">
              <a:latin typeface="+mj-lt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14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trip: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loại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bỏ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dư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thừa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để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giảm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kích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thước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file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nhị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phân</a:t>
            </a:r>
            <a:endParaRPr lang="en-US" altLang="en-US" sz="1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5" y="1938897"/>
            <a:ext cx="3083859" cy="21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Cross Compiler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+mj-lt"/>
              </a:rPr>
              <a:t>Biến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môi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trường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trong</a:t>
            </a:r>
            <a:r>
              <a:rPr lang="en-US" altLang="en-US" sz="1400" dirty="0" smtClean="0">
                <a:latin typeface="+mj-lt"/>
              </a:rPr>
              <a:t> Cross Compiler</a:t>
            </a:r>
          </a:p>
          <a:p>
            <a:pPr marL="0" indent="0" algn="just">
              <a:buNone/>
            </a:pPr>
            <a:r>
              <a:rPr lang="en-US" altLang="en-US" sz="1400" dirty="0" err="1" smtClean="0">
                <a:latin typeface="+mj-lt"/>
              </a:rPr>
              <a:t>Thông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thường</a:t>
            </a:r>
            <a:r>
              <a:rPr lang="en-US" altLang="en-US" sz="1400" dirty="0" smtClean="0">
                <a:latin typeface="+mj-lt"/>
              </a:rPr>
              <a:t>, </a:t>
            </a:r>
            <a:r>
              <a:rPr lang="en-US" altLang="en-US" sz="1400" dirty="0" err="1" smtClean="0">
                <a:latin typeface="+mj-lt"/>
              </a:rPr>
              <a:t>để</a:t>
            </a:r>
            <a:r>
              <a:rPr lang="en-US" altLang="en-US" sz="1400" dirty="0" smtClean="0">
                <a:latin typeface="+mj-lt"/>
              </a:rPr>
              <a:t> cross compiler ta </a:t>
            </a:r>
            <a:r>
              <a:rPr lang="en-US" altLang="en-US" sz="1400" dirty="0" err="1" smtClean="0">
                <a:latin typeface="+mj-lt"/>
              </a:rPr>
              <a:t>phải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cài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đặt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các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biến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môi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sz="1400" dirty="0" err="1" smtClean="0">
                <a:latin typeface="+mj-lt"/>
              </a:rPr>
              <a:t>trường</a:t>
            </a:r>
            <a:r>
              <a:rPr lang="en-US" altLang="en-US" sz="1400" dirty="0" smtClean="0">
                <a:latin typeface="+mj-lt"/>
              </a:rPr>
              <a:t>:</a:t>
            </a:r>
          </a:p>
          <a:p>
            <a:pPr marL="0" indent="0" algn="just">
              <a:buNone/>
            </a:pPr>
            <a:endParaRPr lang="en-US" altLang="en-US" sz="1400" dirty="0" smtClean="0">
              <a:latin typeface="+mj-lt"/>
            </a:endParaRPr>
          </a:p>
          <a:p>
            <a:pPr marL="0" indent="0" algn="just">
              <a:buNone/>
            </a:pPr>
            <a:r>
              <a:rPr lang="vi-VN" altLang="en-US" sz="1200" dirty="0">
                <a:latin typeface="+mj-lt"/>
              </a:rPr>
              <a:t>export PATH=/path/to/compiler/bin:$PATH  </a:t>
            </a:r>
            <a:endParaRPr lang="en-US" altLang="en-US" sz="1200" dirty="0" smtClean="0">
              <a:latin typeface="+mj-lt"/>
            </a:endParaRPr>
          </a:p>
          <a:p>
            <a:pPr marL="0" indent="0" algn="just">
              <a:buNone/>
            </a:pPr>
            <a:r>
              <a:rPr lang="vi-VN" altLang="en-US" sz="1200" dirty="0" smtClean="0">
                <a:latin typeface="+mj-lt"/>
              </a:rPr>
              <a:t>export </a:t>
            </a:r>
            <a:r>
              <a:rPr lang="vi-VN" altLang="en-US" sz="1200" dirty="0">
                <a:latin typeface="+mj-lt"/>
              </a:rPr>
              <a:t>CROSS_COMPILE=arm-none-linux-gnueabi-  </a:t>
            </a:r>
          </a:p>
          <a:p>
            <a:pPr marL="0" indent="0" algn="just">
              <a:buNone/>
            </a:pPr>
            <a:r>
              <a:rPr lang="vi-VN" altLang="en-US" sz="1200" dirty="0">
                <a:latin typeface="+mj-lt"/>
              </a:rPr>
              <a:t>export CC=${CROSS_COMPILE}gcc  </a:t>
            </a:r>
          </a:p>
          <a:p>
            <a:pPr marL="0" indent="0" algn="just">
              <a:buNone/>
            </a:pPr>
            <a:r>
              <a:rPr lang="vi-VN" altLang="en-US" sz="1200" dirty="0">
                <a:latin typeface="+mj-lt"/>
              </a:rPr>
              <a:t>export CXX=${CROSS_COMPILE}g++  </a:t>
            </a:r>
          </a:p>
          <a:p>
            <a:pPr marL="0" indent="0" algn="just">
              <a:buNone/>
            </a:pPr>
            <a:r>
              <a:rPr lang="vi-VN" altLang="en-US" sz="1200" dirty="0">
                <a:latin typeface="+mj-lt"/>
              </a:rPr>
              <a:t>export CPP=${CROSS_COMPILE}cpp  </a:t>
            </a:r>
          </a:p>
          <a:p>
            <a:pPr marL="0" indent="0" algn="just">
              <a:buNone/>
            </a:pPr>
            <a:r>
              <a:rPr lang="vi-VN" altLang="en-US" sz="1200" dirty="0">
                <a:latin typeface="+mj-lt"/>
              </a:rPr>
              <a:t>export AR=${CROSS_COMPILE}ar  </a:t>
            </a:r>
          </a:p>
          <a:p>
            <a:pPr marL="0" indent="0" algn="just">
              <a:buNone/>
            </a:pPr>
            <a:r>
              <a:rPr lang="vi-VN" altLang="en-US" sz="1200" dirty="0">
                <a:latin typeface="+mj-lt"/>
              </a:rPr>
              <a:t>export AS=${CROSS_COMPILE}as  </a:t>
            </a:r>
          </a:p>
          <a:p>
            <a:pPr marL="0" indent="0" algn="just">
              <a:buNone/>
            </a:pPr>
            <a:r>
              <a:rPr lang="vi-VN" altLang="en-US" sz="1200" dirty="0">
                <a:latin typeface="+mj-lt"/>
              </a:rPr>
              <a:t>export LD=${CROSS_COMPILE}ld  </a:t>
            </a:r>
          </a:p>
          <a:p>
            <a:pPr marL="0" indent="0" algn="just">
              <a:buNone/>
            </a:pPr>
            <a:r>
              <a:rPr lang="vi-VN" altLang="en-US" sz="1200" dirty="0">
                <a:latin typeface="+mj-lt"/>
              </a:rPr>
              <a:t>export RANLIB=${CROSS_COMPILE}ranlib  </a:t>
            </a:r>
          </a:p>
          <a:p>
            <a:pPr marL="0" indent="0" algn="just">
              <a:buNone/>
            </a:pPr>
            <a:r>
              <a:rPr lang="vi-VN" altLang="en-US" sz="1200" dirty="0">
                <a:latin typeface="+mj-lt"/>
              </a:rPr>
              <a:t>export STRIP=${CROSS_COMPILE}strip</a:t>
            </a:r>
            <a:endParaRPr lang="en-US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22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0x0101005EA2A741C5885C41AB9A358CCBEA8A85</ContentTypeId>
    <TemplateUrl xmlns="http://schemas.microsoft.com/sharepoint/v3" xsi:nil="true"/>
    <Number_x0020_Of_x0020_Viewer xmlns="cd6d2771-e08b-42a3-90f8-eca630337659">0</Number_x0020_Of_x0020_Viewer>
    <_SourceUrl xmlns="http://schemas.microsoft.com/sharepoint/v3" xsi:nil="true"/>
    <Priority xmlns="41A7A25E-88C5-415C-AB9A-358CCBEA8A85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A2A741C5885C41AB9A358CCBEA8A85" ma:contentTypeVersion="4" ma:contentTypeDescription="Create a new document." ma:contentTypeScope="" ma:versionID="1696f36ed93db054fc8f4d62be39c1ae">
  <xsd:schema xmlns:xsd="http://www.w3.org/2001/XMLSchema" xmlns:p="http://schemas.microsoft.com/office/2006/metadata/properties" xmlns:ns1="http://schemas.microsoft.com/sharepoint/v3" xmlns:ns2="41A7A25E-88C5-415C-AB9A-358CCBEA8A85" xmlns:ns3="cd6d2771-e08b-42a3-90f8-eca630337659" targetNamespace="http://schemas.microsoft.com/office/2006/metadata/properties" ma:root="true" ma:fieldsID="bffc5b2d08ab4fb7daf98c77989d8342" ns1:_="" ns2:_="" ns3:_="">
    <xsd:import namespace="http://schemas.microsoft.com/sharepoint/v3"/>
    <xsd:import namespace="41A7A25E-88C5-415C-AB9A-358CCBEA8A85"/>
    <xsd:import namespace="cd6d2771-e08b-42a3-90f8-eca63033765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Priority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3:Number_x0020_Of_x0020_Viewer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description="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41A7A25E-88C5-415C-AB9A-358CCBEA8A85" elementFormDefault="qualified">
    <xsd:import namespace="http://schemas.microsoft.com/office/2006/documentManagement/types"/>
    <xsd:element name="Priority" ma:index="9" nillable="true" ma:displayName="Priority" ma:internalName="Priority">
      <xsd:simpleType>
        <xsd:restriction base="dms:Number"/>
      </xsd:simpleType>
    </xsd:element>
  </xsd:schema>
  <xsd:schema xmlns:xsd="http://www.w3.org/2001/XMLSchema" xmlns:dms="http://schemas.microsoft.com/office/2006/documentManagement/types" targetNamespace="cd6d2771-e08b-42a3-90f8-eca630337659" elementFormDefault="qualified">
    <xsd:import namespace="http://schemas.microsoft.com/office/2006/documentManagement/types"/>
    <xsd:element name="Number_x0020_Of_x0020_Viewer" ma:index="14" nillable="true" ma:displayName="Number Of Viewer" ma:default="0" ma:internalName="Number_x0020_Of_x0020_View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5F8478-B429-4D4C-98D9-A03CAD813173}">
  <ds:schemaRefs>
    <ds:schemaRef ds:uri="http://schemas.microsoft.com/office/2006/metadata/properties"/>
    <ds:schemaRef ds:uri="http://schemas.microsoft.com/sharepoint/v3"/>
    <ds:schemaRef ds:uri="cd6d2771-e08b-42a3-90f8-eca630337659"/>
    <ds:schemaRef ds:uri="41A7A25E-88C5-415C-AB9A-358CCBEA8A85"/>
  </ds:schemaRefs>
</ds:datastoreItem>
</file>

<file path=customXml/itemProps2.xml><?xml version="1.0" encoding="utf-8"?>
<ds:datastoreItem xmlns:ds="http://schemas.openxmlformats.org/officeDocument/2006/customXml" ds:itemID="{291298C8-6557-4801-88A4-1A09CCAAC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1A7A25E-88C5-415C-AB9A-358CCBEA8A85"/>
    <ds:schemaRef ds:uri="cd6d2771-e08b-42a3-90f8-eca63033765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5476E46-DBE4-4E87-93C7-6C7C5155F2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600</TotalTime>
  <Words>591</Words>
  <Application>Microsoft Office PowerPoint</Application>
  <PresentationFormat>On-screen Show (16:9)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Wingdings</vt:lpstr>
      <vt:lpstr>Template_Internal_Course</vt:lpstr>
      <vt:lpstr>LINUX BASELINE</vt:lpstr>
      <vt:lpstr>Cross Compiler</vt:lpstr>
      <vt:lpstr>Cross Compiler</vt:lpstr>
      <vt:lpstr>Cross Compiler</vt:lpstr>
      <vt:lpstr>Cross Compiler</vt:lpstr>
      <vt:lpstr>Cross Compiler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Template_Training Material</dc:title>
  <dc:creator>Ly Tuan Linh (FHO.FWA)</dc:creator>
  <cp:lastModifiedBy>Le Dang Hung (FSU11.BU13)</cp:lastModifiedBy>
  <cp:revision>105</cp:revision>
  <dcterms:created xsi:type="dcterms:W3CDTF">2015-08-31T01:44:46Z</dcterms:created>
  <dcterms:modified xsi:type="dcterms:W3CDTF">2016-11-01T06:31:23Z</dcterms:modified>
</cp:coreProperties>
</file>