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80" r:id="rId22"/>
    <p:sldId id="258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114" y="5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103B-FC81-411F-832E-F069B15F7C65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EB5C-5122-4881-81CA-DE7BC5E3EA5B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CBA4-EAB6-4415-8AAA-1B8C7D287448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220-050A-456E-B997-65F71E152C2B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4270-8B06-42F3-AE44-15BA16244004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0018-8969-46EF-BED9-D0AB75EFFD50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B24A-0596-4170-82BB-705B302BD5F3}" type="datetime1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8E5C-1CAE-4A3C-9324-467C4A8C0256}" type="datetime1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4EBF-6AD8-452A-9C76-86B60B61D698}" type="datetime1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0357-F491-4A80-BD29-6C196D89501C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AD4B-C4B8-4BF3-A47C-1B714ECF9ED8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1C43-9981-4C2A-B1DA-EF27A64864ED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Tahoma" pitchFamily="34" charset="0"/>
              </a:rPr>
              <a:t>LINUX BASELINE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ea typeface="Tahoma" pitchFamily="34" charset="0"/>
              </a:rPr>
              <a:t>Start up</a:t>
            </a:r>
            <a:endParaRPr lang="vi-VN" b="1" dirty="0">
              <a:ea typeface="Tahoma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Ubuntu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Settings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Storage 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tab “Attributes”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chọn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click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chọn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“live CD/DVD”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trỏ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đường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dẫn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“Optical Drive ”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đến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nơi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file </a:t>
            </a:r>
            <a:r>
              <a:rPr lang="en-US" alt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ubuntu-14.04-desktop-amd64.iso </a:t>
            </a:r>
            <a:r>
              <a:rPr lang="en-US" alt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OK</a:t>
            </a:r>
            <a:endParaRPr lang="en-US" altLang="en-US" sz="1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đã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down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 14.04 LTS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94" y="2011752"/>
            <a:ext cx="3548900" cy="224097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512086" y="3030071"/>
            <a:ext cx="555810" cy="1972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978" y="2008094"/>
            <a:ext cx="3384740" cy="22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Box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Ubuntu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 14.04 LTS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818" y="1691381"/>
            <a:ext cx="3657604" cy="282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Shutdown VM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click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Oracle_VM_VirtualBox_Extension_Pack-4.3.8-92456.vbox-extpack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VM. </a:t>
            </a: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full screen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switch screen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Linux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OracleVM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Extension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897387"/>
            <a:ext cx="3981450" cy="942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830" y="2356248"/>
            <a:ext cx="35814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Linux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VBOXADDITIONS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Linux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OracleVM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Extension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44" y="1694146"/>
            <a:ext cx="3711388" cy="26158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356" y="1668484"/>
            <a:ext cx="3872444" cy="26671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01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(copy/paste text) qua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window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VM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VM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09" y="2216279"/>
            <a:ext cx="3581362" cy="1679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888" y="2216279"/>
            <a:ext cx="4040624" cy="171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Fsoft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“NETWORK”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 Proxy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Fsoft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hl-proxyb:8080</a:t>
            </a: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VM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55" y="2121221"/>
            <a:ext cx="3697980" cy="19583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753" y="2121221"/>
            <a:ext cx="3836894" cy="19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4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Mơ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 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Ctrl+Alt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T)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update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mật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khẩu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OK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update,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Vim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&gt;&gt;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sudo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apt-get install vim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Vim editor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579" y="1200151"/>
            <a:ext cx="3571242" cy="228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chia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sẻ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window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Linux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VM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trở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VM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vì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chủ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yếu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trữ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Window.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VM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hỗ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trợ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Folder share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này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Trước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Run VM.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cấu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hình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&gt;&gt; Menu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Settings  Shared Folders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Path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tới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window </a:t>
            </a:r>
          </a:p>
          <a:p>
            <a:pPr marL="0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share 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: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D:\Projects\VirtualDisk\</a:t>
            </a:r>
            <a:r>
              <a:rPr lang="en-US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sharememory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chọn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options: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Read – Only 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đọc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VM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Auto-mount: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mount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run VM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Make Permanent: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luôn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share.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Share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folder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window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VM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388" y="1526133"/>
            <a:ext cx="4159624" cy="306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Running VM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màn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hình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ảo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Linux.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chọn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options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cấu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hình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share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Auto-mount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Make-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Permanet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thì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mở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Linux</a:t>
            </a:r>
          </a:p>
          <a:p>
            <a:pPr marL="0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Linux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sẽ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mount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/media</a:t>
            </a:r>
          </a:p>
          <a:p>
            <a:pPr mar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share,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mở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Terminal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đánh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lệnh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$ ls /media/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=&gt;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Kq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sf_FolderShared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Share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folder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window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VM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432" y="1751691"/>
            <a:ext cx="40862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Hardware : 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Window 10 64bit PC</a:t>
            </a:r>
          </a:p>
          <a:p>
            <a:pPr algn="just"/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Ram : 2Gigabyte (or more)</a:t>
            </a:r>
          </a:p>
          <a:p>
            <a:pPr algn="just"/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HDD : 20Gigabyte (or more)</a:t>
            </a:r>
          </a:p>
          <a:p>
            <a:pPr algn="just"/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Internet connection</a:t>
            </a:r>
          </a:p>
          <a:p>
            <a:pPr marL="0" indent="0" algn="just">
              <a:buNone/>
            </a:pP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Software:</a:t>
            </a:r>
          </a:p>
          <a:p>
            <a:pPr marL="0" indent="0">
              <a:buNone/>
            </a:pPr>
            <a:endParaRPr lang="en-US" sz="2000" dirty="0" smtClean="0"/>
          </a:p>
          <a:p>
            <a:pPr algn="just"/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VirtualBox-5.0.16-105871-Win.exe</a:t>
            </a:r>
          </a:p>
          <a:p>
            <a:pPr algn="just"/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Oracle_VM_VirtualBox_Extension_Pack-4.3.8-92456.vbox-extpack</a:t>
            </a:r>
          </a:p>
          <a:p>
            <a:pPr algn="just"/>
            <a:r>
              <a:rPr lang="en-US" alt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ubuntu-14.04-desktop-amd64.iso</a:t>
            </a: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Oracle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124" y="1008622"/>
            <a:ext cx="5288148" cy="33940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Oracle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367" y="793404"/>
            <a:ext cx="4356175" cy="33940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56367" y="4187479"/>
            <a:ext cx="60153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350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New (Ctrl + N)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 14.04 LTS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923" y="1200151"/>
            <a:ext cx="4213414" cy="320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Popup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lphaLcPeriod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“Ubuntu 14.04”</a:t>
            </a:r>
          </a:p>
          <a:p>
            <a:pPr>
              <a:buFont typeface="+mj-lt"/>
              <a:buAutoNum type="alphaL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“Linux”</a:t>
            </a:r>
          </a:p>
          <a:p>
            <a:pPr>
              <a:buFont typeface="+mj-lt"/>
              <a:buAutoNum type="alphaL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 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“Ubuntu (64bit)” </a:t>
            </a:r>
          </a:p>
          <a:p>
            <a:pPr marL="0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.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Ubuntu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Next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 14.04 LTS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3" y="1135900"/>
            <a:ext cx="4380100" cy="33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Size of Memory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RAM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Ở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1024MB.</a:t>
            </a: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RAM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 14.04 LTS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024" y="1244129"/>
            <a:ext cx="4374776" cy="33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options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“Do not add a virtual hard disk”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8GB.</a:t>
            </a: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“Create a virtual hard disk now” 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option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file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LinuxVirtual.vdi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“Use an existing virtual hard disk file” 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option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LinuxVirtual.vdi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 14.04 LTS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75" y="1085133"/>
            <a:ext cx="2832850" cy="31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6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VDI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size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Resize to 10GB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 14.04 LTS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3" y="1846704"/>
            <a:ext cx="2257882" cy="26624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800" y="1878702"/>
            <a:ext cx="2306400" cy="25190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ight Arrow 8"/>
          <p:cNvSpPr/>
          <p:nvPr/>
        </p:nvSpPr>
        <p:spPr>
          <a:xfrm>
            <a:off x="2801684" y="2897387"/>
            <a:ext cx="514808" cy="2408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624" y="1985239"/>
            <a:ext cx="2175796" cy="21237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Right Arrow 12"/>
          <p:cNvSpPr/>
          <p:nvPr/>
        </p:nvSpPr>
        <p:spPr>
          <a:xfrm>
            <a:off x="5827508" y="2877822"/>
            <a:ext cx="514808" cy="2408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ntentTypeId xmlns="http://schemas.microsoft.com/sharepoint/v3">0x0101005EA2A741C5885C41AB9A358CCBEA8A85</ContentTypeId>
    <TemplateUrl xmlns="http://schemas.microsoft.com/sharepoint/v3" xsi:nil="true"/>
    <Number_x0020_Of_x0020_Viewer xmlns="cd6d2771-e08b-42a3-90f8-eca630337659">0</Number_x0020_Of_x0020_Viewer>
    <_SourceUrl xmlns="http://schemas.microsoft.com/sharepoint/v3" xsi:nil="true"/>
    <Priority xmlns="41A7A25E-88C5-415C-AB9A-358CCBEA8A85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A2A741C5885C41AB9A358CCBEA8A85" ma:contentTypeVersion="4" ma:contentTypeDescription="Create a new document." ma:contentTypeScope="" ma:versionID="1696f36ed93db054fc8f4d62be39c1ae">
  <xsd:schema xmlns:xsd="http://www.w3.org/2001/XMLSchema" xmlns:p="http://schemas.microsoft.com/office/2006/metadata/properties" xmlns:ns1="http://schemas.microsoft.com/sharepoint/v3" xmlns:ns2="41A7A25E-88C5-415C-AB9A-358CCBEA8A85" xmlns:ns3="cd6d2771-e08b-42a3-90f8-eca630337659" targetNamespace="http://schemas.microsoft.com/office/2006/metadata/properties" ma:root="true" ma:fieldsID="bffc5b2d08ab4fb7daf98c77989d8342" ns1:_="" ns2:_="" ns3:_="">
    <xsd:import namespace="http://schemas.microsoft.com/sharepoint/v3"/>
    <xsd:import namespace="41A7A25E-88C5-415C-AB9A-358CCBEA8A85"/>
    <xsd:import namespace="cd6d2771-e08b-42a3-90f8-eca630337659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Priority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3:Number_x0020_Of_x0020_Viewer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0" nillable="true" ma:displayName="Content Type ID" ma:hidden="true" ma:internalName="ContentTypeId" ma:readOnly="true">
      <xsd:simpleType>
        <xsd:restriction base="dms:Unknown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  <xsd:element name="xd_Signature" ma:index="13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description="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0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1" nillable="true" ma:displayName="Level" ma:hidden="true" ma:internalName="_Level" ma:readOnly="true">
      <xsd:simpleType>
        <xsd:restriction base="dms:Unknown"/>
      </xsd:simpleType>
    </xsd:element>
    <xsd:element name="_IsCurrentVersion" ma:index="52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6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7" nillable="true" ma:displayName="UI Version" ma:hidden="true" ma:internalName="_UIVersion" ma:readOnly="true">
      <xsd:simpleType>
        <xsd:restriction base="dms:Unknown"/>
      </xsd:simpleType>
    </xsd:element>
    <xsd:element name="_UIVersionString" ma:index="58" nillable="true" ma:displayName="Version" ma:internalName="_UIVersionString" ma:readOnly="true">
      <xsd:simpleType>
        <xsd:restriction base="dms:Text"/>
      </xsd:simpleType>
    </xsd:element>
    <xsd:element name="InstanceID" ma:index="59" nillable="true" ma:displayName="Instance ID" ma:hidden="true" ma:internalName="InstanceID" ma:readOnly="true">
      <xsd:simpleType>
        <xsd:restriction base="dms:Unknown"/>
      </xsd:simpleType>
    </xsd:element>
    <xsd:element name="Order" ma:index="60" nillable="true" ma:displayName="Order" ma:hidden="true" ma:internalName="Order">
      <xsd:simpleType>
        <xsd:restriction base="dms:Number"/>
      </xsd:simpleType>
    </xsd:element>
    <xsd:element name="GUID" ma:index="61" nillable="true" ma:displayName="GUID" ma:hidden="true" ma:internalName="GUID" ma:readOnly="tru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4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5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41A7A25E-88C5-415C-AB9A-358CCBEA8A85" elementFormDefault="qualified">
    <xsd:import namespace="http://schemas.microsoft.com/office/2006/documentManagement/types"/>
    <xsd:element name="Priority" ma:index="9" nillable="true" ma:displayName="Priority" ma:internalName="Priority">
      <xsd:simpleType>
        <xsd:restriction base="dms:Number"/>
      </xsd:simpleType>
    </xsd:element>
  </xsd:schema>
  <xsd:schema xmlns:xsd="http://www.w3.org/2001/XMLSchema" xmlns:dms="http://schemas.microsoft.com/office/2006/documentManagement/types" targetNamespace="cd6d2771-e08b-42a3-90f8-eca630337659" elementFormDefault="qualified">
    <xsd:import namespace="http://schemas.microsoft.com/office/2006/documentManagement/types"/>
    <xsd:element name="Number_x0020_Of_x0020_Viewer" ma:index="14" nillable="true" ma:displayName="Number Of Viewer" ma:default="0" ma:internalName="Number_x0020_Of_x0020_View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 ma:readOnly="tru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95F8478-B429-4D4C-98D9-A03CAD813173}">
  <ds:schemaRefs>
    <ds:schemaRef ds:uri="http://schemas.microsoft.com/office/2006/metadata/properties"/>
    <ds:schemaRef ds:uri="http://schemas.microsoft.com/sharepoint/v3"/>
    <ds:schemaRef ds:uri="cd6d2771-e08b-42a3-90f8-eca630337659"/>
    <ds:schemaRef ds:uri="41A7A25E-88C5-415C-AB9A-358CCBEA8A85"/>
  </ds:schemaRefs>
</ds:datastoreItem>
</file>

<file path=customXml/itemProps2.xml><?xml version="1.0" encoding="utf-8"?>
<ds:datastoreItem xmlns:ds="http://schemas.openxmlformats.org/officeDocument/2006/customXml" ds:itemID="{45476E46-DBE4-4E87-93C7-6C7C5155F2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1298C8-6557-4801-88A4-1A09CCAAC0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1A7A25E-88C5-415C-AB9A-358CCBEA8A85"/>
    <ds:schemaRef ds:uri="cd6d2771-e08b-42a3-90f8-eca63033765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564</TotalTime>
  <Words>1039</Words>
  <Application>Microsoft Office PowerPoint</Application>
  <PresentationFormat>On-screen Show (16:9)</PresentationFormat>
  <Paragraphs>144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Tahoma</vt:lpstr>
      <vt:lpstr>Times New Roman</vt:lpstr>
      <vt:lpstr>Wingdings</vt:lpstr>
      <vt:lpstr>Template_Internal_Course</vt:lpstr>
      <vt:lpstr>LINUX BASELINE</vt:lpstr>
      <vt:lpstr>Chuẩn bị môi trường</vt:lpstr>
      <vt:lpstr>Cài đặt Oracle VirtualBox</vt:lpstr>
      <vt:lpstr>Cài đặt Oracle VirtualBox</vt:lpstr>
      <vt:lpstr>Cài đặt Máy ảo Ubuntu 14.04 LTS</vt:lpstr>
      <vt:lpstr>Cài đặt Máy ảo Ubuntu 14.04 LTS</vt:lpstr>
      <vt:lpstr>Cài đặt Máy ảo Ubuntu 14.04 LTS</vt:lpstr>
      <vt:lpstr>Cài đặt Máy ảo Ubuntu 14.04 LTS</vt:lpstr>
      <vt:lpstr>Cài đặt Máy ảo Ubuntu 14.04 LTS</vt:lpstr>
      <vt:lpstr>Cài đặt Máy ảo Ubuntu 14.04 LTS</vt:lpstr>
      <vt:lpstr>Cài đặt Máy ảo Ubuntu 14.04 LTS</vt:lpstr>
      <vt:lpstr>Cài đặt OracleVM VirtualBox Extension</vt:lpstr>
      <vt:lpstr>Cài đặt OracleVM VirtualBox Extension</vt:lpstr>
      <vt:lpstr>Cấu hình chung cho VM</vt:lpstr>
      <vt:lpstr>Cấu hình chung cho VM</vt:lpstr>
      <vt:lpstr>Update và cài đặt Vim editor </vt:lpstr>
      <vt:lpstr>Share folder giữa window và VM</vt:lpstr>
      <vt:lpstr>Share folder giữa window và VM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Template_Training Material</dc:title>
  <dc:creator>Ly Tuan Linh (FHO.FWA)</dc:creator>
  <cp:lastModifiedBy>Tang Thanh Phuong (FSU11.BU13)</cp:lastModifiedBy>
  <cp:revision>118</cp:revision>
  <dcterms:created xsi:type="dcterms:W3CDTF">2015-08-31T01:44:46Z</dcterms:created>
  <dcterms:modified xsi:type="dcterms:W3CDTF">2016-11-09T04:40:39Z</dcterms:modified>
</cp:coreProperties>
</file>