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1" r:id="rId6"/>
    <p:sldId id="273" r:id="rId7"/>
    <p:sldId id="262" r:id="rId8"/>
    <p:sldId id="263" r:id="rId9"/>
    <p:sldId id="274" r:id="rId10"/>
    <p:sldId id="275" r:id="rId11"/>
    <p:sldId id="276" r:id="rId12"/>
    <p:sldId id="266" r:id="rId13"/>
    <p:sldId id="277" r:id="rId14"/>
    <p:sldId id="267" r:id="rId15"/>
    <p:sldId id="269" r:id="rId16"/>
    <p:sldId id="270" r:id="rId17"/>
    <p:sldId id="278" r:id="rId18"/>
    <p:sldId id="271" r:id="rId19"/>
    <p:sldId id="279" r:id="rId20"/>
    <p:sldId id="272" r:id="rId21"/>
    <p:sldId id="25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103B-FC81-411F-832E-F069B15F7C6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EB5C-5122-4881-81CA-DE7BC5E3EA5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CBA4-EAB6-4415-8AAA-1B8C7D287448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220-050A-456E-B997-65F71E152C2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70-8B06-42F3-AE44-15BA16244004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0018-8969-46EF-BED9-D0AB75EFFD50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24A-0596-4170-82BB-705B302BD5F3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8E5C-1CAE-4A3C-9324-467C4A8C0256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4EBF-6AD8-452A-9C76-86B60B61D698}" type="datetime1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0357-F491-4A80-BD29-6C196D89501C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AD4B-C4B8-4BF3-A47C-1B714ECF9ED8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1C43-9981-4C2A-B1DA-EF27A64864ED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ahoma" pitchFamily="34" charset="0"/>
              </a:rPr>
              <a:t>LINUX BASELINE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ea typeface="Tahoma" pitchFamily="34" charset="0"/>
              </a:rPr>
              <a:t>Working with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standard I/O library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*in, *out;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file.in”,”r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file.out”,”w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(in)) != EOF)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c,out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exit(0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703085" y="2897387"/>
            <a:ext cx="215153" cy="3137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784429" y="3453481"/>
            <a:ext cx="215153" cy="3137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9582" y="2903375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9582" y="345197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file.out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Read/Write/ Execute (X)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chmod(</a:t>
            </a:r>
            <a:r>
              <a:rPr lang="fr-FR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fr-FR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fr-F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mode</a:t>
            </a:r>
            <a:r>
              <a:rPr lang="fr-FR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endParaRPr lang="en-US" altLang="en-US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Superuser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*path,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uid_t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owner,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gid_t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endParaRPr lang="en-US" altLang="en-US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unlink, link, and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symlink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unlink(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*path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xóa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link(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*path1,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*path2); 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liên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indent="0" algn="just">
              <a:buNone/>
            </a:pP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*path1, 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*path2);  //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shortcut</a:t>
            </a:r>
            <a:endParaRPr lang="en-US" altLang="en-US" sz="1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ln -s /path/to/file /path/to/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endParaRPr lang="en-US" altLang="en-US" sz="1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chdir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getcwd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: 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Scanning directories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telldir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seekdir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errno.h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EPERM: Operation not permitted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ENOENT: No such file or directory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EINTR: Interrupted system call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EIO: I/O Error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EBUSY: Device or resource busy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EEXIST: File exists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EINVAL: Invalid argument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EMFILE: Too many open files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ENODEV: No such device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EISDIR: Is a directory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ENOTDIR: Isn’t a directory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Strerror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strerrorfunction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maps an error number into a string describing the type of error that has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occurred. This can be useful for logging error conditions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errnum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perrorfunction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maps the current error, as reported in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into a string and prints it on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error stream. It’s preceded by the message given in the string s(if not NULL), followed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 and a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*s);</a:t>
            </a:r>
          </a:p>
          <a:p>
            <a:pPr marL="0" indent="0" algn="just"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0" indent="0" algn="just">
              <a:buNone/>
            </a:pP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(“program”);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give the following on the standard error output:</a:t>
            </a:r>
          </a:p>
          <a:p>
            <a:pPr marL="0" indent="0" algn="just">
              <a:buNone/>
            </a:pP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program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open files</a:t>
            </a:r>
            <a:endParaRPr lang="en-US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/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procfile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CPU, Kernel, ..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-a  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/proc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47" y="1996767"/>
            <a:ext cx="6006354" cy="23749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00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/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procfile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CPU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cat /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proc/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Memory</a:t>
            </a:r>
          </a:p>
          <a:p>
            <a:pPr marL="0" indent="0" algn="just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cat /proc/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meminfo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vvv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23448"/>
            <a:ext cx="1679050" cy="2845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91" y="1323448"/>
            <a:ext cx="3257016" cy="2845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86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Advanced topics: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fcntland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mmap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low-level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share-memory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fcntl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long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mman.h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off);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Files and devices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mount 1 IDE CD-ROM driver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file.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mount -t iso9660 /dev/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cdrom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cd /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cdrom</a:t>
            </a:r>
            <a:endParaRPr lang="en-US" alt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6" y="2319618"/>
            <a:ext cx="26765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Files and devices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devices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UNIX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dev/console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Error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and diagnostics are often sent to this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0" algn="just">
              <a:buFont typeface="Wingdings" panose="05000000000000000000" pitchFamily="2" charset="2"/>
              <a:buChar char="q"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/dev/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file /dev/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ttyis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alias (logical device) for the controlling terminal (keyboard and screen,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window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 process, if it has one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algn="just">
              <a:buFont typeface="Wingdings" panose="05000000000000000000" pitchFamily="2" charset="2"/>
              <a:buChar char="q"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/dev/null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/dev/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nullfile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null device. All output written to this device is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discarded.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$ echo do not want to see this &gt;/dev/null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/dev/null 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empty_file</a:t>
            </a:r>
            <a:endParaRPr lang="en-US" alt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System calls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low-level functions used to access the device drivers, the system calls, include: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open: Open a file or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read: Read from an open file or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write: Write to a file or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close: Close the file or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Pass control information to a device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Library functions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in, out;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open(“file.in”, O_RDONLY); 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open(“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file.out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”, O_WRONLY|O_CREAT, S_IRUSR|S_IWUSR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while(read(in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,&amp;c,1) == 1)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write(out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,&amp;c,1);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exit(0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Library functions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Font typeface="Wingdings" panose="05000000000000000000" pitchFamily="2" charset="2"/>
              <a:buNone/>
            </a:pPr>
            <a:r>
              <a:rPr lang="en-US" alt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“file.in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file.out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options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O_WRONLY|O_CREAT ,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S_IRUSR|S_IWUSR.</a:t>
            </a:r>
          </a:p>
          <a:p>
            <a:pPr marL="0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file.out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Font typeface="Wingdings" panose="05000000000000000000" pitchFamily="2" charset="2"/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S_IRUSR: Read permission, owner</a:t>
            </a:r>
          </a:p>
          <a:p>
            <a:pPr marL="0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S_IWUSR: Write permission,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 </a:t>
            </a:r>
          </a:p>
          <a:p>
            <a:pPr marL="0">
              <a:buFont typeface="Wingdings" panose="05000000000000000000" pitchFamily="2" charset="2"/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file.in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file.out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file.in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xẩy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Library functions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Other System Calls for Managing Files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ở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raw)</a:t>
            </a:r>
          </a:p>
          <a:p>
            <a:pPr marL="0" indent="0"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whence</a:t>
            </a:r>
            <a:r>
              <a:rPr lang="en-US" alt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11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Font typeface="Wingdings" panose="05000000000000000000" pitchFamily="2" charset="2"/>
              <a:buChar char="q"/>
            </a:pP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stat,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stat(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*path,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*path, 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11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 and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dup2</a:t>
            </a:r>
          </a:p>
          <a:p>
            <a:pPr marL="0" indent="0">
              <a:buNone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dup(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dup2(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fildes2);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standard I/O library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library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its header file,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 device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freopen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fgetpos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fsetpos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rewind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gets</a:t>
            </a: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sscanf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vvv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A741C5885C41AB9A358CCBEA8A85" ma:contentTypeVersion="4" ma:contentTypeDescription="Create a new document." ma:contentTypeScope="" ma:versionID="1696f36ed93db054fc8f4d62be39c1ae">
  <xsd:schema xmlns:xsd="http://www.w3.org/2001/XMLSchema" xmlns:p="http://schemas.microsoft.com/office/2006/metadata/properties" xmlns:ns1="http://schemas.microsoft.com/sharepoint/v3" xmlns:ns2="41A7A25E-88C5-415C-AB9A-358CCBEA8A85" xmlns:ns3="cd6d2771-e08b-42a3-90f8-eca630337659" targetNamespace="http://schemas.microsoft.com/office/2006/metadata/properties" ma:root="true" ma:fieldsID="bffc5b2d08ab4fb7daf98c77989d8342" ns1:_="" ns2:_="" ns3:_="">
    <xsd:import namespace="http://schemas.microsoft.com/sharepoint/v3"/>
    <xsd:import namespace="41A7A25E-88C5-415C-AB9A-358CCBEA8A85"/>
    <xsd:import namespace="cd6d2771-e08b-42a3-90f8-eca63033765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Priority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3:Number_x0020_Of_x0020_Viewer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description="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41A7A25E-88C5-415C-AB9A-358CCBEA8A85" elementFormDefault="qualified">
    <xsd:import namespace="http://schemas.microsoft.com/office/2006/documentManagement/types"/>
    <xsd:element name="Priority" ma:index="9" nillable="true" ma:displayName="Priority" ma:internalName="Priority">
      <xsd:simpleType>
        <xsd:restriction base="dms:Number"/>
      </xsd:simpleType>
    </xsd:element>
  </xsd:schema>
  <xsd:schema xmlns:xsd="http://www.w3.org/2001/XMLSchema" xmlns:dms="http://schemas.microsoft.com/office/2006/documentManagement/types" targetNamespace="cd6d2771-e08b-42a3-90f8-eca630337659" elementFormDefault="qualified">
    <xsd:import namespace="http://schemas.microsoft.com/office/2006/documentManagement/types"/>
    <xsd:element name="Number_x0020_Of_x0020_Viewer" ma:index="14" nillable="true" ma:displayName="Number Of Viewer" ma:default="0" ma:internalName="Number_x0020_Of_x0020_View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0x0101005EA2A741C5885C41AB9A358CCBEA8A85</ContentTypeId>
    <TemplateUrl xmlns="http://schemas.microsoft.com/sharepoint/v3" xsi:nil="true"/>
    <Number_x0020_Of_x0020_Viewer xmlns="cd6d2771-e08b-42a3-90f8-eca630337659">0</Number_x0020_Of_x0020_Viewer>
    <_SourceUrl xmlns="http://schemas.microsoft.com/sharepoint/v3" xsi:nil="true"/>
    <Priority xmlns="41A7A25E-88C5-415C-AB9A-358CCBEA8A85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1298C8-6557-4801-88A4-1A09CCAAC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A7A25E-88C5-415C-AB9A-358CCBEA8A85"/>
    <ds:schemaRef ds:uri="cd6d2771-e08b-42a3-90f8-eca63033765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95F8478-B429-4D4C-98D9-A03CAD813173}">
  <ds:schemaRefs>
    <ds:schemaRef ds:uri="http://schemas.microsoft.com/office/2006/metadata/properties"/>
    <ds:schemaRef ds:uri="http://schemas.microsoft.com/sharepoint/v3"/>
    <ds:schemaRef ds:uri="cd6d2771-e08b-42a3-90f8-eca630337659"/>
    <ds:schemaRef ds:uri="41A7A25E-88C5-415C-AB9A-358CCBEA8A85"/>
  </ds:schemaRefs>
</ds:datastoreItem>
</file>

<file path=customXml/itemProps3.xml><?xml version="1.0" encoding="utf-8"?>
<ds:datastoreItem xmlns:ds="http://schemas.openxmlformats.org/officeDocument/2006/customXml" ds:itemID="{45476E46-DBE4-4E87-93C7-6C7C5155F2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647</TotalTime>
  <Words>1278</Words>
  <Application>Microsoft Office PowerPoint</Application>
  <PresentationFormat>On-screen Show (16:9)</PresentationFormat>
  <Paragraphs>227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Times New Roman</vt:lpstr>
      <vt:lpstr>Wingdings</vt:lpstr>
      <vt:lpstr>Template_Internal_Course</vt:lpstr>
      <vt:lpstr>LINUX BASELINE</vt:lpstr>
      <vt:lpstr>Files and devices</vt:lpstr>
      <vt:lpstr>Files and devices</vt:lpstr>
      <vt:lpstr>System calls</vt:lpstr>
      <vt:lpstr>Library functions</vt:lpstr>
      <vt:lpstr>Library functions</vt:lpstr>
      <vt:lpstr>Library functions</vt:lpstr>
      <vt:lpstr>Other System Calls for Managing Files</vt:lpstr>
      <vt:lpstr>The standard I/O library</vt:lpstr>
      <vt:lpstr>The standard I/O library</vt:lpstr>
      <vt:lpstr>File and Directory Maintenance</vt:lpstr>
      <vt:lpstr>Scanning directories</vt:lpstr>
      <vt:lpstr>Errors</vt:lpstr>
      <vt:lpstr>Errors</vt:lpstr>
      <vt:lpstr>The /procfile system</vt:lpstr>
      <vt:lpstr>The /procfile system</vt:lpstr>
      <vt:lpstr>Advanced topics: fcntland mmap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creator>Ly Tuan Linh (FHO.FWA)</dc:creator>
  <cp:lastModifiedBy>Tang Thanh Phuong (FSU11.BU13)</cp:lastModifiedBy>
  <cp:revision>241</cp:revision>
  <dcterms:created xsi:type="dcterms:W3CDTF">2015-08-31T01:44:46Z</dcterms:created>
  <dcterms:modified xsi:type="dcterms:W3CDTF">2016-11-04T03:58:45Z</dcterms:modified>
</cp:coreProperties>
</file>