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58" r:id="rId5"/>
    <p:sldId id="260" r:id="rId6"/>
    <p:sldId id="261" r:id="rId7"/>
    <p:sldId id="264" r:id="rId8"/>
    <p:sldId id="262" r:id="rId9"/>
    <p:sldId id="263" r:id="rId10"/>
    <p:sldId id="265" r:id="rId11"/>
    <p:sldId id="267" r:id="rId12"/>
    <p:sldId id="266" r:id="rId13"/>
    <p:sldId id="268" r:id="rId14"/>
    <p:sldId id="270" r:id="rId15"/>
    <p:sldId id="269" r:id="rId16"/>
    <p:sldId id="271" r:id="rId17"/>
    <p:sldId id="272" r:id="rId18"/>
    <p:sldId id="276" r:id="rId19"/>
    <p:sldId id="273" r:id="rId20"/>
    <p:sldId id="275" r:id="rId21"/>
    <p:sldId id="274" r:id="rId22"/>
    <p:sldId id="277" r:id="rId23"/>
    <p:sldId id="278" r:id="rId24"/>
    <p:sldId id="279" r:id="rId25"/>
    <p:sldId id="280" r:id="rId26"/>
    <p:sldId id="281" r:id="rId27"/>
    <p:sldId id="282" r:id="rId28"/>
    <p:sldId id="283" r:id="rId29"/>
    <p:sldId id="284" r:id="rId30"/>
    <p:sldId id="285" r:id="rId31"/>
    <p:sldId id="286" r:id="rId32"/>
    <p:sldId id="319" r:id="rId33"/>
    <p:sldId id="293" r:id="rId34"/>
    <p:sldId id="287" r:id="rId35"/>
    <p:sldId id="288" r:id="rId36"/>
    <p:sldId id="290" r:id="rId37"/>
    <p:sldId id="289" r:id="rId38"/>
    <p:sldId id="292" r:id="rId39"/>
    <p:sldId id="291" r:id="rId40"/>
    <p:sldId id="294" r:id="rId41"/>
    <p:sldId id="295" r:id="rId42"/>
    <p:sldId id="296" r:id="rId43"/>
    <p:sldId id="297" r:id="rId44"/>
    <p:sldId id="299" r:id="rId45"/>
    <p:sldId id="300" r:id="rId46"/>
    <p:sldId id="301" r:id="rId47"/>
    <p:sldId id="302" r:id="rId48"/>
    <p:sldId id="303" r:id="rId49"/>
    <p:sldId id="304" r:id="rId50"/>
    <p:sldId id="306" r:id="rId51"/>
    <p:sldId id="305" r:id="rId52"/>
    <p:sldId id="308" r:id="rId53"/>
    <p:sldId id="307" r:id="rId54"/>
    <p:sldId id="309" r:id="rId55"/>
    <p:sldId id="310" r:id="rId56"/>
    <p:sldId id="312" r:id="rId57"/>
    <p:sldId id="313" r:id="rId58"/>
    <p:sldId id="314" r:id="rId59"/>
    <p:sldId id="315" r:id="rId60"/>
    <p:sldId id="317" r:id="rId61"/>
    <p:sldId id="316" r:id="rId62"/>
    <p:sldId id="318" r:id="rId63"/>
    <p:sldId id="32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40D4DC-314B-4316-B760-29C582EF781B}" type="datetimeFigureOut">
              <a:rPr lang="en-US" smtClean="0"/>
              <a:t>9/5/2016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CCF25-C4CF-4BA9-8CA7-E1A88C3F1A22}" type="slidenum">
              <a:rPr lang="en-US" smtClean="0"/>
              <a:t>‹#›</a:t>
            </a:fld>
            <a:endParaRPr lang="en-US"/>
          </a:p>
        </p:txBody>
      </p:sp>
    </p:spTree>
    <p:extLst>
      <p:ext uri="{BB962C8B-B14F-4D97-AF65-F5344CB8AC3E}">
        <p14:creationId xmlns:p14="http://schemas.microsoft.com/office/powerpoint/2010/main" val="324329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CCF25-C4CF-4BA9-8CA7-E1A88C3F1A22}" type="slidenum">
              <a:rPr lang="en-US" smtClean="0"/>
              <a:t>24</a:t>
            </a:fld>
            <a:endParaRPr lang="en-US"/>
          </a:p>
        </p:txBody>
      </p:sp>
    </p:spTree>
    <p:extLst>
      <p:ext uri="{BB962C8B-B14F-4D97-AF65-F5344CB8AC3E}">
        <p14:creationId xmlns:p14="http://schemas.microsoft.com/office/powerpoint/2010/main" val="35656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CCF25-C4CF-4BA9-8CA7-E1A88C3F1A22}" type="slidenum">
              <a:rPr lang="en-US" smtClean="0"/>
              <a:t>32</a:t>
            </a:fld>
            <a:endParaRPr lang="en-US"/>
          </a:p>
        </p:txBody>
      </p:sp>
    </p:spTree>
    <p:extLst>
      <p:ext uri="{BB962C8B-B14F-4D97-AF65-F5344CB8AC3E}">
        <p14:creationId xmlns:p14="http://schemas.microsoft.com/office/powerpoint/2010/main" val="382698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CCF25-C4CF-4BA9-8CA7-E1A88C3F1A22}" type="slidenum">
              <a:rPr lang="en-US" smtClean="0"/>
              <a:t>59</a:t>
            </a:fld>
            <a:endParaRPr lang="en-US"/>
          </a:p>
        </p:txBody>
      </p:sp>
    </p:spTree>
    <p:extLst>
      <p:ext uri="{BB962C8B-B14F-4D97-AF65-F5344CB8AC3E}">
        <p14:creationId xmlns:p14="http://schemas.microsoft.com/office/powerpoint/2010/main" val="14368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F13D4-E074-4760-88A3-E9349A2A27BA}"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63095-18BA-454B-8D71-762ADDF16EAB}"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CA3EE-90F4-4666-8810-6D205B710E45}"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FA0338-FCDE-4E86-99DA-2A02C36BB0B3}"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0CE836-FA10-42C5-9640-A5B049E65A9F}"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410CA-4FED-4944-9C49-0B30940842DB}" type="datetime1">
              <a:rPr lang="en-US" smtClean="0"/>
              <a:t>9/5/2016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594A1-4AB6-4F85-ADDB-C0F704C96783}" type="datetime1">
              <a:rPr lang="en-US" smtClean="0"/>
              <a:t>9/5/2016</a:t>
            </a:fld>
            <a:endParaRPr lang="en-US"/>
          </a:p>
        </p:txBody>
      </p:sp>
      <p:sp>
        <p:nvSpPr>
          <p:cNvPr id="8" name="Footer Placeholder 7"/>
          <p:cNvSpPr>
            <a:spLocks noGrp="1"/>
          </p:cNvSpPr>
          <p:nvPr>
            <p:ph type="ftr" sz="quarter" idx="11"/>
          </p:nvPr>
        </p:nvSpPr>
        <p:spPr/>
        <p:txBody>
          <a:bodyPr/>
          <a:lstStyle/>
          <a:p>
            <a:r>
              <a:rPr lang="en-US" smtClean="0"/>
              <a:t>FPT Software - Training C/C++ on Linux</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57C42-DF64-415F-80C6-AF0D4FD0EE15}" type="datetime1">
              <a:rPr lang="en-US" smtClean="0"/>
              <a:t>9/5/2016</a:t>
            </a:fld>
            <a:endParaRPr lang="en-US"/>
          </a:p>
        </p:txBody>
      </p:sp>
      <p:sp>
        <p:nvSpPr>
          <p:cNvPr id="4" name="Footer Placeholder 3"/>
          <p:cNvSpPr>
            <a:spLocks noGrp="1"/>
          </p:cNvSpPr>
          <p:nvPr>
            <p:ph type="ftr" sz="quarter" idx="11"/>
          </p:nvPr>
        </p:nvSpPr>
        <p:spPr/>
        <p:txBody>
          <a:bodyPr/>
          <a:lstStyle/>
          <a:p>
            <a:r>
              <a:rPr lang="en-US" smtClean="0"/>
              <a:t>FPT Software - Training C/C++ on Linux</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C3B9D-86A7-4227-8CD0-885F7E8AD872}" type="datetime1">
              <a:rPr lang="en-US" smtClean="0"/>
              <a:t>9/5/2016</a:t>
            </a:fld>
            <a:endParaRPr lang="en-US"/>
          </a:p>
        </p:txBody>
      </p:sp>
      <p:sp>
        <p:nvSpPr>
          <p:cNvPr id="3" name="Footer Placeholder 2"/>
          <p:cNvSpPr>
            <a:spLocks noGrp="1"/>
          </p:cNvSpPr>
          <p:nvPr>
            <p:ph type="ftr" sz="quarter" idx="11"/>
          </p:nvPr>
        </p:nvSpPr>
        <p:spPr/>
        <p:txBody>
          <a:bodyPr/>
          <a:lstStyle/>
          <a:p>
            <a:r>
              <a:rPr lang="en-US" smtClean="0"/>
              <a:t>FPT Software - Training C/C++ on Linux</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AE666-B326-4986-9157-F54E0089CF64}" type="datetime1">
              <a:rPr lang="en-US" smtClean="0"/>
              <a:t>9/5/2016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014E6-7D71-4DCC-A22F-0DD22E773551}" type="datetime1">
              <a:rPr lang="en-US" smtClean="0"/>
              <a:t>9/5/2016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2F403-8ECC-47DB-992A-DD571CE3FD06}" type="datetime1">
              <a:rPr lang="en-US" smtClean="0"/>
              <a:t>9/5/2016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FPT Software - Training C/C++ on Linux</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Xử</a:t>
            </a:r>
            <a:r>
              <a:rPr lang="en-US" dirty="0" smtClean="0"/>
              <a:t> </a:t>
            </a:r>
            <a:r>
              <a:rPr lang="en-US" dirty="0" err="1" smtClean="0"/>
              <a:t>lý</a:t>
            </a:r>
            <a:r>
              <a:rPr lang="en-US" dirty="0" smtClean="0"/>
              <a:t> file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trên</a:t>
            </a:r>
            <a:r>
              <a:rPr lang="en-US" dirty="0" smtClean="0"/>
              <a:t> Linux </a:t>
            </a:r>
            <a:r>
              <a:rPr lang="en-US" dirty="0" err="1" smtClean="0"/>
              <a:t>và</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 Linux</a:t>
            </a:r>
            <a:endParaRPr lang="en-US" dirty="0"/>
          </a:p>
        </p:txBody>
      </p:sp>
      <p:sp>
        <p:nvSpPr>
          <p:cNvPr id="3" name="Subtitle 2"/>
          <p:cNvSpPr>
            <a:spLocks noGrp="1"/>
          </p:cNvSpPr>
          <p:nvPr>
            <p:ph type="subTitle" idx="1"/>
          </p:nvPr>
        </p:nvSpPr>
        <p:spPr>
          <a:xfrm>
            <a:off x="3657600" y="3886200"/>
            <a:ext cx="4114800" cy="1752600"/>
          </a:xfrm>
        </p:spPr>
        <p:txBody>
          <a:bodyPr/>
          <a:lstStyle/>
          <a:p>
            <a:pPr algn="l"/>
            <a:r>
              <a:rPr lang="en-US" dirty="0" smtClean="0"/>
              <a:t>FPT Software </a:t>
            </a:r>
          </a:p>
          <a:p>
            <a:pPr algn="l"/>
            <a:r>
              <a:rPr lang="en-US" dirty="0" err="1" smtClean="0"/>
              <a:t>Creater</a:t>
            </a:r>
            <a:r>
              <a:rPr lang="en-US" dirty="0" smtClean="0"/>
              <a:t>: TuanVA6</a:t>
            </a:r>
          </a:p>
          <a:p>
            <a:pPr algn="l"/>
            <a:r>
              <a:rPr lang="en-US" dirty="0" smtClean="0"/>
              <a:t>Date</a:t>
            </a:r>
            <a:r>
              <a:rPr lang="en-US" smtClean="0"/>
              <a:t>: 25/08/2016</a:t>
            </a:r>
            <a:endParaRPr lang="en-US" dirty="0"/>
          </a:p>
        </p:txBody>
      </p:sp>
      <p:sp>
        <p:nvSpPr>
          <p:cNvPr id="4" name="Date Placeholder 3"/>
          <p:cNvSpPr>
            <a:spLocks noGrp="1"/>
          </p:cNvSpPr>
          <p:nvPr>
            <p:ph type="dt" sz="half" idx="10"/>
          </p:nvPr>
        </p:nvSpPr>
        <p:spPr/>
        <p:txBody>
          <a:bodyPr/>
          <a:lstStyle/>
          <a:p>
            <a:fld id="{5E360F04-0116-41E2-BF8E-CF96E20AFB19}"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11970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Tổng</a:t>
            </a:r>
            <a:r>
              <a:rPr lang="en-US" dirty="0"/>
              <a:t> </a:t>
            </a:r>
            <a:r>
              <a:rPr lang="en-US" dirty="0" err="1"/>
              <a:t>quát</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file </a:t>
            </a:r>
            <a:r>
              <a:rPr lang="en-US" dirty="0" err="1"/>
              <a:t>trong</a:t>
            </a:r>
            <a:r>
              <a:rPr lang="en-US" dirty="0"/>
              <a:t> Linux</a:t>
            </a:r>
          </a:p>
        </p:txBody>
      </p:sp>
      <p:sp>
        <p:nvSpPr>
          <p:cNvPr id="3" name="Content Placeholder 2"/>
          <p:cNvSpPr>
            <a:spLocks noGrp="1"/>
          </p:cNvSpPr>
          <p:nvPr>
            <p:ph idx="1"/>
          </p:nvPr>
        </p:nvSpPr>
        <p:spPr/>
        <p:txBody>
          <a:bodyPr>
            <a:normAutofit fontScale="92500"/>
          </a:bodyPr>
          <a:lstStyle/>
          <a:p>
            <a:r>
              <a:rPr lang="en-US" dirty="0" err="1" smtClean="0"/>
              <a:t>Có</a:t>
            </a:r>
            <a:r>
              <a:rPr lang="en-US" dirty="0" smtClean="0"/>
              <a:t> 3 file device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Linux:</a:t>
            </a:r>
          </a:p>
          <a:p>
            <a:pPr lvl="1"/>
            <a:r>
              <a:rPr lang="en-US" i="1" dirty="0" smtClean="0"/>
              <a:t>/dev/console </a:t>
            </a:r>
            <a:r>
              <a:rPr lang="en-US" dirty="0" err="1" smtClean="0"/>
              <a:t>là</a:t>
            </a:r>
            <a:r>
              <a:rPr lang="en-US" dirty="0" smtClean="0"/>
              <a:t> </a:t>
            </a:r>
            <a:r>
              <a:rPr lang="en-US" dirty="0" err="1" smtClean="0"/>
              <a:t>tập</a:t>
            </a:r>
            <a:r>
              <a:rPr lang="en-US" dirty="0" smtClean="0"/>
              <a:t> tin </a:t>
            </a:r>
            <a:r>
              <a:rPr lang="en-US" dirty="0" err="1" smtClean="0"/>
              <a:t>thiết</a:t>
            </a:r>
            <a:r>
              <a:rPr lang="en-US" dirty="0" smtClean="0"/>
              <a:t> </a:t>
            </a:r>
            <a:r>
              <a:rPr lang="en-US" dirty="0" err="1" smtClean="0"/>
              <a:t>bị</a:t>
            </a:r>
            <a:r>
              <a:rPr lang="en-US" dirty="0" smtClean="0"/>
              <a:t> </a:t>
            </a:r>
            <a:r>
              <a:rPr lang="en-US" dirty="0" err="1" smtClean="0"/>
              <a:t>mô</a:t>
            </a:r>
            <a:r>
              <a:rPr lang="en-US" dirty="0" smtClean="0"/>
              <a:t> </a:t>
            </a:r>
            <a:r>
              <a:rPr lang="en-US" dirty="0" err="1" smtClean="0"/>
              <a:t>phỏng</a:t>
            </a:r>
            <a:r>
              <a:rPr lang="en-US" dirty="0" smtClean="0"/>
              <a:t> </a:t>
            </a:r>
            <a:r>
              <a:rPr lang="en-US" dirty="0" err="1" smtClean="0"/>
              <a:t>màn</a:t>
            </a:r>
            <a:r>
              <a:rPr lang="en-US" dirty="0" smtClean="0"/>
              <a:t> </a:t>
            </a:r>
            <a:r>
              <a:rPr lang="en-US" dirty="0" err="1" smtClean="0"/>
              <a:t>hình</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gắn</a:t>
            </a:r>
            <a:r>
              <a:rPr lang="en-US" dirty="0" smtClean="0"/>
              <a:t> </a:t>
            </a:r>
            <a:r>
              <a:rPr lang="en-US" dirty="0" err="1" smtClean="0"/>
              <a:t>với</a:t>
            </a:r>
            <a:r>
              <a:rPr lang="en-US" dirty="0" smtClean="0"/>
              <a:t> </a:t>
            </a:r>
            <a:r>
              <a:rPr lang="en-US" dirty="0" err="1" smtClean="0"/>
              <a:t>máy</a:t>
            </a:r>
            <a:r>
              <a:rPr lang="en-US" dirty="0" smtClean="0"/>
              <a:t> </a:t>
            </a:r>
            <a:r>
              <a:rPr lang="en-US" dirty="0" err="1" smtClean="0"/>
              <a:t>chủ</a:t>
            </a:r>
            <a:r>
              <a:rPr lang="en-US" dirty="0" smtClean="0"/>
              <a:t> </a:t>
            </a:r>
            <a:r>
              <a:rPr lang="en-US" dirty="0" err="1" smtClean="0"/>
              <a:t>nơi</a:t>
            </a:r>
            <a:r>
              <a:rPr lang="en-US" dirty="0" smtClean="0"/>
              <a:t> Linux </a:t>
            </a:r>
            <a:r>
              <a:rPr lang="en-US" dirty="0" err="1" smtClean="0"/>
              <a:t>được</a:t>
            </a:r>
            <a:r>
              <a:rPr lang="en-US" dirty="0" smtClean="0"/>
              <a:t> </a:t>
            </a:r>
            <a:r>
              <a:rPr lang="en-US" dirty="0" err="1" smtClean="0"/>
              <a:t>cài</a:t>
            </a:r>
            <a:r>
              <a:rPr lang="en-US" dirty="0" smtClean="0"/>
              <a:t> </a:t>
            </a:r>
            <a:r>
              <a:rPr lang="en-US" dirty="0" err="1" smtClean="0"/>
              <a:t>đặt</a:t>
            </a:r>
            <a:endParaRPr lang="en-US" dirty="0" smtClean="0"/>
          </a:p>
          <a:p>
            <a:pPr lvl="1"/>
            <a:r>
              <a:rPr lang="en-US" i="1" dirty="0" smtClean="0"/>
              <a:t>/dev/</a:t>
            </a:r>
            <a:r>
              <a:rPr lang="en-US" i="1" dirty="0" err="1" smtClean="0"/>
              <a:t>tty</a:t>
            </a:r>
            <a:r>
              <a:rPr lang="en-US" i="1" dirty="0" smtClean="0"/>
              <a:t> </a:t>
            </a:r>
            <a:r>
              <a:rPr lang="en-US" dirty="0" err="1" smtClean="0"/>
              <a:t>là</a:t>
            </a:r>
            <a:r>
              <a:rPr lang="en-US" dirty="0" smtClean="0"/>
              <a:t> </a:t>
            </a:r>
            <a:r>
              <a:rPr lang="en-US" dirty="0" err="1" smtClean="0"/>
              <a:t>tập</a:t>
            </a:r>
            <a:r>
              <a:rPr lang="en-US" dirty="0" smtClean="0"/>
              <a:t> tin </a:t>
            </a:r>
            <a:r>
              <a:rPr lang="en-US" dirty="0" err="1" smtClean="0"/>
              <a:t>mô</a:t>
            </a:r>
            <a:r>
              <a:rPr lang="en-US" dirty="0" smtClean="0"/>
              <a:t> </a:t>
            </a:r>
            <a:r>
              <a:rPr lang="en-US" dirty="0" err="1" smtClean="0"/>
              <a:t>phỏng</a:t>
            </a:r>
            <a:r>
              <a:rPr lang="en-US" dirty="0" smtClean="0"/>
              <a:t> </a:t>
            </a:r>
            <a:r>
              <a:rPr lang="en-US" dirty="0" err="1" smtClean="0"/>
              <a:t>màn</a:t>
            </a:r>
            <a:r>
              <a:rPr lang="en-US" dirty="0" smtClean="0"/>
              <a:t> </a:t>
            </a:r>
            <a:r>
              <a:rPr lang="en-US" dirty="0" err="1" smtClean="0"/>
              <a:t>hình</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đầu</a:t>
            </a:r>
            <a:r>
              <a:rPr lang="en-US" dirty="0" smtClean="0"/>
              <a:t> </a:t>
            </a:r>
            <a:r>
              <a:rPr lang="en-US" dirty="0" err="1" smtClean="0"/>
              <a:t>cuối</a:t>
            </a:r>
            <a:r>
              <a:rPr lang="en-US" dirty="0" smtClean="0"/>
              <a:t> (terminal). </a:t>
            </a:r>
            <a:r>
              <a:rPr lang="en-US" dirty="0" err="1" smtClean="0"/>
              <a:t>Chỉ</a:t>
            </a:r>
            <a:r>
              <a:rPr lang="en-US" dirty="0" smtClean="0"/>
              <a:t> </a:t>
            </a:r>
            <a:r>
              <a:rPr lang="en-US" dirty="0" err="1" smtClean="0"/>
              <a:t>có</a:t>
            </a:r>
            <a:r>
              <a:rPr lang="en-US" dirty="0" smtClean="0"/>
              <a:t> </a:t>
            </a:r>
            <a:r>
              <a:rPr lang="en-US" dirty="0" err="1" smtClean="0"/>
              <a:t>một</a:t>
            </a:r>
            <a:r>
              <a:rPr lang="en-US" dirty="0" smtClean="0"/>
              <a:t> </a:t>
            </a:r>
            <a:r>
              <a:rPr lang="en-US" dirty="0" err="1" smtClean="0"/>
              <a:t>màn</a:t>
            </a:r>
            <a:r>
              <a:rPr lang="en-US" dirty="0" smtClean="0"/>
              <a:t> </a:t>
            </a:r>
            <a:r>
              <a:rPr lang="en-US" dirty="0" err="1" smtClean="0"/>
              <a:t>hình</a:t>
            </a:r>
            <a:r>
              <a:rPr lang="en-US" dirty="0" smtClean="0"/>
              <a:t> console </a:t>
            </a:r>
            <a:r>
              <a:rPr lang="en-US" dirty="0" err="1" smtClean="0"/>
              <a:t>tồn</a:t>
            </a:r>
            <a:r>
              <a:rPr lang="en-US" dirty="0" smtClean="0"/>
              <a:t> </a:t>
            </a:r>
            <a:r>
              <a:rPr lang="en-US" dirty="0" err="1" smtClean="0"/>
              <a:t>tại</a:t>
            </a:r>
            <a:r>
              <a:rPr lang="en-US" dirty="0" smtClean="0"/>
              <a:t> </a:t>
            </a:r>
            <a:r>
              <a:rPr lang="en-US" dirty="0" err="1" smtClean="0"/>
              <a:t>trong</a:t>
            </a:r>
            <a:r>
              <a:rPr lang="en-US" dirty="0" smtClean="0"/>
              <a:t> </a:t>
            </a:r>
            <a:r>
              <a:rPr lang="en-US" dirty="0" err="1" smtClean="0"/>
              <a:t>khi</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màn</a:t>
            </a:r>
            <a:r>
              <a:rPr lang="en-US" dirty="0" smtClean="0"/>
              <a:t> </a:t>
            </a:r>
            <a:r>
              <a:rPr lang="en-US" dirty="0" err="1" smtClean="0"/>
              <a:t>hình</a:t>
            </a:r>
            <a:r>
              <a:rPr lang="en-US" dirty="0" smtClean="0"/>
              <a:t> terminal </a:t>
            </a:r>
            <a:r>
              <a:rPr lang="en-US" dirty="0" err="1" smtClean="0"/>
              <a:t>tty</a:t>
            </a:r>
            <a:r>
              <a:rPr lang="en-US" dirty="0" smtClean="0"/>
              <a:t> </a:t>
            </a:r>
            <a:r>
              <a:rPr lang="en-US" dirty="0" err="1" smtClean="0"/>
              <a:t>khác</a:t>
            </a:r>
            <a:r>
              <a:rPr lang="en-US" dirty="0" smtClean="0"/>
              <a:t> </a:t>
            </a:r>
            <a:r>
              <a:rPr lang="en-US" dirty="0" err="1" smtClean="0"/>
              <a:t>nhau</a:t>
            </a:r>
            <a:endParaRPr lang="en-US" dirty="0" smtClean="0"/>
          </a:p>
          <a:p>
            <a:pPr lvl="1"/>
            <a:r>
              <a:rPr lang="en-US" i="1" dirty="0" smtClean="0"/>
              <a:t>/dev/null </a:t>
            </a:r>
            <a:r>
              <a:rPr lang="en-US" dirty="0" err="1" smtClean="0"/>
              <a:t>là</a:t>
            </a:r>
            <a:r>
              <a:rPr lang="en-US" dirty="0" smtClean="0"/>
              <a:t> </a:t>
            </a:r>
            <a:r>
              <a:rPr lang="en-US" dirty="0" err="1" smtClean="0"/>
              <a:t>tập</a:t>
            </a:r>
            <a:r>
              <a:rPr lang="en-US" dirty="0" smtClean="0"/>
              <a:t> tin </a:t>
            </a:r>
            <a:r>
              <a:rPr lang="en-US" dirty="0" err="1" smtClean="0"/>
              <a:t>mô</a:t>
            </a:r>
            <a:r>
              <a:rPr lang="en-US" dirty="0" smtClean="0"/>
              <a:t> </a:t>
            </a:r>
            <a:r>
              <a:rPr lang="en-US" dirty="0" err="1" smtClean="0"/>
              <a:t>phỏng</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kết</a:t>
            </a:r>
            <a:r>
              <a:rPr lang="en-US" dirty="0" smtClean="0"/>
              <a:t> </a:t>
            </a:r>
            <a:r>
              <a:rPr lang="en-US" dirty="0" err="1" smtClean="0"/>
              <a:t>xuất</a:t>
            </a:r>
            <a:r>
              <a:rPr lang="en-US" dirty="0" smtClean="0"/>
              <a:t> </a:t>
            </a:r>
            <a:r>
              <a:rPr lang="en-US" dirty="0" err="1" smtClean="0"/>
              <a:t>rỗng</a:t>
            </a:r>
            <a:r>
              <a:rPr lang="en-US" dirty="0" smtClean="0"/>
              <a:t>. </a:t>
            </a:r>
            <a:r>
              <a:rPr lang="en-US" dirty="0" err="1" smtClean="0"/>
              <a:t>Mọi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ghi</a:t>
            </a:r>
            <a:r>
              <a:rPr lang="en-US" dirty="0" smtClean="0"/>
              <a:t> </a:t>
            </a:r>
            <a:r>
              <a:rPr lang="en-US" dirty="0" err="1" smtClean="0"/>
              <a:t>vào</a:t>
            </a:r>
            <a:r>
              <a:rPr lang="en-US" dirty="0" smtClean="0"/>
              <a:t> </a:t>
            </a:r>
            <a:r>
              <a:rPr lang="en-US" dirty="0" err="1" smtClean="0"/>
              <a:t>tập</a:t>
            </a:r>
            <a:r>
              <a:rPr lang="en-US" dirty="0" smtClean="0"/>
              <a:t> tin </a:t>
            </a:r>
            <a:r>
              <a:rPr lang="en-US" dirty="0" err="1" smtClean="0"/>
              <a:t>này</a:t>
            </a:r>
            <a:r>
              <a:rPr lang="en-US" dirty="0" smtClean="0"/>
              <a:t> </a:t>
            </a:r>
            <a:r>
              <a:rPr lang="en-US" dirty="0" err="1" smtClean="0"/>
              <a:t>đều</a:t>
            </a:r>
            <a:r>
              <a:rPr lang="en-US" dirty="0" smtClean="0"/>
              <a:t> </a:t>
            </a:r>
            <a:r>
              <a:rPr lang="en-US" dirty="0" err="1" smtClean="0"/>
              <a:t>được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và</a:t>
            </a:r>
            <a:r>
              <a:rPr lang="en-US" dirty="0" smtClean="0"/>
              <a:t> </a:t>
            </a:r>
            <a:r>
              <a:rPr lang="en-US" dirty="0" err="1" smtClean="0"/>
              <a:t>vứt</a:t>
            </a:r>
            <a:r>
              <a:rPr lang="en-US" dirty="0" smtClean="0"/>
              <a:t> </a:t>
            </a:r>
            <a:r>
              <a:rPr lang="en-US" dirty="0" err="1" smtClean="0"/>
              <a:t>bỏ</a:t>
            </a:r>
            <a:r>
              <a:rPr lang="en-US" dirty="0"/>
              <a:t> </a:t>
            </a:r>
            <a:r>
              <a:rPr lang="en-US" dirty="0" smtClean="0"/>
              <a:t>~ </a:t>
            </a:r>
            <a:r>
              <a:rPr lang="en-US" dirty="0" err="1" smtClean="0"/>
              <a:t>sọt</a:t>
            </a:r>
            <a:r>
              <a:rPr lang="en-US" dirty="0" smtClean="0"/>
              <a:t> </a:t>
            </a:r>
            <a:r>
              <a:rPr lang="en-US" dirty="0" err="1" smtClean="0"/>
              <a:t>rác</a:t>
            </a:r>
            <a:endParaRPr lang="en-US" dirty="0" smtClean="0"/>
          </a:p>
          <a:p>
            <a:pPr lvl="1"/>
            <a:endParaRPr lang="en-US" dirty="0"/>
          </a:p>
        </p:txBody>
      </p:sp>
      <p:sp>
        <p:nvSpPr>
          <p:cNvPr id="4" name="Date Placeholder 3"/>
          <p:cNvSpPr>
            <a:spLocks noGrp="1"/>
          </p:cNvSpPr>
          <p:nvPr>
            <p:ph type="dt" sz="half" idx="10"/>
          </p:nvPr>
        </p:nvSpPr>
        <p:spPr/>
        <p:txBody>
          <a:bodyPr/>
          <a:lstStyle/>
          <a:p>
            <a:fld id="{6F080E2F-E470-4656-B0D6-F89B525E832B}"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94810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solidFill>
                  <a:srgbClr val="FF0000"/>
                </a:solidFill>
              </a:rPr>
              <a:t>Các</a:t>
            </a:r>
            <a:r>
              <a:rPr lang="en-US" dirty="0" smtClean="0">
                <a:solidFill>
                  <a:srgbClr val="FF0000"/>
                </a:solidFill>
              </a:rPr>
              <a:t> </a:t>
            </a:r>
            <a:r>
              <a:rPr lang="en-US" dirty="0" err="1" smtClean="0">
                <a:solidFill>
                  <a:srgbClr val="FF0000"/>
                </a:solidFill>
              </a:rPr>
              <a:t>cách</a:t>
            </a:r>
            <a:r>
              <a:rPr lang="en-US" dirty="0" smtClean="0">
                <a:solidFill>
                  <a:srgbClr val="FF0000"/>
                </a:solidFill>
              </a:rPr>
              <a:t> </a:t>
            </a:r>
            <a:r>
              <a:rPr lang="en-US" dirty="0" err="1" smtClean="0">
                <a:solidFill>
                  <a:srgbClr val="FF0000"/>
                </a:solidFill>
              </a:rPr>
              <a:t>xử</a:t>
            </a:r>
            <a:r>
              <a:rPr lang="en-US" dirty="0" smtClean="0">
                <a:solidFill>
                  <a:srgbClr val="FF0000"/>
                </a:solidFill>
              </a:rPr>
              <a:t> </a:t>
            </a:r>
            <a:r>
              <a:rPr lang="en-US" dirty="0" err="1" smtClean="0">
                <a:solidFill>
                  <a:srgbClr val="FF0000"/>
                </a:solidFill>
              </a:rPr>
              <a:t>lý</a:t>
            </a:r>
            <a:r>
              <a:rPr lang="en-US" dirty="0" smtClean="0">
                <a:solidFill>
                  <a:srgbClr val="FF0000"/>
                </a:solidFill>
              </a:rPr>
              <a:t> file </a:t>
            </a:r>
            <a:r>
              <a:rPr lang="en-US" dirty="0" err="1" smtClean="0">
                <a:solidFill>
                  <a:srgbClr val="FF0000"/>
                </a:solidFill>
              </a:rPr>
              <a:t>trong</a:t>
            </a:r>
            <a:r>
              <a:rPr lang="en-US" dirty="0" smtClean="0">
                <a:solidFill>
                  <a:srgbClr val="FF0000"/>
                </a:solidFill>
              </a:rPr>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smtClean="0"/>
              <a:t>nhớ</a:t>
            </a:r>
            <a:endParaRPr lang="en-US" dirty="0"/>
          </a:p>
        </p:txBody>
      </p:sp>
      <p:sp>
        <p:nvSpPr>
          <p:cNvPr id="4" name="Date Placeholder 3"/>
          <p:cNvSpPr>
            <a:spLocks noGrp="1"/>
          </p:cNvSpPr>
          <p:nvPr>
            <p:ph type="dt" sz="half" idx="10"/>
          </p:nvPr>
        </p:nvSpPr>
        <p:spPr/>
        <p:txBody>
          <a:bodyPr/>
          <a:lstStyle/>
          <a:p>
            <a:fld id="{09DC2DEF-0C1B-4641-A787-58EE0B475D2B}"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76708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Các</a:t>
            </a:r>
            <a:r>
              <a:rPr lang="en-US" dirty="0"/>
              <a:t> </a:t>
            </a:r>
            <a:r>
              <a:rPr lang="en-US" dirty="0" err="1"/>
              <a:t>cách</a:t>
            </a:r>
            <a:r>
              <a:rPr lang="en-US" dirty="0"/>
              <a:t> </a:t>
            </a:r>
            <a:r>
              <a:rPr lang="en-US" dirty="0" err="1"/>
              <a:t>xử</a:t>
            </a:r>
            <a:r>
              <a:rPr lang="en-US" dirty="0"/>
              <a:t> </a:t>
            </a:r>
            <a:r>
              <a:rPr lang="en-US" dirty="0" err="1"/>
              <a:t>lý</a:t>
            </a:r>
            <a:r>
              <a:rPr lang="en-US" dirty="0"/>
              <a:t> file </a:t>
            </a:r>
            <a:r>
              <a:rPr lang="en-US" dirty="0" err="1"/>
              <a:t>trong</a:t>
            </a:r>
            <a:r>
              <a:rPr lang="en-US" dirty="0"/>
              <a:t> </a:t>
            </a:r>
            <a:r>
              <a:rPr lang="en-US" dirty="0" smtClean="0"/>
              <a:t>Linux</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Có</a:t>
            </a:r>
            <a:r>
              <a:rPr lang="en-US" dirty="0" smtClean="0"/>
              <a:t> </a:t>
            </a:r>
            <a:r>
              <a:rPr lang="en-US" dirty="0" err="1" smtClean="0"/>
              <a:t>hai</a:t>
            </a:r>
            <a:r>
              <a:rPr lang="en-US" dirty="0" smtClean="0"/>
              <a:t> </a:t>
            </a:r>
            <a:r>
              <a:rPr lang="en-US" dirty="0" err="1" smtClean="0"/>
              <a:t>cách</a:t>
            </a:r>
            <a:r>
              <a:rPr lang="en-US" dirty="0" smtClean="0"/>
              <a:t>:</a:t>
            </a:r>
          </a:p>
          <a:p>
            <a:pPr lvl="1"/>
            <a:r>
              <a:rPr lang="en-US" dirty="0" err="1" smtClean="0"/>
              <a:t>Truy</a:t>
            </a:r>
            <a:r>
              <a:rPr lang="en-US" dirty="0" smtClean="0"/>
              <a:t> </a:t>
            </a:r>
            <a:r>
              <a:rPr lang="en-US" dirty="0" err="1" smtClean="0"/>
              <a:t>xuất</a:t>
            </a:r>
            <a:r>
              <a:rPr lang="en-US" dirty="0" smtClean="0"/>
              <a:t> file </a:t>
            </a:r>
            <a:r>
              <a:rPr lang="en-US" dirty="0" err="1" smtClean="0"/>
              <a:t>cấp</a:t>
            </a:r>
            <a:r>
              <a:rPr lang="en-US" dirty="0" smtClean="0"/>
              <a:t> </a:t>
            </a:r>
            <a:r>
              <a:rPr lang="en-US" dirty="0" err="1" smtClean="0"/>
              <a:t>thấp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lời</a:t>
            </a:r>
            <a:r>
              <a:rPr lang="en-US" dirty="0" smtClean="0"/>
              <a:t> </a:t>
            </a:r>
            <a:r>
              <a:rPr lang="en-US" dirty="0" err="1" smtClean="0"/>
              <a:t>gọi</a:t>
            </a:r>
            <a:r>
              <a:rPr lang="en-US" dirty="0" smtClean="0"/>
              <a:t> </a:t>
            </a:r>
            <a:r>
              <a:rPr lang="en-US" dirty="0" err="1" smtClean="0"/>
              <a:t>hệ</a:t>
            </a:r>
            <a:r>
              <a:rPr lang="en-US" dirty="0" smtClean="0"/>
              <a:t> </a:t>
            </a:r>
            <a:r>
              <a:rPr lang="en-US" dirty="0" err="1" smtClean="0"/>
              <a:t>thống</a:t>
            </a:r>
            <a:endParaRPr lang="en-US" dirty="0" smtClean="0"/>
          </a:p>
          <a:p>
            <a:pPr lvl="1"/>
            <a:r>
              <a:rPr lang="en-US" dirty="0" err="1" smtClean="0"/>
              <a:t>Truy</a:t>
            </a:r>
            <a:r>
              <a:rPr lang="en-US" dirty="0" smtClean="0"/>
              <a:t> </a:t>
            </a:r>
            <a:r>
              <a:rPr lang="en-US" dirty="0" err="1" smtClean="0"/>
              <a:t>xuất</a:t>
            </a:r>
            <a:r>
              <a:rPr lang="en-US" dirty="0" smtClean="0"/>
              <a:t> file </a:t>
            </a:r>
            <a:r>
              <a:rPr lang="en-US" dirty="0" err="1" smtClean="0"/>
              <a:t>sử</a:t>
            </a:r>
            <a:r>
              <a:rPr lang="en-US" dirty="0" smtClean="0"/>
              <a:t> </a:t>
            </a:r>
            <a:r>
              <a:rPr lang="en-US" dirty="0" err="1" smtClean="0"/>
              <a:t>dụng</a:t>
            </a:r>
            <a:r>
              <a:rPr lang="en-US" dirty="0" smtClean="0"/>
              <a:t> </a:t>
            </a:r>
            <a:r>
              <a:rPr lang="en-US" dirty="0" err="1" smtClean="0"/>
              <a:t>vùng</a:t>
            </a:r>
            <a:r>
              <a:rPr lang="en-US" dirty="0" smtClean="0"/>
              <a:t> </a:t>
            </a:r>
            <a:r>
              <a:rPr lang="en-US" dirty="0" err="1" smtClean="0"/>
              <a:t>đệm</a:t>
            </a:r>
            <a:r>
              <a:rPr lang="en-US" dirty="0" smtClean="0"/>
              <a:t> (stream file) </a:t>
            </a: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hàm</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chuẩn</a:t>
            </a:r>
            <a:r>
              <a:rPr lang="en-US" dirty="0" smtClean="0"/>
              <a:t> </a:t>
            </a:r>
            <a:r>
              <a:rPr lang="en-US" dirty="0" err="1" smtClean="0"/>
              <a:t>stdio</a:t>
            </a:r>
            <a:r>
              <a:rPr lang="en-US" dirty="0" smtClean="0"/>
              <a:t> (</a:t>
            </a:r>
            <a:r>
              <a:rPr lang="en-US" dirty="0" err="1" smtClean="0"/>
              <a:t>trong</a:t>
            </a:r>
            <a:r>
              <a:rPr lang="en-US" dirty="0" smtClean="0"/>
              <a:t> C++ </a:t>
            </a:r>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class </a:t>
            </a:r>
            <a:r>
              <a:rPr lang="en-US" dirty="0" err="1" smtClean="0"/>
              <a:t>fstream</a:t>
            </a:r>
            <a:r>
              <a:rPr lang="en-US" dirty="0" smtClean="0"/>
              <a:t>)</a:t>
            </a:r>
            <a:endParaRPr lang="en-US" dirty="0"/>
          </a:p>
          <a:p>
            <a:r>
              <a:rPr lang="en-US" dirty="0" smtClean="0"/>
              <a:t>File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do </a:t>
            </a:r>
            <a:r>
              <a:rPr lang="en-US" dirty="0" err="1" smtClean="0"/>
              <a:t>stdio</a:t>
            </a:r>
            <a:r>
              <a:rPr lang="en-US" dirty="0" smtClean="0"/>
              <a:t> </a:t>
            </a:r>
            <a:r>
              <a:rPr lang="en-US" dirty="0" err="1" smtClean="0"/>
              <a:t>xử</a:t>
            </a:r>
            <a:r>
              <a:rPr lang="en-US" dirty="0" smtClean="0"/>
              <a:t> </a:t>
            </a:r>
            <a:r>
              <a:rPr lang="en-US" dirty="0" err="1" smtClean="0"/>
              <a:t>lý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vùng</a:t>
            </a:r>
            <a:r>
              <a:rPr lang="en-US" dirty="0" smtClean="0"/>
              <a:t> </a:t>
            </a:r>
            <a:r>
              <a:rPr lang="en-US" dirty="0" err="1" smtClean="0"/>
              <a:t>đệm</a:t>
            </a:r>
            <a:r>
              <a:rPr lang="en-US" dirty="0" smtClean="0"/>
              <a:t> </a:t>
            </a:r>
            <a:r>
              <a:rPr lang="en-US" dirty="0" err="1" smtClean="0"/>
              <a:t>nên</a:t>
            </a:r>
            <a:r>
              <a:rPr lang="en-US" dirty="0" smtClean="0"/>
              <a:t> </a:t>
            </a:r>
            <a:r>
              <a:rPr lang="en-US" dirty="0" err="1" smtClean="0"/>
              <a:t>việc</a:t>
            </a:r>
            <a:r>
              <a:rPr lang="en-US" dirty="0" smtClean="0"/>
              <a:t> </a:t>
            </a:r>
            <a:r>
              <a:rPr lang="en-US" dirty="0" err="1" smtClean="0"/>
              <a:t>truy</a:t>
            </a:r>
            <a:r>
              <a:rPr lang="en-US" dirty="0" smtClean="0"/>
              <a:t> </a:t>
            </a:r>
            <a:r>
              <a:rPr lang="en-US" dirty="0" err="1" smtClean="0"/>
              <a:t>xuất</a:t>
            </a:r>
            <a:r>
              <a:rPr lang="en-US" dirty="0" smtClean="0"/>
              <a:t> file </a:t>
            </a:r>
            <a:r>
              <a:rPr lang="en-US" dirty="0" err="1" smtClean="0"/>
              <a:t>sẽ</a:t>
            </a:r>
            <a:r>
              <a:rPr lang="en-US" dirty="0" smtClean="0"/>
              <a:t> </a:t>
            </a:r>
            <a:r>
              <a:rPr lang="en-US" dirty="0" err="1" smtClean="0"/>
              <a:t>nhanh</a:t>
            </a:r>
            <a:r>
              <a:rPr lang="en-US" dirty="0" smtClean="0"/>
              <a:t> </a:t>
            </a:r>
            <a:r>
              <a:rPr lang="en-US" dirty="0" err="1" smtClean="0"/>
              <a:t>và</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hơn</a:t>
            </a:r>
            <a:endParaRPr lang="en-US" dirty="0" smtClean="0"/>
          </a:p>
          <a:p>
            <a:r>
              <a:rPr lang="en-US" dirty="0" smtClean="0"/>
              <a:t>File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xử</a:t>
            </a:r>
            <a:r>
              <a:rPr lang="en-US" dirty="0" smtClean="0"/>
              <a:t> </a:t>
            </a:r>
            <a:r>
              <a:rPr lang="en-US" dirty="0" err="1" smtClean="0"/>
              <a:t>lý</a:t>
            </a:r>
            <a:r>
              <a:rPr lang="en-US" dirty="0" smtClean="0"/>
              <a:t> </a:t>
            </a:r>
            <a:r>
              <a:rPr lang="en-US" dirty="0" err="1" smtClean="0"/>
              <a:t>bằng</a:t>
            </a:r>
            <a:r>
              <a:rPr lang="en-US" dirty="0" smtClean="0"/>
              <a:t> </a:t>
            </a:r>
            <a:r>
              <a:rPr lang="en-US" dirty="0" err="1" smtClean="0"/>
              <a:t>hàm</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cấp</a:t>
            </a:r>
            <a:r>
              <a:rPr lang="en-US" dirty="0" smtClean="0"/>
              <a:t> </a:t>
            </a:r>
            <a:r>
              <a:rPr lang="en-US" dirty="0" err="1" smtClean="0"/>
              <a:t>thấp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đọc</a:t>
            </a:r>
            <a:r>
              <a:rPr lang="en-US" dirty="0" smtClean="0"/>
              <a:t> </a:t>
            </a:r>
            <a:r>
              <a:rPr lang="en-US" dirty="0" err="1" smtClean="0"/>
              <a:t>ghi</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không</a:t>
            </a:r>
            <a:r>
              <a:rPr lang="en-US" dirty="0" smtClean="0"/>
              <a:t> </a:t>
            </a:r>
            <a:r>
              <a:rPr lang="en-US" dirty="0" err="1" smtClean="0"/>
              <a:t>dùng</a:t>
            </a:r>
            <a:r>
              <a:rPr lang="en-US" dirty="0" smtClean="0"/>
              <a:t> </a:t>
            </a:r>
            <a:r>
              <a:rPr lang="en-US" dirty="0" err="1" smtClean="0"/>
              <a:t>vùng</a:t>
            </a:r>
            <a:r>
              <a:rPr lang="en-US" dirty="0" smtClean="0"/>
              <a:t> </a:t>
            </a:r>
            <a:r>
              <a:rPr lang="en-US" dirty="0" err="1" smtClean="0"/>
              <a:t>đệm</a:t>
            </a:r>
            <a:r>
              <a:rPr lang="en-US" dirty="0" smtClean="0"/>
              <a:t> </a:t>
            </a:r>
            <a:r>
              <a:rPr lang="en-US" dirty="0" err="1" smtClean="0"/>
              <a:t>nên</a:t>
            </a:r>
            <a:r>
              <a:rPr lang="en-US" dirty="0" smtClean="0"/>
              <a:t> </a:t>
            </a:r>
            <a:r>
              <a:rPr lang="en-US" dirty="0" err="1" smtClean="0"/>
              <a:t>không</a:t>
            </a:r>
            <a:r>
              <a:rPr lang="en-US" dirty="0" smtClean="0"/>
              <a:t> </a:t>
            </a:r>
            <a:r>
              <a:rPr lang="en-US" dirty="0" err="1" smtClean="0"/>
              <a:t>nhanh</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chuẩn</a:t>
            </a:r>
            <a:endParaRPr lang="en-US" dirty="0"/>
          </a:p>
        </p:txBody>
      </p:sp>
      <p:sp>
        <p:nvSpPr>
          <p:cNvPr id="4" name="Date Placeholder 3"/>
          <p:cNvSpPr>
            <a:spLocks noGrp="1"/>
          </p:cNvSpPr>
          <p:nvPr>
            <p:ph type="dt" sz="half" idx="10"/>
          </p:nvPr>
        </p:nvSpPr>
        <p:spPr/>
        <p:txBody>
          <a:bodyPr/>
          <a:lstStyle/>
          <a:p>
            <a:fld id="{801883DB-F232-4555-A5DA-2F572559AB16}"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5210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cách</a:t>
            </a:r>
            <a:r>
              <a:rPr lang="en-US" dirty="0"/>
              <a:t> </a:t>
            </a:r>
            <a:r>
              <a:rPr lang="en-US" dirty="0" err="1"/>
              <a:t>xử</a:t>
            </a:r>
            <a:r>
              <a:rPr lang="en-US" dirty="0"/>
              <a:t> </a:t>
            </a:r>
            <a:r>
              <a:rPr lang="en-US" dirty="0" err="1"/>
              <a:t>lý</a:t>
            </a:r>
            <a:r>
              <a:rPr lang="en-US" dirty="0"/>
              <a:t> file </a:t>
            </a:r>
            <a:r>
              <a:rPr lang="en-US" dirty="0" err="1"/>
              <a:t>trong</a:t>
            </a:r>
            <a:r>
              <a:rPr lang="en-US" dirty="0"/>
              <a:t> Linux</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904" y="2544134"/>
            <a:ext cx="3476191" cy="2638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76400" y="5410200"/>
            <a:ext cx="5529606" cy="646331"/>
          </a:xfrm>
          <a:prstGeom prst="rect">
            <a:avLst/>
          </a:prstGeom>
          <a:noFill/>
        </p:spPr>
        <p:txBody>
          <a:bodyPr wrap="square" rtlCol="0">
            <a:spAutoFit/>
          </a:bodyPr>
          <a:lstStyle/>
          <a:p>
            <a:pPr algn="ctr"/>
            <a:r>
              <a:rPr lang="en-US" dirty="0" err="1" smtClean="0"/>
              <a:t>Cách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triệu</a:t>
            </a:r>
            <a:r>
              <a:rPr lang="en-US" dirty="0" smtClean="0"/>
              <a:t> </a:t>
            </a:r>
            <a:r>
              <a:rPr lang="en-US" dirty="0" err="1" smtClean="0"/>
              <a:t>gọi</a:t>
            </a:r>
            <a:r>
              <a:rPr lang="en-US" dirty="0" smtClean="0"/>
              <a:t> </a:t>
            </a:r>
            <a:r>
              <a:rPr lang="en-US" dirty="0" err="1" smtClean="0"/>
              <a:t>và</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phần</a:t>
            </a:r>
            <a:r>
              <a:rPr lang="en-US" dirty="0" smtClean="0"/>
              <a:t> </a:t>
            </a:r>
            <a:r>
              <a:rPr lang="en-US" dirty="0" err="1" smtClean="0"/>
              <a:t>cứng</a:t>
            </a:r>
            <a:endParaRPr lang="en-US" dirty="0" smtClean="0"/>
          </a:p>
          <a:p>
            <a:pPr algn="ctr"/>
            <a:r>
              <a:rPr lang="en-US" dirty="0" smtClean="0"/>
              <a:t> </a:t>
            </a:r>
            <a:r>
              <a:rPr lang="en-US" dirty="0" err="1" smtClean="0"/>
              <a:t>bằng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chuẩn</a:t>
            </a:r>
            <a:r>
              <a:rPr lang="en-US" dirty="0" smtClean="0"/>
              <a:t> </a:t>
            </a:r>
            <a:r>
              <a:rPr lang="en-US" dirty="0" err="1" smtClean="0"/>
              <a:t>và</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của</a:t>
            </a:r>
            <a:r>
              <a:rPr lang="en-US" dirty="0" smtClean="0"/>
              <a:t> Kernel</a:t>
            </a:r>
            <a:endParaRPr lang="en-US" dirty="0"/>
          </a:p>
        </p:txBody>
      </p:sp>
      <p:sp>
        <p:nvSpPr>
          <p:cNvPr id="3" name="Date Placeholder 2"/>
          <p:cNvSpPr>
            <a:spLocks noGrp="1"/>
          </p:cNvSpPr>
          <p:nvPr>
            <p:ph type="dt" sz="half" idx="10"/>
          </p:nvPr>
        </p:nvSpPr>
        <p:spPr/>
        <p:txBody>
          <a:bodyPr/>
          <a:lstStyle/>
          <a:p>
            <a:fld id="{A8D9F76E-A1A0-4AE3-8E6A-050B3C29CC64}"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91647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smtClean="0">
                <a:solidFill>
                  <a:srgbClr val="FF0000"/>
                </a:solidFill>
              </a:rPr>
              <a:t>Thư viện xuất nhập chuẩn</a:t>
            </a:r>
          </a:p>
          <a:p>
            <a:r>
              <a:rPr lang="en-US" smtClean="0"/>
              <a:t>Hàm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smtClean="0"/>
              <a:t>nhớ</a:t>
            </a:r>
            <a:endParaRPr lang="en-US" dirty="0"/>
          </a:p>
        </p:txBody>
      </p:sp>
      <p:sp>
        <p:nvSpPr>
          <p:cNvPr id="4" name="Date Placeholder 3"/>
          <p:cNvSpPr>
            <a:spLocks noGrp="1"/>
          </p:cNvSpPr>
          <p:nvPr>
            <p:ph type="dt" sz="half" idx="10"/>
          </p:nvPr>
        </p:nvSpPr>
        <p:spPr/>
        <p:txBody>
          <a:bodyPr/>
          <a:lstStyle/>
          <a:p>
            <a:fld id="{DDD36EFE-49EE-4D9C-AAEA-1A240BEA24AA}"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50314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Thư</a:t>
            </a:r>
            <a:r>
              <a:rPr lang="en-US" dirty="0"/>
              <a:t> </a:t>
            </a:r>
            <a:r>
              <a:rPr lang="en-US" dirty="0" err="1"/>
              <a:t>viện</a:t>
            </a:r>
            <a:r>
              <a:rPr lang="en-US" dirty="0"/>
              <a:t> </a:t>
            </a:r>
            <a:r>
              <a:rPr lang="en-US" dirty="0" err="1"/>
              <a:t>xuất</a:t>
            </a:r>
            <a:r>
              <a:rPr lang="en-US" dirty="0"/>
              <a:t> </a:t>
            </a:r>
            <a:r>
              <a:rPr lang="en-US" dirty="0" err="1"/>
              <a:t>nhập</a:t>
            </a:r>
            <a:r>
              <a:rPr lang="en-US" dirty="0"/>
              <a:t> </a:t>
            </a:r>
            <a:r>
              <a:rPr lang="en-US" dirty="0" err="1" smtClean="0"/>
              <a:t>chuẩn</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r>
              <a:rPr lang="en-US" dirty="0" smtClean="0"/>
              <a:t> </a:t>
            </a:r>
            <a:r>
              <a:rPr lang="en-US" dirty="0" err="1" smtClean="0"/>
              <a:t>của</a:t>
            </a:r>
            <a:r>
              <a:rPr lang="en-US" dirty="0" smtClean="0"/>
              <a:t> C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trong</a:t>
            </a:r>
            <a:r>
              <a:rPr lang="en-US" dirty="0" smtClean="0"/>
              <a:t> file include </a:t>
            </a:r>
            <a:r>
              <a:rPr lang="en-US" dirty="0" err="1" smtClean="0"/>
              <a:t>stdio.h</a:t>
            </a:r>
            <a:endParaRPr lang="en-US" dirty="0" smtClean="0"/>
          </a:p>
          <a:p>
            <a:r>
              <a:rPr lang="en-US" dirty="0" err="1" smtClean="0"/>
              <a:t>Mở</a:t>
            </a:r>
            <a:r>
              <a:rPr lang="en-US" dirty="0" smtClean="0"/>
              <a:t> file: </a:t>
            </a:r>
          </a:p>
          <a:p>
            <a:pPr marL="457200" lvl="1" indent="0">
              <a:buNone/>
            </a:pPr>
            <a:r>
              <a:rPr lang="en-US" i="1" dirty="0"/>
              <a:t>#include &lt;</a:t>
            </a:r>
            <a:r>
              <a:rPr lang="en-US" i="1" dirty="0" err="1"/>
              <a:t>stdio.h</a:t>
            </a:r>
            <a:r>
              <a:rPr lang="en-US" i="1" dirty="0"/>
              <a:t>&gt;</a:t>
            </a:r>
          </a:p>
          <a:p>
            <a:pPr marL="457200" lvl="1" indent="0">
              <a:buNone/>
            </a:pPr>
            <a:r>
              <a:rPr lang="en-US" i="1" dirty="0"/>
              <a:t>FILE *</a:t>
            </a:r>
            <a:r>
              <a:rPr lang="en-US" i="1" dirty="0" err="1"/>
              <a:t>fopen</a:t>
            </a:r>
            <a:r>
              <a:rPr lang="en-US" i="1" dirty="0"/>
              <a:t>(</a:t>
            </a:r>
            <a:r>
              <a:rPr lang="en-US" i="1" dirty="0" err="1"/>
              <a:t>const</a:t>
            </a:r>
            <a:r>
              <a:rPr lang="en-US" i="1" dirty="0"/>
              <a:t> char *filename, </a:t>
            </a:r>
            <a:r>
              <a:rPr lang="en-US" i="1" dirty="0" err="1"/>
              <a:t>const</a:t>
            </a:r>
            <a:r>
              <a:rPr lang="en-US" i="1" dirty="0"/>
              <a:t> char *mode);</a:t>
            </a:r>
          </a:p>
          <a:p>
            <a:pPr lvl="1"/>
            <a:r>
              <a:rPr lang="en-US" b="1" i="1" dirty="0"/>
              <a:t>m</a:t>
            </a:r>
            <a:r>
              <a:rPr lang="en-US" b="1" i="1" dirty="0" smtClean="0"/>
              <a:t>ode</a:t>
            </a:r>
            <a:r>
              <a:rPr lang="en-US" dirty="0" smtClean="0"/>
              <a:t>:</a:t>
            </a:r>
          </a:p>
          <a:p>
            <a:pPr lvl="2"/>
            <a:r>
              <a:rPr lang="en-US" dirty="0"/>
              <a:t> “</a:t>
            </a:r>
            <a:r>
              <a:rPr lang="en-US" dirty="0" err="1"/>
              <a:t>r”or</a:t>
            </a:r>
            <a:r>
              <a:rPr lang="en-US" dirty="0"/>
              <a:t> “</a:t>
            </a:r>
            <a:r>
              <a:rPr lang="en-US" dirty="0" err="1"/>
              <a:t>rb</a:t>
            </a:r>
            <a:r>
              <a:rPr lang="en-US" dirty="0"/>
              <a:t>”:   Open for reading only</a:t>
            </a:r>
          </a:p>
          <a:p>
            <a:pPr lvl="2"/>
            <a:r>
              <a:rPr lang="en-US" dirty="0" smtClean="0"/>
              <a:t>“</a:t>
            </a:r>
            <a:r>
              <a:rPr lang="en-US" dirty="0" err="1"/>
              <a:t>w”or</a:t>
            </a:r>
            <a:r>
              <a:rPr lang="en-US" dirty="0"/>
              <a:t> “</a:t>
            </a:r>
            <a:r>
              <a:rPr lang="en-US" dirty="0" err="1"/>
              <a:t>wb</a:t>
            </a:r>
            <a:r>
              <a:rPr lang="en-US" dirty="0"/>
              <a:t>”: </a:t>
            </a:r>
            <a:r>
              <a:rPr lang="en-US" dirty="0" smtClean="0"/>
              <a:t>Open for writing, truncate to zero length</a:t>
            </a:r>
            <a:endParaRPr lang="en-US" dirty="0"/>
          </a:p>
          <a:p>
            <a:pPr lvl="2"/>
            <a:r>
              <a:rPr lang="en-US" dirty="0"/>
              <a:t> “</a:t>
            </a:r>
            <a:r>
              <a:rPr lang="en-US" dirty="0" err="1"/>
              <a:t>a”or</a:t>
            </a:r>
            <a:r>
              <a:rPr lang="en-US" dirty="0"/>
              <a:t> “ab”: Open for writing, append to end of file</a:t>
            </a:r>
          </a:p>
          <a:p>
            <a:pPr lvl="2"/>
            <a:r>
              <a:rPr lang="en-US" dirty="0"/>
              <a:t> “</a:t>
            </a:r>
            <a:r>
              <a:rPr lang="en-US" dirty="0" err="1"/>
              <a:t>r+”or</a:t>
            </a:r>
            <a:r>
              <a:rPr lang="en-US" dirty="0"/>
              <a:t> “</a:t>
            </a:r>
            <a:r>
              <a:rPr lang="en-US" dirty="0" err="1"/>
              <a:t>rb</a:t>
            </a:r>
            <a:r>
              <a:rPr lang="en-US" dirty="0"/>
              <a:t>+”or “</a:t>
            </a:r>
            <a:r>
              <a:rPr lang="en-US" dirty="0" err="1"/>
              <a:t>r+b</a:t>
            </a:r>
            <a:r>
              <a:rPr lang="en-US" dirty="0"/>
              <a:t>”: Open for update (reading and writing)</a:t>
            </a:r>
          </a:p>
          <a:p>
            <a:pPr lvl="2"/>
            <a:r>
              <a:rPr lang="en-US" dirty="0"/>
              <a:t> “</a:t>
            </a:r>
            <a:r>
              <a:rPr lang="en-US" dirty="0" err="1"/>
              <a:t>w+”or</a:t>
            </a:r>
            <a:r>
              <a:rPr lang="en-US" dirty="0"/>
              <a:t> “</a:t>
            </a:r>
            <a:r>
              <a:rPr lang="en-US" dirty="0" err="1"/>
              <a:t>wb</a:t>
            </a:r>
            <a:r>
              <a:rPr lang="en-US" dirty="0"/>
              <a:t>+”or “</a:t>
            </a:r>
            <a:r>
              <a:rPr lang="en-US" dirty="0" err="1"/>
              <a:t>w+b</a:t>
            </a:r>
            <a:r>
              <a:rPr lang="en-US" dirty="0"/>
              <a:t>”: Open for update, truncate to zero length</a:t>
            </a:r>
          </a:p>
          <a:p>
            <a:pPr lvl="2"/>
            <a:r>
              <a:rPr lang="en-US" dirty="0"/>
              <a:t> “</a:t>
            </a:r>
            <a:r>
              <a:rPr lang="en-US" dirty="0" err="1"/>
              <a:t>a+”or</a:t>
            </a:r>
            <a:r>
              <a:rPr lang="en-US" dirty="0"/>
              <a:t> “</a:t>
            </a:r>
            <a:r>
              <a:rPr lang="en-US" dirty="0" err="1"/>
              <a:t>ab+”or</a:t>
            </a:r>
            <a:r>
              <a:rPr lang="en-US" dirty="0"/>
              <a:t> “</a:t>
            </a:r>
            <a:r>
              <a:rPr lang="en-US" dirty="0" err="1"/>
              <a:t>a+b</a:t>
            </a:r>
            <a:r>
              <a:rPr lang="en-US" dirty="0"/>
              <a:t>”: Open for update, append to end of file</a:t>
            </a:r>
          </a:p>
          <a:p>
            <a:pPr lvl="1"/>
            <a:r>
              <a:rPr lang="en-US" b="1" i="1" dirty="0"/>
              <a:t>b</a:t>
            </a:r>
            <a:r>
              <a:rPr lang="en-US" dirty="0" smtClean="0"/>
              <a:t> </a:t>
            </a:r>
            <a:r>
              <a:rPr lang="en-US" dirty="0" err="1" smtClean="0"/>
              <a:t>chỉ</a:t>
            </a:r>
            <a:r>
              <a:rPr lang="en-US" dirty="0" smtClean="0"/>
              <a:t> </a:t>
            </a:r>
            <a:r>
              <a:rPr lang="en-US" dirty="0" err="1" smtClean="0"/>
              <a:t>ra</a:t>
            </a:r>
            <a:r>
              <a:rPr lang="en-US" dirty="0" smtClean="0"/>
              <a:t> </a:t>
            </a:r>
            <a:r>
              <a:rPr lang="en-US" dirty="0" err="1" smtClean="0"/>
              <a:t>là</a:t>
            </a:r>
            <a:r>
              <a:rPr lang="en-US" dirty="0" smtClean="0"/>
              <a:t> file </a:t>
            </a:r>
            <a:r>
              <a:rPr lang="en-US" dirty="0" err="1" smtClean="0"/>
              <a:t>nhị</a:t>
            </a:r>
            <a:r>
              <a:rPr lang="en-US" dirty="0" smtClean="0"/>
              <a:t> </a:t>
            </a:r>
            <a:r>
              <a:rPr lang="en-US" dirty="0" err="1" smtClean="0"/>
              <a:t>phân</a:t>
            </a:r>
            <a:endParaRPr lang="en-US" dirty="0"/>
          </a:p>
          <a:p>
            <a:pPr lvl="1"/>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fopen</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một</a:t>
            </a:r>
            <a:r>
              <a:rPr lang="en-US" dirty="0" smtClean="0"/>
              <a:t> con </a:t>
            </a:r>
            <a:r>
              <a:rPr lang="en-US" dirty="0" err="1" smtClean="0"/>
              <a:t>trỏ</a:t>
            </a:r>
            <a:r>
              <a:rPr lang="en-US" dirty="0" smtClean="0"/>
              <a:t> </a:t>
            </a:r>
            <a:r>
              <a:rPr lang="en-US" b="1" i="1" dirty="0" smtClean="0"/>
              <a:t>FILE</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trả</a:t>
            </a:r>
            <a:r>
              <a:rPr lang="en-US" dirty="0" smtClean="0"/>
              <a:t> </a:t>
            </a:r>
            <a:r>
              <a:rPr lang="en-US" dirty="0" err="1" smtClean="0"/>
              <a:t>lại</a:t>
            </a:r>
            <a:r>
              <a:rPr lang="en-US" dirty="0" smtClean="0"/>
              <a:t> con </a:t>
            </a:r>
            <a:r>
              <a:rPr lang="en-US" dirty="0" err="1" smtClean="0"/>
              <a:t>trỏ</a:t>
            </a:r>
            <a:r>
              <a:rPr lang="en-US" dirty="0" smtClean="0"/>
              <a:t> </a:t>
            </a:r>
            <a:r>
              <a:rPr lang="en-US" b="1" i="1" dirty="0" smtClean="0"/>
              <a:t>NULL</a:t>
            </a:r>
          </a:p>
        </p:txBody>
      </p:sp>
      <p:sp>
        <p:nvSpPr>
          <p:cNvPr id="4" name="Date Placeholder 3"/>
          <p:cNvSpPr>
            <a:spLocks noGrp="1"/>
          </p:cNvSpPr>
          <p:nvPr>
            <p:ph type="dt" sz="half" idx="10"/>
          </p:nvPr>
        </p:nvSpPr>
        <p:spPr/>
        <p:txBody>
          <a:bodyPr/>
          <a:lstStyle/>
          <a:p>
            <a:fld id="{396ADE9C-9928-469B-AAA5-720A4EAF0AD6}"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40674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xuất</a:t>
            </a:r>
            <a:r>
              <a:rPr lang="en-US" dirty="0"/>
              <a:t> </a:t>
            </a:r>
            <a:r>
              <a:rPr lang="en-US" dirty="0" err="1"/>
              <a:t>nhập</a:t>
            </a:r>
            <a:r>
              <a:rPr lang="en-US" dirty="0"/>
              <a:t> </a:t>
            </a:r>
            <a:r>
              <a:rPr lang="en-US" dirty="0" err="1"/>
              <a:t>chuẩn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Đóng</a:t>
            </a:r>
            <a:r>
              <a:rPr lang="en-US" dirty="0" smtClean="0"/>
              <a:t> file:</a:t>
            </a:r>
          </a:p>
          <a:p>
            <a:pPr marL="457200" lvl="1" indent="0">
              <a:buNone/>
            </a:pPr>
            <a:r>
              <a:rPr lang="en-US" i="1" dirty="0" err="1" smtClean="0"/>
              <a:t>int</a:t>
            </a:r>
            <a:r>
              <a:rPr lang="en-US" i="1" dirty="0" smtClean="0"/>
              <a:t> </a:t>
            </a:r>
            <a:r>
              <a:rPr lang="en-US" i="1" dirty="0" err="1"/>
              <a:t>fclose</a:t>
            </a:r>
            <a:r>
              <a:rPr lang="en-US" i="1" dirty="0"/>
              <a:t>(FILE *stream</a:t>
            </a:r>
            <a:r>
              <a:rPr lang="en-US" i="1" dirty="0" smtClean="0"/>
              <a:t>);</a:t>
            </a:r>
          </a:p>
          <a:p>
            <a:pPr lvl="1">
              <a:buFont typeface="Arial" panose="020B0604020202020204" pitchFamily="34" charset="0"/>
              <a:buChar char="•"/>
            </a:pPr>
            <a:r>
              <a:rPr lang="en-US" dirty="0" err="1" smtClean="0"/>
              <a:t>Hàm</a:t>
            </a:r>
            <a:r>
              <a:rPr lang="en-US" dirty="0" smtClean="0"/>
              <a:t> </a:t>
            </a:r>
            <a:r>
              <a:rPr lang="en-US" dirty="0" err="1" smtClean="0"/>
              <a:t>fclose</a:t>
            </a:r>
            <a:r>
              <a:rPr lang="en-US" dirty="0" smtClean="0"/>
              <a:t> </a:t>
            </a:r>
            <a:r>
              <a:rPr lang="en-US" dirty="0" err="1" smtClean="0"/>
              <a:t>trả</a:t>
            </a:r>
            <a:r>
              <a:rPr lang="en-US" dirty="0" smtClean="0"/>
              <a:t> </a:t>
            </a:r>
            <a:r>
              <a:rPr lang="en-US" dirty="0" err="1" smtClean="0"/>
              <a:t>lại</a:t>
            </a:r>
            <a:r>
              <a:rPr lang="en-US" dirty="0" smtClean="0"/>
              <a:t> 0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và</a:t>
            </a:r>
            <a:r>
              <a:rPr lang="en-US" dirty="0" smtClean="0"/>
              <a:t> EOF (-1) </a:t>
            </a:r>
            <a:r>
              <a:rPr lang="en-US" dirty="0" err="1" smtClean="0"/>
              <a:t>nếu</a:t>
            </a:r>
            <a:r>
              <a:rPr lang="en-US" dirty="0" smtClean="0"/>
              <a:t> </a:t>
            </a:r>
            <a:r>
              <a:rPr lang="en-US" dirty="0" err="1" smtClean="0"/>
              <a:t>thất</a:t>
            </a:r>
            <a:r>
              <a:rPr lang="en-US" dirty="0" smtClean="0"/>
              <a:t> </a:t>
            </a:r>
            <a:r>
              <a:rPr lang="en-US" dirty="0" err="1" smtClean="0"/>
              <a:t>bại</a:t>
            </a:r>
            <a:r>
              <a:rPr lang="en-US" dirty="0" smtClean="0"/>
              <a:t>.</a:t>
            </a:r>
          </a:p>
          <a:p>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file:</a:t>
            </a:r>
          </a:p>
          <a:p>
            <a:pPr lvl="1"/>
            <a:r>
              <a:rPr lang="en-US" dirty="0" err="1" smtClean="0"/>
              <a:t>Đọc</a:t>
            </a:r>
            <a:r>
              <a:rPr lang="en-US" dirty="0" smtClean="0"/>
              <a:t> </a:t>
            </a:r>
            <a:r>
              <a:rPr lang="en-US" dirty="0" err="1" smtClean="0"/>
              <a:t>một</a:t>
            </a:r>
            <a:r>
              <a:rPr lang="en-US" dirty="0" smtClean="0"/>
              <a:t> </a:t>
            </a:r>
            <a:r>
              <a:rPr lang="en-US" dirty="0" err="1" smtClean="0"/>
              <a:t>ký</a:t>
            </a:r>
            <a:r>
              <a:rPr lang="en-US" dirty="0" smtClean="0"/>
              <a:t> </a:t>
            </a:r>
            <a:r>
              <a:rPr lang="en-US" dirty="0" err="1" smtClean="0"/>
              <a:t>tự</a:t>
            </a:r>
            <a:r>
              <a:rPr lang="en-US" dirty="0" smtClean="0"/>
              <a:t> </a:t>
            </a:r>
            <a:r>
              <a:rPr lang="en-US" dirty="0" err="1" smtClean="0"/>
              <a:t>từ</a:t>
            </a:r>
            <a:r>
              <a:rPr lang="en-US" dirty="0" smtClean="0"/>
              <a:t> file:</a:t>
            </a:r>
          </a:p>
          <a:p>
            <a:pPr marL="914400" lvl="2" indent="0">
              <a:buNone/>
            </a:pPr>
            <a:r>
              <a:rPr lang="en-US" i="1" dirty="0" err="1"/>
              <a:t>int</a:t>
            </a:r>
            <a:r>
              <a:rPr lang="en-US" i="1" dirty="0"/>
              <a:t> </a:t>
            </a:r>
            <a:r>
              <a:rPr lang="en-US" i="1" dirty="0" err="1"/>
              <a:t>fgetc</a:t>
            </a:r>
            <a:r>
              <a:rPr lang="en-US" i="1" dirty="0"/>
              <a:t>(FILE *stream);</a:t>
            </a:r>
          </a:p>
          <a:p>
            <a:pPr lvl="1"/>
            <a:r>
              <a:rPr lang="en-US" dirty="0" err="1" smtClean="0"/>
              <a:t>Đọc</a:t>
            </a:r>
            <a:r>
              <a:rPr lang="en-US" dirty="0" smtClean="0"/>
              <a:t> </a:t>
            </a:r>
            <a:r>
              <a:rPr lang="en-US" dirty="0" err="1" smtClean="0"/>
              <a:t>một</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file:</a:t>
            </a:r>
          </a:p>
          <a:p>
            <a:pPr marL="914400" lvl="2" indent="0">
              <a:buNone/>
            </a:pPr>
            <a:r>
              <a:rPr lang="en-US" i="1" dirty="0" err="1"/>
              <a:t>size_t</a:t>
            </a:r>
            <a:r>
              <a:rPr lang="en-US" i="1" dirty="0"/>
              <a:t> </a:t>
            </a:r>
            <a:r>
              <a:rPr lang="en-US" i="1" dirty="0" err="1"/>
              <a:t>fread</a:t>
            </a:r>
            <a:r>
              <a:rPr lang="en-US" i="1" dirty="0"/>
              <a:t>(void *</a:t>
            </a:r>
            <a:r>
              <a:rPr lang="en-US" i="1" dirty="0" err="1"/>
              <a:t>ptr</a:t>
            </a:r>
            <a:r>
              <a:rPr lang="en-US" i="1" dirty="0"/>
              <a:t>, </a:t>
            </a:r>
            <a:r>
              <a:rPr lang="en-US" i="1" dirty="0" err="1"/>
              <a:t>size_t</a:t>
            </a:r>
            <a:r>
              <a:rPr lang="en-US" i="1" dirty="0"/>
              <a:t> size, </a:t>
            </a:r>
            <a:r>
              <a:rPr lang="en-US" i="1" dirty="0" err="1"/>
              <a:t>size_t</a:t>
            </a:r>
            <a:r>
              <a:rPr lang="en-US" i="1" dirty="0"/>
              <a:t> </a:t>
            </a:r>
            <a:r>
              <a:rPr lang="en-US" i="1" dirty="0" err="1"/>
              <a:t>nitems</a:t>
            </a:r>
            <a:r>
              <a:rPr lang="en-US" i="1" dirty="0"/>
              <a:t>, FILE *stream</a:t>
            </a:r>
            <a:r>
              <a:rPr lang="en-US" i="1" dirty="0" smtClean="0"/>
              <a:t>);</a:t>
            </a:r>
            <a:endParaRPr lang="en-US" i="1" dirty="0"/>
          </a:p>
          <a:p>
            <a:pPr lvl="1"/>
            <a:r>
              <a:rPr lang="en-US" dirty="0" err="1" smtClean="0"/>
              <a:t>Đọc</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ký</a:t>
            </a:r>
            <a:r>
              <a:rPr lang="en-US" dirty="0" smtClean="0"/>
              <a:t> </a:t>
            </a:r>
            <a:r>
              <a:rPr lang="en-US" dirty="0" err="1" smtClean="0"/>
              <a:t>tự</a:t>
            </a:r>
            <a:r>
              <a:rPr lang="en-US" dirty="0" smtClean="0"/>
              <a:t> </a:t>
            </a:r>
            <a:r>
              <a:rPr lang="en-US" dirty="0" err="1" smtClean="0"/>
              <a:t>từ</a:t>
            </a:r>
            <a:r>
              <a:rPr lang="en-US" dirty="0" smtClean="0"/>
              <a:t> file:</a:t>
            </a:r>
          </a:p>
          <a:p>
            <a:pPr marL="914400" lvl="2" indent="0">
              <a:buNone/>
            </a:pPr>
            <a:r>
              <a:rPr lang="en-US" i="1" dirty="0"/>
              <a:t>char *</a:t>
            </a:r>
            <a:r>
              <a:rPr lang="en-US" i="1" dirty="0" err="1"/>
              <a:t>fgets</a:t>
            </a:r>
            <a:r>
              <a:rPr lang="en-US" i="1" dirty="0"/>
              <a:t>(char *s, </a:t>
            </a:r>
            <a:r>
              <a:rPr lang="en-US" i="1" dirty="0" err="1"/>
              <a:t>int</a:t>
            </a:r>
            <a:r>
              <a:rPr lang="en-US" i="1" dirty="0"/>
              <a:t> n, FILE *stream);</a:t>
            </a:r>
          </a:p>
          <a:p>
            <a:endParaRPr lang="en-US" dirty="0"/>
          </a:p>
        </p:txBody>
      </p:sp>
      <p:sp>
        <p:nvSpPr>
          <p:cNvPr id="4" name="Date Placeholder 3"/>
          <p:cNvSpPr>
            <a:spLocks noGrp="1"/>
          </p:cNvSpPr>
          <p:nvPr>
            <p:ph type="dt" sz="half" idx="10"/>
          </p:nvPr>
        </p:nvSpPr>
        <p:spPr/>
        <p:txBody>
          <a:bodyPr/>
          <a:lstStyle/>
          <a:p>
            <a:fld id="{441F1AE8-AC5C-45BF-B5BC-B02D89257EE9}"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65139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xuất</a:t>
            </a:r>
            <a:r>
              <a:rPr lang="en-US" dirty="0"/>
              <a:t> </a:t>
            </a:r>
            <a:r>
              <a:rPr lang="en-US" dirty="0" err="1"/>
              <a:t>nhập</a:t>
            </a:r>
            <a:r>
              <a:rPr lang="en-US" dirty="0"/>
              <a:t> </a:t>
            </a:r>
            <a:r>
              <a:rPr lang="en-US" dirty="0" err="1"/>
              <a:t>chuẩn</a:t>
            </a:r>
            <a:endParaRPr lang="en-US" dirty="0"/>
          </a:p>
        </p:txBody>
      </p:sp>
      <p:sp>
        <p:nvSpPr>
          <p:cNvPr id="3" name="Content Placeholder 2"/>
          <p:cNvSpPr>
            <a:spLocks noGrp="1"/>
          </p:cNvSpPr>
          <p:nvPr>
            <p:ph idx="1"/>
          </p:nvPr>
        </p:nvSpPr>
        <p:spPr/>
        <p:txBody>
          <a:bodyPr/>
          <a:lstStyle/>
          <a:p>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file:</a:t>
            </a:r>
          </a:p>
          <a:p>
            <a:pPr lvl="1"/>
            <a:r>
              <a:rPr lang="en-US" dirty="0" err="1" smtClean="0"/>
              <a:t>Ghi</a:t>
            </a:r>
            <a:r>
              <a:rPr lang="en-US" dirty="0" smtClean="0"/>
              <a:t> </a:t>
            </a:r>
            <a:r>
              <a:rPr lang="en-US" dirty="0" err="1" smtClean="0"/>
              <a:t>một</a:t>
            </a:r>
            <a:r>
              <a:rPr lang="en-US" dirty="0" smtClean="0"/>
              <a:t> </a:t>
            </a:r>
            <a:r>
              <a:rPr lang="en-US" dirty="0" err="1" smtClean="0"/>
              <a:t>ký</a:t>
            </a:r>
            <a:r>
              <a:rPr lang="en-US" dirty="0" smtClean="0"/>
              <a:t> </a:t>
            </a:r>
            <a:r>
              <a:rPr lang="en-US" dirty="0" err="1" smtClean="0"/>
              <a:t>tự</a:t>
            </a:r>
            <a:r>
              <a:rPr lang="en-US" dirty="0" smtClean="0"/>
              <a:t> </a:t>
            </a:r>
            <a:r>
              <a:rPr lang="en-US" dirty="0" err="1" smtClean="0"/>
              <a:t>vào</a:t>
            </a:r>
            <a:r>
              <a:rPr lang="en-US" dirty="0" smtClean="0"/>
              <a:t> file:</a:t>
            </a:r>
          </a:p>
          <a:p>
            <a:pPr marL="914400" lvl="2" indent="0">
              <a:buNone/>
            </a:pPr>
            <a:r>
              <a:rPr lang="en-US" i="1" dirty="0" err="1"/>
              <a:t>int</a:t>
            </a:r>
            <a:r>
              <a:rPr lang="en-US" i="1" dirty="0"/>
              <a:t> </a:t>
            </a:r>
            <a:r>
              <a:rPr lang="en-US" i="1" dirty="0" err="1"/>
              <a:t>fputc</a:t>
            </a:r>
            <a:r>
              <a:rPr lang="en-US" i="1" dirty="0"/>
              <a:t>(</a:t>
            </a:r>
            <a:r>
              <a:rPr lang="en-US" i="1" dirty="0" err="1"/>
              <a:t>int</a:t>
            </a:r>
            <a:r>
              <a:rPr lang="en-US" i="1" dirty="0"/>
              <a:t> c, FILE *stream);</a:t>
            </a:r>
          </a:p>
          <a:p>
            <a:pPr lvl="1"/>
            <a:r>
              <a:rPr lang="en-US" dirty="0" err="1" smtClean="0"/>
              <a:t>Ghi</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vào</a:t>
            </a:r>
            <a:r>
              <a:rPr lang="en-US" dirty="0" smtClean="0"/>
              <a:t> file:</a:t>
            </a:r>
          </a:p>
          <a:p>
            <a:pPr marL="914400" lvl="2" indent="0">
              <a:buNone/>
            </a:pPr>
            <a:r>
              <a:rPr lang="en-US" i="1" dirty="0" err="1"/>
              <a:t>int</a:t>
            </a:r>
            <a:r>
              <a:rPr lang="en-US" i="1" dirty="0"/>
              <a:t> puts ( </a:t>
            </a:r>
            <a:r>
              <a:rPr lang="en-US" i="1" dirty="0" err="1"/>
              <a:t>const</a:t>
            </a:r>
            <a:r>
              <a:rPr lang="en-US" i="1" dirty="0"/>
              <a:t> char * </a:t>
            </a:r>
            <a:r>
              <a:rPr lang="en-US" i="1" dirty="0" err="1"/>
              <a:t>str</a:t>
            </a:r>
            <a:r>
              <a:rPr lang="en-US" i="1" dirty="0"/>
              <a:t> </a:t>
            </a:r>
            <a:r>
              <a:rPr lang="en-US" i="1" dirty="0" smtClean="0"/>
              <a:t>);</a:t>
            </a:r>
          </a:p>
          <a:p>
            <a:pPr lvl="1"/>
            <a:r>
              <a:rPr lang="en-US" dirty="0" err="1" smtClean="0"/>
              <a:t>Ghi</a:t>
            </a:r>
            <a:r>
              <a:rPr lang="en-US" dirty="0" smtClean="0"/>
              <a:t> </a:t>
            </a:r>
            <a:r>
              <a:rPr lang="en-US" dirty="0" err="1" smtClean="0"/>
              <a:t>một</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file:</a:t>
            </a:r>
          </a:p>
          <a:p>
            <a:pPr marL="914400" lvl="2" indent="0">
              <a:buNone/>
            </a:pPr>
            <a:r>
              <a:rPr lang="en-US" i="1" dirty="0" err="1"/>
              <a:t>size_t</a:t>
            </a:r>
            <a:r>
              <a:rPr lang="en-US" i="1" dirty="0"/>
              <a:t> </a:t>
            </a:r>
            <a:r>
              <a:rPr lang="en-US" i="1" dirty="0" err="1"/>
              <a:t>fwrite</a:t>
            </a:r>
            <a:r>
              <a:rPr lang="en-US" i="1" dirty="0"/>
              <a:t> (</a:t>
            </a:r>
            <a:r>
              <a:rPr lang="en-US" i="1" dirty="0" err="1"/>
              <a:t>const</a:t>
            </a:r>
            <a:r>
              <a:rPr lang="en-US" i="1" dirty="0"/>
              <a:t> void *</a:t>
            </a:r>
            <a:r>
              <a:rPr lang="en-US" i="1" dirty="0" err="1"/>
              <a:t>ptr</a:t>
            </a:r>
            <a:r>
              <a:rPr lang="en-US" i="1" dirty="0"/>
              <a:t>, </a:t>
            </a:r>
            <a:r>
              <a:rPr lang="en-US" i="1" dirty="0" err="1"/>
              <a:t>size_t</a:t>
            </a:r>
            <a:r>
              <a:rPr lang="en-US" i="1" dirty="0"/>
              <a:t> size, </a:t>
            </a:r>
            <a:r>
              <a:rPr lang="en-US" i="1" dirty="0" err="1"/>
              <a:t>size_t</a:t>
            </a:r>
            <a:r>
              <a:rPr lang="en-US" i="1" dirty="0"/>
              <a:t> </a:t>
            </a:r>
            <a:r>
              <a:rPr lang="en-US" i="1" dirty="0" err="1"/>
              <a:t>nitems</a:t>
            </a:r>
            <a:r>
              <a:rPr lang="en-US" i="1" dirty="0"/>
              <a:t>, FILE *stream);</a:t>
            </a:r>
          </a:p>
          <a:p>
            <a:pPr lvl="1"/>
            <a:endParaRPr lang="en-US" dirty="0"/>
          </a:p>
          <a:p>
            <a:endParaRPr lang="en-US" dirty="0"/>
          </a:p>
        </p:txBody>
      </p:sp>
      <p:sp>
        <p:nvSpPr>
          <p:cNvPr id="4" name="Date Placeholder 3"/>
          <p:cNvSpPr>
            <a:spLocks noGrp="1"/>
          </p:cNvSpPr>
          <p:nvPr>
            <p:ph type="dt" sz="half" idx="10"/>
          </p:nvPr>
        </p:nvSpPr>
        <p:spPr/>
        <p:txBody>
          <a:bodyPr/>
          <a:lstStyle/>
          <a:p>
            <a:fld id="{F12393B0-4610-4E53-A735-A225E15B6543}"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203687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xuất</a:t>
            </a:r>
            <a:r>
              <a:rPr lang="en-US" dirty="0"/>
              <a:t> </a:t>
            </a:r>
            <a:r>
              <a:rPr lang="en-US" dirty="0" err="1"/>
              <a:t>nhập</a:t>
            </a:r>
            <a:r>
              <a:rPr lang="en-US" dirty="0"/>
              <a:t> </a:t>
            </a:r>
            <a:r>
              <a:rPr lang="en-US" dirty="0" err="1"/>
              <a:t>chuẩn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 </a:t>
            </a:r>
            <a:r>
              <a:rPr lang="en-US" dirty="0" err="1" smtClean="0"/>
              <a:t>chuyển</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đọc</a:t>
            </a:r>
            <a:r>
              <a:rPr lang="en-US" dirty="0" smtClean="0"/>
              <a:t>/</a:t>
            </a:r>
            <a:r>
              <a:rPr lang="en-US" dirty="0" err="1" smtClean="0"/>
              <a:t>ghi</a:t>
            </a:r>
            <a:r>
              <a:rPr lang="en-US" dirty="0" smtClean="0"/>
              <a:t> </a:t>
            </a:r>
            <a:r>
              <a:rPr lang="en-US" dirty="0" err="1" smtClean="0"/>
              <a:t>trên</a:t>
            </a:r>
            <a:r>
              <a:rPr lang="en-US" dirty="0" smtClean="0"/>
              <a:t> file:</a:t>
            </a:r>
          </a:p>
          <a:p>
            <a:pPr marL="457200" lvl="1" indent="0">
              <a:buNone/>
            </a:pPr>
            <a:r>
              <a:rPr lang="en-US" i="1" dirty="0" err="1"/>
              <a:t>i</a:t>
            </a:r>
            <a:r>
              <a:rPr lang="en-US" i="1" dirty="0" err="1" smtClean="0"/>
              <a:t>nt</a:t>
            </a:r>
            <a:r>
              <a:rPr lang="en-US" i="1" dirty="0" smtClean="0"/>
              <a:t> </a:t>
            </a:r>
            <a:r>
              <a:rPr lang="en-US" i="1" dirty="0" err="1" smtClean="0"/>
              <a:t>fseek</a:t>
            </a:r>
            <a:r>
              <a:rPr lang="en-US" i="1" dirty="0" smtClean="0"/>
              <a:t>(FILE* stream, long </a:t>
            </a:r>
            <a:r>
              <a:rPr lang="en-US" i="1" dirty="0" err="1" smtClean="0"/>
              <a:t>int</a:t>
            </a:r>
            <a:r>
              <a:rPr lang="en-US" i="1" dirty="0" smtClean="0"/>
              <a:t> offset, </a:t>
            </a:r>
            <a:r>
              <a:rPr lang="en-US" i="1" dirty="0" err="1" smtClean="0"/>
              <a:t>int</a:t>
            </a:r>
            <a:r>
              <a:rPr lang="en-US" i="1" dirty="0" smtClean="0"/>
              <a:t> whence);</a:t>
            </a:r>
          </a:p>
          <a:p>
            <a:pPr lvl="1"/>
            <a:r>
              <a:rPr lang="en-US" dirty="0" err="1" smtClean="0"/>
              <a:t>Hàm</a:t>
            </a:r>
            <a:r>
              <a:rPr lang="en-US" dirty="0" smtClean="0"/>
              <a:t> </a:t>
            </a:r>
            <a:r>
              <a:rPr lang="en-US" dirty="0" err="1" smtClean="0"/>
              <a:t>này</a:t>
            </a:r>
            <a:r>
              <a:rPr lang="en-US" dirty="0" smtClean="0"/>
              <a:t> di </a:t>
            </a:r>
            <a:r>
              <a:rPr lang="en-US" dirty="0" err="1" smtClean="0"/>
              <a:t>chuyển</a:t>
            </a:r>
            <a:r>
              <a:rPr lang="en-US" dirty="0" smtClean="0"/>
              <a:t> con </a:t>
            </a:r>
            <a:r>
              <a:rPr lang="en-US" dirty="0" err="1" smtClean="0"/>
              <a:t>trỏ</a:t>
            </a:r>
            <a:r>
              <a:rPr lang="en-US" dirty="0" smtClean="0"/>
              <a:t> file </a:t>
            </a:r>
            <a:r>
              <a:rPr lang="en-US" dirty="0" err="1" smtClean="0"/>
              <a:t>đến</a:t>
            </a:r>
            <a:r>
              <a:rPr lang="en-US" dirty="0" smtClean="0"/>
              <a:t> </a:t>
            </a:r>
            <a:r>
              <a:rPr lang="en-US" dirty="0" err="1" smtClean="0"/>
              <a:t>một</a:t>
            </a:r>
            <a:r>
              <a:rPr lang="en-US" dirty="0" smtClean="0"/>
              <a:t> </a:t>
            </a:r>
            <a:r>
              <a:rPr lang="en-US" dirty="0" err="1" smtClean="0"/>
              <a:t>vị</a:t>
            </a:r>
            <a:r>
              <a:rPr lang="en-US" dirty="0" smtClean="0"/>
              <a:t> </a:t>
            </a:r>
            <a:r>
              <a:rPr lang="en-US" dirty="0" err="1" smtClean="0"/>
              <a:t>trí</a:t>
            </a:r>
            <a:r>
              <a:rPr lang="en-US" dirty="0" smtClean="0"/>
              <a:t> </a:t>
            </a:r>
            <a:r>
              <a:rPr lang="en-US" dirty="0" err="1" smtClean="0"/>
              <a:t>tương</a:t>
            </a:r>
            <a:r>
              <a:rPr lang="en-US" dirty="0" smtClean="0"/>
              <a:t> </a:t>
            </a:r>
            <a:r>
              <a:rPr lang="en-US" dirty="0" err="1" smtClean="0"/>
              <a:t>đối</a:t>
            </a:r>
            <a:r>
              <a:rPr lang="en-US" dirty="0" smtClean="0"/>
              <a:t> offset </a:t>
            </a:r>
            <a:r>
              <a:rPr lang="en-US" dirty="0" err="1" smtClean="0"/>
              <a:t>tùy</a:t>
            </a:r>
            <a:r>
              <a:rPr lang="en-US" dirty="0" smtClean="0"/>
              <a:t> </a:t>
            </a:r>
            <a:r>
              <a:rPr lang="en-US" dirty="0" err="1" smtClean="0"/>
              <a:t>theo</a:t>
            </a:r>
            <a:r>
              <a:rPr lang="en-US" dirty="0" smtClean="0"/>
              <a:t> </a:t>
            </a:r>
            <a:r>
              <a:rPr lang="en-US" dirty="0" err="1" smtClean="0"/>
              <a:t>mốc</a:t>
            </a:r>
            <a:r>
              <a:rPr lang="en-US" dirty="0" smtClean="0"/>
              <a:t> </a:t>
            </a:r>
            <a:r>
              <a:rPr lang="en-US" b="1" i="1" dirty="0" smtClean="0"/>
              <a:t>whence</a:t>
            </a:r>
            <a:r>
              <a:rPr lang="en-US" dirty="0" smtClean="0"/>
              <a:t>:</a:t>
            </a:r>
          </a:p>
          <a:p>
            <a:pPr marL="914400" lvl="2" indent="0">
              <a:buNone/>
            </a:pPr>
            <a:r>
              <a:rPr lang="en-US" i="1" dirty="0" smtClean="0"/>
              <a:t>SEEK_SET</a:t>
            </a:r>
            <a:r>
              <a:rPr lang="en-US" dirty="0" smtClean="0"/>
              <a:t>	offset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tuyệt</a:t>
            </a:r>
            <a:r>
              <a:rPr lang="en-US" dirty="0" smtClean="0"/>
              <a:t> </a:t>
            </a:r>
            <a:r>
              <a:rPr lang="en-US" dirty="0" err="1" smtClean="0"/>
              <a:t>đối</a:t>
            </a:r>
            <a:r>
              <a:rPr lang="en-US" dirty="0" smtClean="0"/>
              <a:t> </a:t>
            </a:r>
            <a:r>
              <a:rPr lang="en-US" dirty="0" err="1" smtClean="0"/>
              <a:t>từ</a:t>
            </a:r>
            <a:r>
              <a:rPr lang="en-US" dirty="0" smtClean="0"/>
              <a:t> </a:t>
            </a:r>
            <a:r>
              <a:rPr lang="en-US" dirty="0" err="1" smtClean="0"/>
              <a:t>đầu</a:t>
            </a:r>
            <a:r>
              <a:rPr lang="en-US" dirty="0" smtClean="0"/>
              <a:t> file</a:t>
            </a:r>
          </a:p>
          <a:p>
            <a:pPr marL="914400" lvl="2" indent="0">
              <a:buNone/>
            </a:pPr>
            <a:r>
              <a:rPr lang="en-US" i="1" dirty="0" smtClean="0"/>
              <a:t>SEEK_CUR</a:t>
            </a:r>
            <a:r>
              <a:rPr lang="en-US" dirty="0" smtClean="0"/>
              <a:t>	offset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tính</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hiện</a:t>
            </a:r>
            <a:r>
              <a:rPr lang="en-US" dirty="0" smtClean="0"/>
              <a:t> </a:t>
            </a:r>
            <a:r>
              <a:rPr lang="en-US" dirty="0" err="1" smtClean="0"/>
              <a:t>tại</a:t>
            </a:r>
            <a:endParaRPr lang="en-US" dirty="0" smtClean="0"/>
          </a:p>
          <a:p>
            <a:pPr marL="914400" lvl="2" indent="0">
              <a:buNone/>
            </a:pPr>
            <a:r>
              <a:rPr lang="en-US" i="1" dirty="0" smtClean="0"/>
              <a:t>SEEK_END</a:t>
            </a:r>
            <a:r>
              <a:rPr lang="en-US" dirty="0" smtClean="0"/>
              <a:t> 	offset </a:t>
            </a:r>
            <a:r>
              <a:rPr lang="en-US" dirty="0" err="1" smtClean="0"/>
              <a:t>là</a:t>
            </a:r>
            <a:r>
              <a:rPr lang="en-US" dirty="0" smtClean="0"/>
              <a:t> </a:t>
            </a:r>
            <a:r>
              <a:rPr lang="en-US" dirty="0" err="1" smtClean="0"/>
              <a:t>vị</a:t>
            </a:r>
            <a:r>
              <a:rPr lang="en-US" dirty="0" smtClean="0"/>
              <a:t> </a:t>
            </a:r>
            <a:r>
              <a:rPr lang="en-US" dirty="0" err="1" smtClean="0"/>
              <a:t>trí</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tính</a:t>
            </a:r>
            <a:r>
              <a:rPr lang="en-US" dirty="0" smtClean="0"/>
              <a:t> </a:t>
            </a:r>
            <a:r>
              <a:rPr lang="en-US" dirty="0" err="1" smtClean="0"/>
              <a:t>từ</a:t>
            </a:r>
            <a:r>
              <a:rPr lang="en-US" dirty="0" smtClean="0"/>
              <a:t> </a:t>
            </a:r>
            <a:r>
              <a:rPr lang="en-US" dirty="0" err="1" smtClean="0"/>
              <a:t>cuối</a:t>
            </a:r>
            <a:r>
              <a:rPr lang="en-US" dirty="0" smtClean="0"/>
              <a:t> file</a:t>
            </a:r>
            <a:endParaRPr lang="en-US" dirty="0"/>
          </a:p>
          <a:p>
            <a:pPr lvl="1"/>
            <a:r>
              <a:rPr lang="en-US" dirty="0" err="1" smtClean="0"/>
              <a:t>Hàm</a:t>
            </a:r>
            <a:r>
              <a:rPr lang="en-US" dirty="0" smtClean="0"/>
              <a:t> </a:t>
            </a:r>
            <a:r>
              <a:rPr lang="en-US" dirty="0" err="1" smtClean="0"/>
              <a:t>này</a:t>
            </a:r>
            <a:r>
              <a:rPr lang="en-US" dirty="0" smtClean="0"/>
              <a:t> </a:t>
            </a:r>
            <a:r>
              <a:rPr lang="en-US" dirty="0" err="1" smtClean="0"/>
              <a:t>trả</a:t>
            </a:r>
            <a:r>
              <a:rPr lang="en-US" dirty="0" smtClean="0"/>
              <a:t> </a:t>
            </a:r>
            <a:r>
              <a:rPr lang="en-US" dirty="0" err="1" smtClean="0"/>
              <a:t>về</a:t>
            </a:r>
            <a:r>
              <a:rPr lang="en-US" dirty="0" smtClean="0"/>
              <a:t> 0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là</a:t>
            </a:r>
            <a:r>
              <a:rPr lang="en-US" dirty="0" smtClean="0"/>
              <a:t> -1</a:t>
            </a:r>
          </a:p>
          <a:p>
            <a:pPr marL="457200" lvl="1" indent="0">
              <a:buNone/>
            </a:pPr>
            <a:r>
              <a:rPr lang="en-US" i="1" dirty="0"/>
              <a:t>long </a:t>
            </a:r>
            <a:r>
              <a:rPr lang="en-US" i="1" dirty="0" err="1"/>
              <a:t>int</a:t>
            </a:r>
            <a:r>
              <a:rPr lang="en-US" i="1" dirty="0"/>
              <a:t> </a:t>
            </a:r>
            <a:r>
              <a:rPr lang="en-US" i="1" dirty="0" err="1"/>
              <a:t>ftell</a:t>
            </a:r>
            <a:r>
              <a:rPr lang="en-US" i="1" dirty="0"/>
              <a:t>(FILE *stream</a:t>
            </a:r>
            <a:r>
              <a:rPr lang="en-US" i="1" dirty="0" smtClean="0"/>
              <a:t>);</a:t>
            </a:r>
            <a:endParaRPr lang="en-US" i="1" dirty="0"/>
          </a:p>
          <a:p>
            <a:pPr lvl="1"/>
            <a:r>
              <a:rPr lang="en-US" dirty="0" err="1" smtClean="0"/>
              <a:t>Hàm</a:t>
            </a:r>
            <a:r>
              <a:rPr lang="en-US" dirty="0" smtClean="0"/>
              <a:t> </a:t>
            </a:r>
            <a:r>
              <a:rPr lang="en-US" dirty="0" err="1" smtClean="0"/>
              <a:t>này</a:t>
            </a:r>
            <a:r>
              <a:rPr lang="en-US" dirty="0" smtClean="0"/>
              <a:t> </a:t>
            </a:r>
            <a:r>
              <a:rPr lang="en-US" dirty="0" err="1" smtClean="0"/>
              <a:t>trả</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con </a:t>
            </a:r>
            <a:r>
              <a:rPr lang="en-US" dirty="0" err="1" smtClean="0"/>
              <a:t>trỏ</a:t>
            </a:r>
            <a:r>
              <a:rPr lang="en-US" dirty="0" smtClean="0"/>
              <a:t> file </a:t>
            </a:r>
            <a:r>
              <a:rPr lang="en-US" b="1" i="1" dirty="0" smtClean="0"/>
              <a:t>stream</a:t>
            </a:r>
            <a:r>
              <a:rPr lang="en-US" dirty="0" smtClean="0"/>
              <a:t>, </a:t>
            </a:r>
            <a:r>
              <a:rPr lang="en-US" dirty="0" err="1" smtClean="0"/>
              <a:t>nếu</a:t>
            </a:r>
            <a:r>
              <a:rPr lang="en-US" dirty="0" smtClean="0"/>
              <a:t> </a:t>
            </a:r>
            <a:r>
              <a:rPr lang="en-US" dirty="0" err="1" smtClean="0"/>
              <a:t>lỗi</a:t>
            </a:r>
            <a:r>
              <a:rPr lang="en-US" dirty="0" smtClean="0"/>
              <a:t> </a:t>
            </a:r>
            <a:r>
              <a:rPr lang="en-US" dirty="0" err="1" smtClean="0"/>
              <a:t>thì</a:t>
            </a:r>
            <a:r>
              <a:rPr lang="en-US" dirty="0" smtClean="0"/>
              <a:t> </a:t>
            </a:r>
            <a:r>
              <a:rPr lang="en-US" dirty="0" err="1" smtClean="0"/>
              <a:t>trả</a:t>
            </a:r>
            <a:r>
              <a:rPr lang="en-US" dirty="0" smtClean="0"/>
              <a:t> </a:t>
            </a:r>
            <a:r>
              <a:rPr lang="en-US" dirty="0" err="1" smtClean="0"/>
              <a:t>lại</a:t>
            </a:r>
            <a:r>
              <a:rPr lang="en-US" dirty="0" smtClean="0"/>
              <a:t> -1</a:t>
            </a:r>
            <a:endParaRPr lang="en-US" dirty="0"/>
          </a:p>
          <a:p>
            <a:endParaRPr lang="en-US" dirty="0"/>
          </a:p>
        </p:txBody>
      </p:sp>
      <p:sp>
        <p:nvSpPr>
          <p:cNvPr id="4" name="Date Placeholder 3"/>
          <p:cNvSpPr>
            <a:spLocks noGrp="1"/>
          </p:cNvSpPr>
          <p:nvPr>
            <p:ph type="dt" sz="half" idx="10"/>
          </p:nvPr>
        </p:nvSpPr>
        <p:spPr/>
        <p:txBody>
          <a:bodyPr/>
          <a:lstStyle/>
          <a:p>
            <a:fld id="{85E9B0DA-CABF-44CF-A878-CB6DA09520BF}"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01952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Thư</a:t>
            </a:r>
            <a:r>
              <a:rPr lang="en-US" dirty="0"/>
              <a:t> </a:t>
            </a:r>
            <a:r>
              <a:rPr lang="en-US" dirty="0" err="1"/>
              <a:t>viện</a:t>
            </a:r>
            <a:r>
              <a:rPr lang="en-US" dirty="0"/>
              <a:t> </a:t>
            </a:r>
            <a:r>
              <a:rPr lang="en-US" dirty="0" err="1"/>
              <a:t>xuất</a:t>
            </a:r>
            <a:r>
              <a:rPr lang="en-US" dirty="0"/>
              <a:t> </a:t>
            </a:r>
            <a:r>
              <a:rPr lang="en-US" dirty="0" err="1"/>
              <a:t>nhập</a:t>
            </a:r>
            <a:r>
              <a:rPr lang="en-US" dirty="0"/>
              <a:t> </a:t>
            </a:r>
            <a:r>
              <a:rPr lang="en-US" dirty="0" err="1"/>
              <a:t>chuẩn</a:t>
            </a:r>
            <a:endParaRPr lang="en-US" dirty="0"/>
          </a:p>
        </p:txBody>
      </p:sp>
      <p:sp>
        <p:nvSpPr>
          <p:cNvPr id="3" name="Content Placeholder 2"/>
          <p:cNvSpPr>
            <a:spLocks noGrp="1"/>
          </p:cNvSpPr>
          <p:nvPr>
            <p:ph idx="1"/>
          </p:nvPr>
        </p:nvSpPr>
        <p:spPr/>
        <p:txBody>
          <a:bodyPr>
            <a:normAutofit lnSpcReduction="10000"/>
          </a:bodyPr>
          <a:lstStyle/>
          <a:p>
            <a:r>
              <a:rPr lang="en-US" dirty="0" err="1" smtClean="0"/>
              <a:t>Hàm</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định</a:t>
            </a:r>
            <a:r>
              <a:rPr lang="en-US" dirty="0" smtClean="0"/>
              <a:t> </a:t>
            </a:r>
            <a:r>
              <a:rPr lang="en-US" dirty="0" err="1" smtClean="0"/>
              <a:t>dạng</a:t>
            </a:r>
            <a:r>
              <a:rPr lang="en-US" dirty="0" smtClean="0"/>
              <a:t>:</a:t>
            </a:r>
          </a:p>
          <a:p>
            <a:pPr marL="457200" lvl="1" indent="0">
              <a:buNone/>
            </a:pPr>
            <a:r>
              <a:rPr lang="en-US" i="1" dirty="0"/>
              <a:t>#include &lt;</a:t>
            </a:r>
            <a:r>
              <a:rPr lang="en-US" i="1" dirty="0" err="1"/>
              <a:t>stdio.h</a:t>
            </a:r>
            <a:r>
              <a:rPr lang="en-US" i="1" dirty="0"/>
              <a:t>&gt;</a:t>
            </a:r>
          </a:p>
          <a:p>
            <a:pPr marL="457200" lvl="1" indent="0">
              <a:buNone/>
            </a:pPr>
            <a:r>
              <a:rPr lang="en-US" i="1" dirty="0" err="1"/>
              <a:t>int</a:t>
            </a:r>
            <a:r>
              <a:rPr lang="en-US" i="1" dirty="0"/>
              <a:t> </a:t>
            </a:r>
            <a:r>
              <a:rPr lang="en-US" i="1" dirty="0" err="1"/>
              <a:t>printf</a:t>
            </a:r>
            <a:r>
              <a:rPr lang="en-US" i="1" dirty="0"/>
              <a:t>(</a:t>
            </a:r>
            <a:r>
              <a:rPr lang="en-US" i="1" dirty="0" err="1"/>
              <a:t>const</a:t>
            </a:r>
            <a:r>
              <a:rPr lang="en-US" i="1" dirty="0"/>
              <a:t> char *format, ...);</a:t>
            </a:r>
          </a:p>
          <a:p>
            <a:pPr marL="457200" lvl="1" indent="0">
              <a:buNone/>
            </a:pPr>
            <a:r>
              <a:rPr lang="en-US" i="1" dirty="0" err="1"/>
              <a:t>int</a:t>
            </a:r>
            <a:r>
              <a:rPr lang="en-US" i="1" dirty="0"/>
              <a:t> </a:t>
            </a:r>
            <a:r>
              <a:rPr lang="en-US" i="1" dirty="0" err="1"/>
              <a:t>sprintf</a:t>
            </a:r>
            <a:r>
              <a:rPr lang="en-US" i="1" dirty="0"/>
              <a:t>(char *s, </a:t>
            </a:r>
            <a:r>
              <a:rPr lang="en-US" i="1" dirty="0" err="1"/>
              <a:t>const</a:t>
            </a:r>
            <a:r>
              <a:rPr lang="en-US" i="1" dirty="0"/>
              <a:t> char *format, ...);</a:t>
            </a:r>
          </a:p>
          <a:p>
            <a:pPr marL="457200" lvl="1" indent="0">
              <a:buNone/>
            </a:pPr>
            <a:r>
              <a:rPr lang="en-US" i="1" dirty="0" err="1"/>
              <a:t>int</a:t>
            </a:r>
            <a:r>
              <a:rPr lang="en-US" i="1" dirty="0"/>
              <a:t> </a:t>
            </a:r>
            <a:r>
              <a:rPr lang="en-US" i="1" dirty="0" err="1"/>
              <a:t>fprintf</a:t>
            </a:r>
            <a:r>
              <a:rPr lang="en-US" i="1" dirty="0"/>
              <a:t>(FILE *stream, </a:t>
            </a:r>
            <a:r>
              <a:rPr lang="en-US" i="1" dirty="0" err="1"/>
              <a:t>const</a:t>
            </a:r>
            <a:r>
              <a:rPr lang="en-US" i="1" dirty="0"/>
              <a:t> char *format, </a:t>
            </a:r>
            <a:r>
              <a:rPr lang="en-US" i="1" dirty="0" smtClean="0"/>
              <a:t>...)</a:t>
            </a:r>
          </a:p>
          <a:p>
            <a:pPr marL="457200" lvl="1" indent="0">
              <a:buNone/>
            </a:pPr>
            <a:endParaRPr lang="en-US" i="1" dirty="0"/>
          </a:p>
          <a:p>
            <a:pPr marL="457200" lvl="1" indent="0">
              <a:buNone/>
            </a:pPr>
            <a:r>
              <a:rPr lang="en-US" i="1" dirty="0" err="1"/>
              <a:t>int</a:t>
            </a:r>
            <a:r>
              <a:rPr lang="en-US" i="1" dirty="0"/>
              <a:t> </a:t>
            </a:r>
            <a:r>
              <a:rPr lang="en-US" i="1" dirty="0" err="1"/>
              <a:t>scanf</a:t>
            </a:r>
            <a:r>
              <a:rPr lang="en-US" i="1" dirty="0"/>
              <a:t>(</a:t>
            </a:r>
            <a:r>
              <a:rPr lang="en-US" i="1" dirty="0" err="1"/>
              <a:t>const</a:t>
            </a:r>
            <a:r>
              <a:rPr lang="en-US" i="1" dirty="0"/>
              <a:t> char *format, ...); </a:t>
            </a:r>
          </a:p>
          <a:p>
            <a:pPr marL="457200" lvl="1" indent="0">
              <a:buNone/>
            </a:pPr>
            <a:r>
              <a:rPr lang="en-US" i="1" dirty="0" err="1"/>
              <a:t>int</a:t>
            </a:r>
            <a:r>
              <a:rPr lang="en-US" i="1" dirty="0"/>
              <a:t> </a:t>
            </a:r>
            <a:r>
              <a:rPr lang="en-US" i="1" dirty="0" err="1"/>
              <a:t>fscanf</a:t>
            </a:r>
            <a:r>
              <a:rPr lang="en-US" i="1" dirty="0"/>
              <a:t>(FILE *stream, </a:t>
            </a:r>
            <a:r>
              <a:rPr lang="en-US" i="1" dirty="0" err="1"/>
              <a:t>const</a:t>
            </a:r>
            <a:r>
              <a:rPr lang="en-US" i="1" dirty="0"/>
              <a:t> char *format, ...); </a:t>
            </a:r>
          </a:p>
          <a:p>
            <a:pPr marL="457200" lvl="1" indent="0">
              <a:buNone/>
            </a:pPr>
            <a:r>
              <a:rPr lang="en-US" i="1" dirty="0" err="1"/>
              <a:t>int</a:t>
            </a:r>
            <a:r>
              <a:rPr lang="en-US" i="1" dirty="0"/>
              <a:t> </a:t>
            </a:r>
            <a:r>
              <a:rPr lang="en-US" i="1" dirty="0" err="1"/>
              <a:t>sscanf</a:t>
            </a:r>
            <a:r>
              <a:rPr lang="en-US" i="1" dirty="0"/>
              <a:t>(</a:t>
            </a:r>
            <a:r>
              <a:rPr lang="en-US" i="1" dirty="0" err="1"/>
              <a:t>const</a:t>
            </a:r>
            <a:r>
              <a:rPr lang="en-US" i="1" dirty="0"/>
              <a:t> char *s, </a:t>
            </a:r>
            <a:r>
              <a:rPr lang="en-US" i="1" dirty="0" err="1"/>
              <a:t>const</a:t>
            </a:r>
            <a:r>
              <a:rPr lang="en-US" i="1" dirty="0"/>
              <a:t> char *format, ...);</a:t>
            </a:r>
          </a:p>
          <a:p>
            <a:endParaRPr lang="en-US" dirty="0"/>
          </a:p>
        </p:txBody>
      </p:sp>
      <p:sp>
        <p:nvSpPr>
          <p:cNvPr id="4" name="Date Placeholder 3"/>
          <p:cNvSpPr>
            <a:spLocks noGrp="1"/>
          </p:cNvSpPr>
          <p:nvPr>
            <p:ph type="dt" sz="half" idx="10"/>
          </p:nvPr>
        </p:nvSpPr>
        <p:spPr/>
        <p:txBody>
          <a:bodyPr/>
          <a:lstStyle/>
          <a:p>
            <a:fld id="{66B0EF96-1CA3-4CD5-B07F-FACD87E92A22}"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49676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a:t>X</a:t>
            </a:r>
            <a:r>
              <a:rPr lang="en-US" dirty="0" err="1" smtClean="0"/>
              <a:t>ử</a:t>
            </a:r>
            <a:r>
              <a:rPr lang="en-US" dirty="0" smtClean="0"/>
              <a:t> </a:t>
            </a:r>
            <a:r>
              <a:rPr lang="en-US" dirty="0" err="1" smtClean="0"/>
              <a:t>lý</a:t>
            </a:r>
            <a:r>
              <a:rPr lang="en-US" dirty="0" smtClean="0"/>
              <a:t> file </a:t>
            </a:r>
            <a:r>
              <a:rPr lang="en-US" dirty="0" err="1" smtClean="0"/>
              <a:t>và</a:t>
            </a:r>
            <a:r>
              <a:rPr lang="en-US" dirty="0" smtClean="0"/>
              <a:t> </a:t>
            </a:r>
            <a:r>
              <a:rPr lang="en-US" dirty="0" err="1" smtClean="0"/>
              <a:t>thư</a:t>
            </a:r>
            <a:r>
              <a:rPr lang="en-US" dirty="0" smtClean="0"/>
              <a:t> </a:t>
            </a:r>
            <a:r>
              <a:rPr lang="en-US" dirty="0" err="1" smtClean="0"/>
              <a:t>mục</a:t>
            </a:r>
            <a:endParaRPr lang="en-US" dirty="0" smtClean="0"/>
          </a:p>
          <a:p>
            <a:pPr marL="514350" indent="-514350">
              <a:buAutoNum type="arabicPeriod"/>
            </a:pP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 Linux</a:t>
            </a:r>
          </a:p>
          <a:p>
            <a:pPr marL="514350" indent="-514350">
              <a:buAutoNum type="arabicPeriod"/>
            </a:pPr>
            <a:r>
              <a:rPr lang="en-US" dirty="0" smtClean="0"/>
              <a:t>Labs </a:t>
            </a:r>
          </a:p>
        </p:txBody>
      </p:sp>
      <p:sp>
        <p:nvSpPr>
          <p:cNvPr id="4" name="Date Placeholder 3"/>
          <p:cNvSpPr>
            <a:spLocks noGrp="1"/>
          </p:cNvSpPr>
          <p:nvPr>
            <p:ph type="dt" sz="half" idx="10"/>
          </p:nvPr>
        </p:nvSpPr>
        <p:spPr/>
        <p:txBody>
          <a:bodyPr/>
          <a:lstStyle/>
          <a:p>
            <a:fld id="{D4700A38-71E6-45EC-8A2A-56CBEE1C3554}"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46940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solidFill>
                  <a:srgbClr val="FF0000"/>
                </a:solidFill>
              </a:rPr>
              <a:t>Hàm</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nhập</a:t>
            </a:r>
            <a:r>
              <a:rPr lang="en-US" dirty="0" smtClean="0">
                <a:solidFill>
                  <a:srgbClr val="FF0000"/>
                </a:solidFill>
              </a:rPr>
              <a:t> </a:t>
            </a:r>
            <a:r>
              <a:rPr lang="en-US" dirty="0" err="1" smtClean="0">
                <a:solidFill>
                  <a:srgbClr val="FF0000"/>
                </a:solidFill>
              </a:rPr>
              <a:t>cấp</a:t>
            </a:r>
            <a:r>
              <a:rPr lang="en-US" dirty="0" smtClean="0">
                <a:solidFill>
                  <a:srgbClr val="FF0000"/>
                </a:solidFill>
              </a:rPr>
              <a:t> </a:t>
            </a:r>
            <a:r>
              <a:rPr lang="en-US" dirty="0" err="1" smtClean="0">
                <a:solidFill>
                  <a:srgbClr val="FF0000"/>
                </a:solidFill>
              </a:rPr>
              <a:t>thấp</a:t>
            </a:r>
            <a:endParaRPr lang="en-US" dirty="0" smtClean="0">
              <a:solidFill>
                <a:srgbClr val="FF0000"/>
              </a:solidFill>
            </a:endParaRPr>
          </a:p>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smtClean="0"/>
              <a:t>nhớ</a:t>
            </a:r>
            <a:endParaRPr lang="en-US" dirty="0"/>
          </a:p>
        </p:txBody>
      </p:sp>
      <p:sp>
        <p:nvSpPr>
          <p:cNvPr id="4" name="Date Placeholder 3"/>
          <p:cNvSpPr>
            <a:spLocks noGrp="1"/>
          </p:cNvSpPr>
          <p:nvPr>
            <p:ph type="dt" sz="half" idx="10"/>
          </p:nvPr>
        </p:nvSpPr>
        <p:spPr/>
        <p:txBody>
          <a:bodyPr/>
          <a:lstStyle/>
          <a:p>
            <a:fld id="{42F6ED76-239A-42B5-B5D0-0E54CBA45DE4}"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21249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a:p>
        </p:txBody>
      </p:sp>
      <p:sp>
        <p:nvSpPr>
          <p:cNvPr id="3" name="Content Placeholder 2"/>
          <p:cNvSpPr>
            <a:spLocks noGrp="1"/>
          </p:cNvSpPr>
          <p:nvPr>
            <p:ph idx="1"/>
          </p:nvPr>
        </p:nvSpPr>
        <p:spPr/>
        <p:txBody>
          <a:bodyPr>
            <a:normAutofit fontScale="92500"/>
          </a:bodyPr>
          <a:lstStyle/>
          <a:p>
            <a:r>
              <a:rPr lang="en-US" dirty="0" err="1" smtClean="0"/>
              <a:t>Muốn</a:t>
            </a:r>
            <a:r>
              <a:rPr lang="en-US" dirty="0" smtClean="0"/>
              <a:t> </a:t>
            </a:r>
            <a:r>
              <a:rPr lang="en-US" dirty="0" err="1" smtClean="0"/>
              <a:t>mở</a:t>
            </a:r>
            <a:r>
              <a:rPr lang="en-US" dirty="0" smtClean="0"/>
              <a:t> </a:t>
            </a:r>
            <a:r>
              <a:rPr lang="en-US" dirty="0" err="1" smtClean="0"/>
              <a:t>và</a:t>
            </a:r>
            <a:r>
              <a:rPr lang="en-US" dirty="0" smtClean="0"/>
              <a:t> </a:t>
            </a:r>
            <a:r>
              <a:rPr lang="en-US" dirty="0" err="1" smtClean="0"/>
              <a:t>đọc</a:t>
            </a:r>
            <a:r>
              <a:rPr lang="en-US" dirty="0" smtClean="0"/>
              <a:t> </a:t>
            </a:r>
            <a:r>
              <a:rPr lang="en-US" dirty="0" err="1" smtClean="0"/>
              <a:t>ghi</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thiết</a:t>
            </a:r>
            <a:r>
              <a:rPr lang="en-US" dirty="0" smtClean="0"/>
              <a:t> </a:t>
            </a:r>
            <a:r>
              <a:rPr lang="en-US" dirty="0" err="1" smtClean="0"/>
              <a:t>bị</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/dev </a:t>
            </a:r>
            <a:r>
              <a:rPr lang="en-US" dirty="0" err="1" smtClean="0"/>
              <a:t>bắt</a:t>
            </a:r>
            <a:r>
              <a:rPr lang="en-US" dirty="0" smtClean="0"/>
              <a:t> </a:t>
            </a:r>
            <a:r>
              <a:rPr lang="en-US" dirty="0" err="1" smtClean="0"/>
              <a:t>buộc</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cấp</a:t>
            </a:r>
            <a:r>
              <a:rPr lang="en-US" dirty="0" smtClean="0"/>
              <a:t> </a:t>
            </a:r>
            <a:r>
              <a:rPr lang="en-US" dirty="0" err="1" smtClean="0"/>
              <a:t>thấp</a:t>
            </a:r>
            <a:r>
              <a:rPr lang="en-US" dirty="0" smtClean="0"/>
              <a:t> </a:t>
            </a:r>
            <a:r>
              <a:rPr lang="en-US" dirty="0" err="1" smtClean="0"/>
              <a:t>dành</a:t>
            </a:r>
            <a:r>
              <a:rPr lang="en-US" dirty="0" smtClean="0"/>
              <a:t> </a:t>
            </a:r>
            <a:r>
              <a:rPr lang="en-US" dirty="0" err="1" smtClean="0"/>
              <a:t>riêng</a:t>
            </a:r>
            <a:r>
              <a:rPr lang="en-US" dirty="0" smtClean="0"/>
              <a:t> </a:t>
            </a:r>
            <a:r>
              <a:rPr lang="en-US" dirty="0" err="1" smtClean="0"/>
              <a:t>cho</a:t>
            </a:r>
            <a:r>
              <a:rPr lang="en-US" dirty="0" smtClean="0"/>
              <a:t> Linux</a:t>
            </a:r>
          </a:p>
          <a:p>
            <a:r>
              <a:rPr lang="en-US" dirty="0" err="1" smtClean="0"/>
              <a:t>Số</a:t>
            </a:r>
            <a:r>
              <a:rPr lang="en-US" dirty="0" smtClean="0"/>
              <a:t> </a:t>
            </a:r>
            <a:r>
              <a:rPr lang="en-US" dirty="0" err="1" smtClean="0"/>
              <a:t>mô</a:t>
            </a:r>
            <a:r>
              <a:rPr lang="en-US" dirty="0" smtClean="0"/>
              <a:t> </a:t>
            </a:r>
            <a:r>
              <a:rPr lang="en-US" dirty="0" err="1" smtClean="0"/>
              <a:t>tả</a:t>
            </a:r>
            <a:r>
              <a:rPr lang="en-US" dirty="0" smtClean="0"/>
              <a:t> file (file descriptor) </a:t>
            </a:r>
            <a:r>
              <a:rPr lang="en-US" dirty="0" err="1" smtClean="0"/>
              <a:t>thay</a:t>
            </a:r>
            <a:r>
              <a:rPr lang="en-US" dirty="0" smtClean="0"/>
              <a:t> </a:t>
            </a:r>
            <a:r>
              <a:rPr lang="en-US" dirty="0" err="1" smtClean="0"/>
              <a:t>cho</a:t>
            </a:r>
            <a:r>
              <a:rPr lang="en-US" dirty="0" smtClean="0"/>
              <a:t> stream:</a:t>
            </a:r>
          </a:p>
          <a:p>
            <a:pPr lvl="1"/>
            <a:r>
              <a:rPr lang="en-US" dirty="0" smtClean="0"/>
              <a:t>Linux </a:t>
            </a:r>
            <a:r>
              <a:rPr lang="en-US" dirty="0" err="1" smtClean="0"/>
              <a:t>quán</a:t>
            </a:r>
            <a:r>
              <a:rPr lang="en-US" dirty="0" smtClean="0"/>
              <a:t> </a:t>
            </a:r>
            <a:r>
              <a:rPr lang="en-US" dirty="0" err="1" smtClean="0"/>
              <a:t>lý</a:t>
            </a:r>
            <a:r>
              <a:rPr lang="en-US" dirty="0" smtClean="0"/>
              <a:t> file </a:t>
            </a:r>
            <a:r>
              <a:rPr lang="en-US" dirty="0" err="1" smtClean="0"/>
              <a:t>dựa</a:t>
            </a:r>
            <a:r>
              <a:rPr lang="en-US" dirty="0" smtClean="0"/>
              <a:t> </a:t>
            </a:r>
            <a:r>
              <a:rPr lang="en-US" dirty="0" err="1" smtClean="0"/>
              <a:t>vào</a:t>
            </a:r>
            <a:r>
              <a:rPr lang="en-US" dirty="0" smtClean="0"/>
              <a:t> </a:t>
            </a:r>
            <a:r>
              <a:rPr lang="en-US" dirty="0" err="1" smtClean="0"/>
              <a:t>số</a:t>
            </a:r>
            <a:r>
              <a:rPr lang="en-US" dirty="0" smtClean="0"/>
              <a:t> </a:t>
            </a:r>
            <a:r>
              <a:rPr lang="en-US" dirty="0" err="1" smtClean="0"/>
              <a:t>mô</a:t>
            </a:r>
            <a:r>
              <a:rPr lang="en-US" dirty="0" smtClean="0"/>
              <a:t> </a:t>
            </a:r>
            <a:r>
              <a:rPr lang="en-US" dirty="0" err="1" smtClean="0"/>
              <a:t>tả</a:t>
            </a:r>
            <a:r>
              <a:rPr lang="en-US" dirty="0" smtClean="0"/>
              <a:t> file (file descriptor)</a:t>
            </a:r>
          </a:p>
          <a:p>
            <a:pPr lvl="1"/>
            <a:r>
              <a:rPr lang="en-US" dirty="0" err="1" smtClean="0"/>
              <a:t>Mỗi</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một</a:t>
            </a:r>
            <a:r>
              <a:rPr lang="en-US" dirty="0" smtClean="0"/>
              <a:t> </a:t>
            </a:r>
            <a:r>
              <a:rPr lang="en-US" dirty="0" err="1" smtClean="0"/>
              <a:t>bảng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số</a:t>
            </a:r>
            <a:r>
              <a:rPr lang="en-US" dirty="0" smtClean="0"/>
              <a:t> </a:t>
            </a:r>
            <a:r>
              <a:rPr lang="en-US" dirty="0" err="1" smtClean="0"/>
              <a:t>mô</a:t>
            </a:r>
            <a:r>
              <a:rPr lang="en-US" dirty="0" smtClean="0"/>
              <a:t> </a:t>
            </a:r>
            <a:r>
              <a:rPr lang="en-US" dirty="0" err="1" smtClean="0"/>
              <a:t>tả</a:t>
            </a:r>
            <a:r>
              <a:rPr lang="en-US" dirty="0" smtClean="0"/>
              <a:t> </a:t>
            </a:r>
            <a:r>
              <a:rPr lang="en-US" dirty="0" err="1" smtClean="0"/>
              <a:t>cho</a:t>
            </a:r>
            <a:r>
              <a:rPr lang="en-US" dirty="0" smtClean="0"/>
              <a:t> </a:t>
            </a:r>
            <a:r>
              <a:rPr lang="en-US" dirty="0" err="1" smtClean="0"/>
              <a:t>biết</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các</a:t>
            </a:r>
            <a:r>
              <a:rPr lang="en-US" dirty="0" smtClean="0"/>
              <a:t> file </a:t>
            </a:r>
            <a:r>
              <a:rPr lang="en-US" dirty="0" err="1" smtClean="0"/>
              <a:t>đang</a:t>
            </a:r>
            <a:r>
              <a:rPr lang="en-US" dirty="0" smtClean="0"/>
              <a:t> </a:t>
            </a:r>
            <a:r>
              <a:rPr lang="en-US" dirty="0" err="1" smtClean="0"/>
              <a:t>mở</a:t>
            </a:r>
            <a:r>
              <a:rPr lang="en-US" dirty="0" smtClean="0"/>
              <a:t> </a:t>
            </a:r>
            <a:r>
              <a:rPr lang="en-US" dirty="0" err="1" smtClean="0"/>
              <a:t>cùng</a:t>
            </a:r>
            <a:r>
              <a:rPr lang="en-US" dirty="0" smtClean="0"/>
              <a:t> </a:t>
            </a:r>
            <a:r>
              <a:rPr lang="en-US" dirty="0" err="1" smtClean="0"/>
              <a:t>tiến</a:t>
            </a:r>
            <a:r>
              <a:rPr lang="en-US" dirty="0" smtClean="0"/>
              <a:t> </a:t>
            </a:r>
            <a:r>
              <a:rPr lang="en-US" dirty="0" err="1" smtClean="0"/>
              <a:t>trình</a:t>
            </a:r>
            <a:r>
              <a:rPr lang="en-US" dirty="0" smtClean="0"/>
              <a:t> </a:t>
            </a:r>
          </a:p>
          <a:p>
            <a:pPr lvl="1"/>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Linux </a:t>
            </a:r>
            <a:r>
              <a:rPr lang="en-US" dirty="0" err="1" smtClean="0"/>
              <a:t>dành</a:t>
            </a:r>
            <a:r>
              <a:rPr lang="en-US" dirty="0" smtClean="0"/>
              <a:t> </a:t>
            </a:r>
            <a:r>
              <a:rPr lang="en-US" dirty="0" err="1" smtClean="0"/>
              <a:t>sẵn</a:t>
            </a:r>
            <a:r>
              <a:rPr lang="en-US" dirty="0" smtClean="0"/>
              <a:t> 3 </a:t>
            </a:r>
            <a:r>
              <a:rPr lang="en-US" dirty="0" err="1" smtClean="0"/>
              <a:t>số</a:t>
            </a:r>
            <a:r>
              <a:rPr lang="en-US" dirty="0" smtClean="0"/>
              <a:t> </a:t>
            </a:r>
            <a:r>
              <a:rPr lang="en-US" dirty="0" err="1" smtClean="0"/>
              <a:t>mô</a:t>
            </a:r>
            <a:r>
              <a:rPr lang="en-US" dirty="0"/>
              <a:t> </a:t>
            </a:r>
            <a:r>
              <a:rPr lang="en-US" dirty="0" err="1" smtClean="0"/>
              <a:t>tả</a:t>
            </a:r>
            <a:r>
              <a:rPr lang="en-US" dirty="0" smtClean="0"/>
              <a:t> file </a:t>
            </a:r>
            <a:r>
              <a:rPr lang="en-US" dirty="0" err="1" smtClean="0"/>
              <a:t>cho</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stdin</a:t>
            </a:r>
            <a:r>
              <a:rPr lang="en-US" dirty="0" smtClean="0"/>
              <a:t>(1), </a:t>
            </a:r>
            <a:r>
              <a:rPr lang="en-US" dirty="0" err="1" smtClean="0"/>
              <a:t>stdout</a:t>
            </a:r>
            <a:r>
              <a:rPr lang="en-US" dirty="0" smtClean="0"/>
              <a:t>(1), </a:t>
            </a:r>
            <a:r>
              <a:rPr lang="en-US" dirty="0" err="1" smtClean="0"/>
              <a:t>stderr</a:t>
            </a:r>
            <a:r>
              <a:rPr lang="en-US" dirty="0" smtClean="0"/>
              <a:t>(2)</a:t>
            </a:r>
            <a:endParaRPr lang="en-US" dirty="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260FF587-B4AE-405C-BFF9-56EE4D7A28DE}"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20267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Mở</a:t>
            </a:r>
            <a:r>
              <a:rPr lang="en-US" dirty="0" smtClean="0"/>
              <a:t> file:</a:t>
            </a:r>
          </a:p>
          <a:p>
            <a:pPr marL="457200" lvl="1" indent="0">
              <a:buNone/>
            </a:pPr>
            <a:r>
              <a:rPr lang="en-US" i="1" dirty="0"/>
              <a:t>#include &lt;</a:t>
            </a:r>
            <a:r>
              <a:rPr lang="en-US" i="1" dirty="0" err="1"/>
              <a:t>fcntl.h</a:t>
            </a:r>
            <a:r>
              <a:rPr lang="en-US" i="1" dirty="0"/>
              <a:t>&gt;</a:t>
            </a:r>
          </a:p>
          <a:p>
            <a:pPr marL="457200" lvl="1" indent="0">
              <a:buNone/>
            </a:pPr>
            <a:r>
              <a:rPr lang="en-US" i="1" dirty="0"/>
              <a:t>#include &lt;sys/</a:t>
            </a:r>
            <a:r>
              <a:rPr lang="en-US" i="1" dirty="0" err="1"/>
              <a:t>types.h</a:t>
            </a:r>
            <a:r>
              <a:rPr lang="en-US" i="1" dirty="0"/>
              <a:t>&gt;</a:t>
            </a:r>
          </a:p>
          <a:p>
            <a:pPr marL="457200" lvl="1" indent="0">
              <a:buNone/>
            </a:pPr>
            <a:r>
              <a:rPr lang="en-US" i="1" dirty="0"/>
              <a:t>#include &lt;sys/</a:t>
            </a:r>
            <a:r>
              <a:rPr lang="en-US" i="1" dirty="0" err="1"/>
              <a:t>stat.h</a:t>
            </a:r>
            <a:r>
              <a:rPr lang="en-US" i="1" dirty="0"/>
              <a:t>&gt;</a:t>
            </a:r>
          </a:p>
          <a:p>
            <a:pPr marL="457200" lvl="1" indent="0">
              <a:buNone/>
            </a:pPr>
            <a:r>
              <a:rPr lang="en-US" i="1" dirty="0" err="1"/>
              <a:t>int</a:t>
            </a:r>
            <a:r>
              <a:rPr lang="en-US" i="1" dirty="0"/>
              <a:t> open(</a:t>
            </a:r>
            <a:r>
              <a:rPr lang="en-US" i="1" dirty="0" err="1"/>
              <a:t>const</a:t>
            </a:r>
            <a:r>
              <a:rPr lang="en-US" i="1" dirty="0"/>
              <a:t> char *path, </a:t>
            </a:r>
            <a:r>
              <a:rPr lang="en-US" i="1" dirty="0" err="1"/>
              <a:t>int</a:t>
            </a:r>
            <a:r>
              <a:rPr lang="en-US" i="1" dirty="0"/>
              <a:t> </a:t>
            </a:r>
            <a:r>
              <a:rPr lang="en-US" i="1" dirty="0" err="1"/>
              <a:t>oflags</a:t>
            </a:r>
            <a:r>
              <a:rPr lang="en-US" i="1" dirty="0"/>
              <a:t>); </a:t>
            </a:r>
          </a:p>
          <a:p>
            <a:pPr marL="457200" lvl="1" indent="0">
              <a:buNone/>
            </a:pPr>
            <a:r>
              <a:rPr lang="en-US" i="1" dirty="0" err="1"/>
              <a:t>int</a:t>
            </a:r>
            <a:r>
              <a:rPr lang="en-US" i="1" dirty="0"/>
              <a:t> open(</a:t>
            </a:r>
            <a:r>
              <a:rPr lang="en-US" i="1" dirty="0" err="1"/>
              <a:t>const</a:t>
            </a:r>
            <a:r>
              <a:rPr lang="en-US" i="1" dirty="0"/>
              <a:t> char *path, </a:t>
            </a:r>
            <a:r>
              <a:rPr lang="en-US" i="1" dirty="0" err="1"/>
              <a:t>int</a:t>
            </a:r>
            <a:r>
              <a:rPr lang="en-US" i="1" dirty="0"/>
              <a:t> </a:t>
            </a:r>
            <a:r>
              <a:rPr lang="en-US" i="1" dirty="0" err="1"/>
              <a:t>oflags</a:t>
            </a:r>
            <a:r>
              <a:rPr lang="en-US" i="1" dirty="0"/>
              <a:t>, </a:t>
            </a:r>
            <a:r>
              <a:rPr lang="en-US" i="1" dirty="0" err="1"/>
              <a:t>mode_t</a:t>
            </a:r>
            <a:r>
              <a:rPr lang="en-US" i="1" dirty="0"/>
              <a:t> mode);</a:t>
            </a:r>
            <a:endParaRPr lang="en-US" i="1" dirty="0" smtClean="0"/>
          </a:p>
          <a:p>
            <a:r>
              <a:rPr lang="en-US" dirty="0" err="1" smtClean="0"/>
              <a:t>Hàm</a:t>
            </a:r>
            <a:r>
              <a:rPr lang="en-US" dirty="0" smtClean="0"/>
              <a:t> </a:t>
            </a:r>
            <a:r>
              <a:rPr lang="en-US" b="1" i="1" dirty="0" smtClean="0"/>
              <a:t>open</a:t>
            </a:r>
            <a:r>
              <a:rPr lang="en-US" dirty="0" smtClean="0"/>
              <a:t> </a:t>
            </a:r>
            <a:r>
              <a:rPr lang="en-US" dirty="0" err="1" smtClean="0"/>
              <a:t>thứ</a:t>
            </a:r>
            <a:r>
              <a:rPr lang="en-US" dirty="0" smtClean="0"/>
              <a:t> </a:t>
            </a:r>
            <a:r>
              <a:rPr lang="en-US" dirty="0" err="1" smtClean="0"/>
              <a:t>nhất</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b="1" i="1" dirty="0" err="1" smtClean="0"/>
              <a:t>fopen</a:t>
            </a:r>
            <a:r>
              <a:rPr lang="en-US" dirty="0"/>
              <a:t> </a:t>
            </a:r>
            <a:r>
              <a:rPr lang="en-US" dirty="0" err="1" smtClean="0"/>
              <a:t>của</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chuẩn</a:t>
            </a:r>
            <a:r>
              <a:rPr lang="en-US" dirty="0" smtClean="0"/>
              <a:t>:</a:t>
            </a:r>
          </a:p>
          <a:p>
            <a:pPr lvl="1"/>
            <a:r>
              <a:rPr lang="en-US" b="1" i="1" dirty="0"/>
              <a:t>path</a:t>
            </a:r>
            <a:r>
              <a:rPr lang="en-US" dirty="0"/>
              <a:t>: </a:t>
            </a:r>
            <a:r>
              <a:rPr lang="en-US" dirty="0" err="1"/>
              <a:t>đường</a:t>
            </a:r>
            <a:r>
              <a:rPr lang="en-US" dirty="0"/>
              <a:t> </a:t>
            </a:r>
            <a:r>
              <a:rPr lang="en-US" dirty="0" err="1"/>
              <a:t>dẫn</a:t>
            </a:r>
            <a:r>
              <a:rPr lang="en-US" dirty="0"/>
              <a:t> </a:t>
            </a:r>
            <a:r>
              <a:rPr lang="en-US" dirty="0" err="1"/>
              <a:t>đến</a:t>
            </a:r>
            <a:r>
              <a:rPr lang="en-US" dirty="0"/>
              <a:t> file </a:t>
            </a:r>
            <a:r>
              <a:rPr lang="en-US" dirty="0" err="1"/>
              <a:t>cần</a:t>
            </a:r>
            <a:r>
              <a:rPr lang="en-US" dirty="0"/>
              <a:t> </a:t>
            </a:r>
            <a:r>
              <a:rPr lang="en-US" dirty="0" err="1"/>
              <a:t>mở</a:t>
            </a:r>
            <a:endParaRPr lang="en-US" dirty="0"/>
          </a:p>
          <a:p>
            <a:pPr lvl="1"/>
            <a:r>
              <a:rPr lang="en-US" b="1" i="1" dirty="0" err="1"/>
              <a:t>oflags</a:t>
            </a:r>
            <a:r>
              <a:rPr lang="en-US" dirty="0"/>
              <a:t>: </a:t>
            </a:r>
            <a:r>
              <a:rPr lang="en-US" dirty="0" err="1"/>
              <a:t>cờ</a:t>
            </a:r>
            <a:r>
              <a:rPr lang="en-US" dirty="0"/>
              <a:t> </a:t>
            </a:r>
            <a:r>
              <a:rPr lang="en-US" dirty="0" err="1"/>
              <a:t>cho</a:t>
            </a:r>
            <a:r>
              <a:rPr lang="en-US" dirty="0"/>
              <a:t> </a:t>
            </a:r>
            <a:r>
              <a:rPr lang="en-US" dirty="0" err="1"/>
              <a:t>biết</a:t>
            </a:r>
            <a:r>
              <a:rPr lang="en-US" dirty="0"/>
              <a:t> </a:t>
            </a:r>
            <a:r>
              <a:rPr lang="en-US" dirty="0" err="1"/>
              <a:t>chế</a:t>
            </a:r>
            <a:r>
              <a:rPr lang="en-US" dirty="0"/>
              <a:t> </a:t>
            </a:r>
            <a:r>
              <a:rPr lang="en-US" dirty="0" err="1"/>
              <a:t>độ</a:t>
            </a:r>
            <a:r>
              <a:rPr lang="en-US" dirty="0"/>
              <a:t> </a:t>
            </a:r>
            <a:r>
              <a:rPr lang="en-US" dirty="0" err="1"/>
              <a:t>mở</a:t>
            </a:r>
            <a:r>
              <a:rPr lang="en-US" dirty="0"/>
              <a:t> </a:t>
            </a:r>
            <a:r>
              <a:rPr lang="en-US" dirty="0" smtClean="0"/>
              <a:t>file</a:t>
            </a:r>
          </a:p>
          <a:p>
            <a:r>
              <a:rPr lang="en-US" dirty="0" err="1"/>
              <a:t>Hàm</a:t>
            </a:r>
            <a:r>
              <a:rPr lang="en-US" dirty="0"/>
              <a:t> </a:t>
            </a:r>
            <a:r>
              <a:rPr lang="en-US" b="1" i="1" dirty="0"/>
              <a:t>open</a:t>
            </a:r>
            <a:r>
              <a:rPr lang="en-US" dirty="0"/>
              <a:t> </a:t>
            </a:r>
            <a:r>
              <a:rPr lang="en-US" dirty="0" err="1"/>
              <a:t>với</a:t>
            </a:r>
            <a:r>
              <a:rPr lang="en-US" dirty="0"/>
              <a:t> 3 </a:t>
            </a:r>
            <a:r>
              <a:rPr lang="en-US" dirty="0" err="1"/>
              <a:t>đối</a:t>
            </a:r>
            <a:r>
              <a:rPr lang="en-US" dirty="0"/>
              <a:t> </a:t>
            </a:r>
            <a:r>
              <a:rPr lang="en-US" dirty="0" err="1"/>
              <a:t>số</a:t>
            </a:r>
            <a:r>
              <a:rPr lang="en-US" dirty="0"/>
              <a:t> </a:t>
            </a:r>
            <a:r>
              <a:rPr lang="en-US" dirty="0" err="1"/>
              <a:t>cho</a:t>
            </a:r>
            <a:r>
              <a:rPr lang="en-US" dirty="0"/>
              <a:t> </a:t>
            </a:r>
            <a:r>
              <a:rPr lang="en-US" dirty="0" err="1"/>
              <a:t>phép</a:t>
            </a:r>
            <a:r>
              <a:rPr lang="en-US" dirty="0"/>
              <a:t> </a:t>
            </a:r>
            <a:r>
              <a:rPr lang="en-US" dirty="0" err="1"/>
              <a:t>áp</a:t>
            </a:r>
            <a:r>
              <a:rPr lang="en-US" dirty="0"/>
              <a:t> </a:t>
            </a:r>
            <a:r>
              <a:rPr lang="en-US" dirty="0" err="1"/>
              <a:t>đặt</a:t>
            </a:r>
            <a:r>
              <a:rPr lang="en-US" dirty="0"/>
              <a:t> </a:t>
            </a:r>
            <a:r>
              <a:rPr lang="en-US" dirty="0" err="1"/>
              <a:t>quyền</a:t>
            </a:r>
            <a:r>
              <a:rPr lang="en-US" dirty="0"/>
              <a:t> </a:t>
            </a:r>
            <a:r>
              <a:rPr lang="en-US" dirty="0" err="1"/>
              <a:t>truy</a:t>
            </a:r>
            <a:r>
              <a:rPr lang="en-US" dirty="0"/>
              <a:t> </a:t>
            </a:r>
            <a:r>
              <a:rPr lang="en-US" dirty="0" err="1"/>
              <a:t>suất</a:t>
            </a:r>
            <a:r>
              <a:rPr lang="en-US" dirty="0"/>
              <a:t> </a:t>
            </a:r>
            <a:r>
              <a:rPr lang="en-US" dirty="0" err="1"/>
              <a:t>với</a:t>
            </a:r>
            <a:r>
              <a:rPr lang="en-US" dirty="0"/>
              <a:t> </a:t>
            </a:r>
            <a:r>
              <a:rPr lang="en-US" dirty="0" smtClean="0"/>
              <a:t>file</a:t>
            </a:r>
            <a:endParaRPr lang="en-US" dirty="0"/>
          </a:p>
          <a:p>
            <a:pPr marL="0" indent="0">
              <a:buNone/>
            </a:pPr>
            <a:endParaRPr lang="en-US" dirty="0"/>
          </a:p>
          <a:p>
            <a:endParaRPr lang="en-US" dirty="0"/>
          </a:p>
          <a:p>
            <a:endParaRPr lang="en-US" dirty="0" smtClean="0"/>
          </a:p>
        </p:txBody>
      </p:sp>
      <p:sp>
        <p:nvSpPr>
          <p:cNvPr id="4" name="Date Placeholder 3"/>
          <p:cNvSpPr>
            <a:spLocks noGrp="1"/>
          </p:cNvSpPr>
          <p:nvPr>
            <p:ph type="dt" sz="half" idx="10"/>
          </p:nvPr>
        </p:nvSpPr>
        <p:spPr/>
        <p:txBody>
          <a:bodyPr/>
          <a:lstStyle/>
          <a:p>
            <a:fld id="{5F4BD14B-70A4-4D59-B337-B4192267713C}"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862134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42836053"/>
              </p:ext>
            </p:extLst>
          </p:nvPr>
        </p:nvGraphicFramePr>
        <p:xfrm>
          <a:off x="457200" y="1600200"/>
          <a:ext cx="8229600" cy="3881120"/>
        </p:xfrm>
        <a:graphic>
          <a:graphicData uri="http://schemas.openxmlformats.org/drawingml/2006/table">
            <a:tbl>
              <a:tblPr firstRow="1" bandRow="1">
                <a:tableStyleId>{5C22544A-7EE6-4342-B048-85BDC9FD1C3A}</a:tableStyleId>
              </a:tblPr>
              <a:tblGrid>
                <a:gridCol w="1447800"/>
                <a:gridCol w="6781800"/>
              </a:tblGrid>
              <a:tr h="370840">
                <a:tc>
                  <a:txBody>
                    <a:bodyPr/>
                    <a:lstStyle/>
                    <a:p>
                      <a:pPr algn="ctr"/>
                      <a:r>
                        <a:rPr lang="en-US" dirty="0" err="1" smtClean="0"/>
                        <a:t>oflags</a:t>
                      </a:r>
                      <a:endParaRPr lang="en-US" dirty="0"/>
                    </a:p>
                  </a:txBody>
                  <a:tcPr/>
                </a:tc>
                <a:tc>
                  <a:txBody>
                    <a:bodyPr/>
                    <a:lstStyle/>
                    <a:p>
                      <a:pPr algn="ctr"/>
                      <a:r>
                        <a:rPr lang="en-US" dirty="0" smtClean="0"/>
                        <a:t>description</a:t>
                      </a:r>
                      <a:endParaRPr lang="en-US" dirty="0"/>
                    </a:p>
                  </a:txBody>
                  <a:tcPr/>
                </a:tc>
              </a:tr>
              <a:tr h="370840">
                <a:tc>
                  <a:txBody>
                    <a:bodyPr/>
                    <a:lstStyle/>
                    <a:p>
                      <a:r>
                        <a:rPr lang="en-US" sz="1800" b="0" i="0" kern="1200" dirty="0" smtClean="0">
                          <a:solidFill>
                            <a:schemeClr val="dk1"/>
                          </a:solidFill>
                          <a:effectLst/>
                          <a:latin typeface="+mn-lt"/>
                          <a:ea typeface="+mn-ea"/>
                          <a:cs typeface="+mn-cs"/>
                        </a:rPr>
                        <a:t>O_RDONLY</a:t>
                      </a:r>
                      <a:endParaRPr lang="en-US" dirty="0"/>
                    </a:p>
                  </a:txBody>
                  <a:tcPr/>
                </a:tc>
                <a:tc>
                  <a:txBody>
                    <a:bodyPr/>
                    <a:lstStyle/>
                    <a:p>
                      <a:r>
                        <a:rPr lang="en-US" dirty="0" smtClean="0"/>
                        <a:t>File </a:t>
                      </a:r>
                      <a:r>
                        <a:rPr lang="en-US" dirty="0" err="1" smtClean="0"/>
                        <a:t>mở</a:t>
                      </a:r>
                      <a:r>
                        <a:rPr lang="en-US" baseline="0" dirty="0" smtClean="0"/>
                        <a:t> </a:t>
                      </a:r>
                      <a:r>
                        <a:rPr lang="en-US" baseline="0" dirty="0" err="1" smtClean="0"/>
                        <a:t>chỉ</a:t>
                      </a:r>
                      <a:r>
                        <a:rPr lang="en-US" baseline="0" dirty="0" smtClean="0"/>
                        <a:t> </a:t>
                      </a:r>
                      <a:r>
                        <a:rPr lang="en-US" baseline="0" dirty="0" err="1" smtClean="0"/>
                        <a:t>để</a:t>
                      </a:r>
                      <a:r>
                        <a:rPr lang="en-US" baseline="0" dirty="0" smtClean="0"/>
                        <a:t> </a:t>
                      </a:r>
                      <a:r>
                        <a:rPr lang="en-US" baseline="0" dirty="0" err="1" smtClean="0"/>
                        <a:t>đọc</a:t>
                      </a:r>
                      <a:endParaRPr lang="en-US" dirty="0"/>
                    </a:p>
                  </a:txBody>
                  <a:tcPr/>
                </a:tc>
              </a:tr>
              <a:tr h="370840">
                <a:tc>
                  <a:txBody>
                    <a:bodyPr/>
                    <a:lstStyle/>
                    <a:p>
                      <a:r>
                        <a:rPr lang="en-US" sz="1800" b="0" i="0" kern="1200" dirty="0" smtClean="0">
                          <a:solidFill>
                            <a:schemeClr val="dk1"/>
                          </a:solidFill>
                          <a:effectLst/>
                          <a:latin typeface="+mn-lt"/>
                          <a:ea typeface="+mn-ea"/>
                          <a:cs typeface="+mn-cs"/>
                        </a:rPr>
                        <a:t>O_WRONLY</a:t>
                      </a:r>
                      <a:endParaRPr lang="en-US" dirty="0"/>
                    </a:p>
                  </a:txBody>
                  <a:tcPr/>
                </a:tc>
                <a:tc>
                  <a:txBody>
                    <a:bodyPr/>
                    <a:lstStyle/>
                    <a:p>
                      <a:r>
                        <a:rPr lang="en-US" dirty="0" smtClean="0"/>
                        <a:t>File </a:t>
                      </a:r>
                      <a:r>
                        <a:rPr lang="en-US" dirty="0" err="1" smtClean="0"/>
                        <a:t>mở</a:t>
                      </a:r>
                      <a:r>
                        <a:rPr lang="en-US" baseline="0" dirty="0" smtClean="0"/>
                        <a:t> </a:t>
                      </a:r>
                      <a:r>
                        <a:rPr lang="en-US" baseline="0" dirty="0" err="1" smtClean="0"/>
                        <a:t>chỉ</a:t>
                      </a:r>
                      <a:r>
                        <a:rPr lang="en-US" baseline="0" dirty="0" smtClean="0"/>
                        <a:t> </a:t>
                      </a:r>
                      <a:r>
                        <a:rPr lang="en-US" baseline="0" dirty="0" err="1" smtClean="0"/>
                        <a:t>để</a:t>
                      </a:r>
                      <a:r>
                        <a:rPr lang="en-US" baseline="0" dirty="0" smtClean="0"/>
                        <a:t> </a:t>
                      </a:r>
                      <a:r>
                        <a:rPr lang="en-US" baseline="0" dirty="0" err="1" smtClean="0"/>
                        <a:t>ghi</a:t>
                      </a:r>
                      <a:endParaRPr lang="en-US" dirty="0"/>
                    </a:p>
                  </a:txBody>
                  <a:tcPr/>
                </a:tc>
              </a:tr>
              <a:tr h="370840">
                <a:tc>
                  <a:txBody>
                    <a:bodyPr/>
                    <a:lstStyle/>
                    <a:p>
                      <a:r>
                        <a:rPr lang="en-US" sz="1800" b="0" i="0" kern="1200" dirty="0" smtClean="0">
                          <a:solidFill>
                            <a:schemeClr val="dk1"/>
                          </a:solidFill>
                          <a:effectLst/>
                          <a:latin typeface="+mn-lt"/>
                          <a:ea typeface="+mn-ea"/>
                          <a:cs typeface="+mn-cs"/>
                        </a:rPr>
                        <a:t>O_RDWR</a:t>
                      </a:r>
                      <a:endParaRPr lang="en-US" dirty="0"/>
                    </a:p>
                  </a:txBody>
                  <a:tcPr/>
                </a:tc>
                <a:tc>
                  <a:txBody>
                    <a:bodyPr/>
                    <a:lstStyle/>
                    <a:p>
                      <a:r>
                        <a:rPr lang="en-US" dirty="0" smtClean="0"/>
                        <a:t>File </a:t>
                      </a:r>
                      <a:r>
                        <a:rPr lang="en-US" dirty="0" err="1" smtClean="0"/>
                        <a:t>mở</a:t>
                      </a:r>
                      <a:r>
                        <a:rPr lang="en-US" baseline="0" dirty="0" smtClean="0"/>
                        <a:t> </a:t>
                      </a:r>
                      <a:r>
                        <a:rPr lang="en-US" baseline="0" dirty="0" err="1" smtClean="0"/>
                        <a:t>cả</a:t>
                      </a:r>
                      <a:r>
                        <a:rPr lang="en-US" baseline="0" dirty="0" smtClean="0"/>
                        <a:t> </a:t>
                      </a:r>
                      <a:r>
                        <a:rPr lang="en-US" baseline="0" dirty="0" err="1" smtClean="0"/>
                        <a:t>hai</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đọc</a:t>
                      </a:r>
                      <a:r>
                        <a:rPr lang="en-US" baseline="0" dirty="0" smtClean="0"/>
                        <a:t> </a:t>
                      </a:r>
                      <a:r>
                        <a:rPr lang="en-US" baseline="0" dirty="0" err="1" smtClean="0"/>
                        <a:t>ghi</a:t>
                      </a:r>
                      <a:endParaRPr lang="en-US" dirty="0"/>
                    </a:p>
                  </a:txBody>
                  <a:tcPr/>
                </a:tc>
              </a:tr>
              <a:tr h="370840">
                <a:tc>
                  <a:txBody>
                    <a:bodyPr/>
                    <a:lstStyle/>
                    <a:p>
                      <a:r>
                        <a:rPr lang="en-US" sz="1800" b="0" i="0" kern="1200" dirty="0" smtClean="0">
                          <a:solidFill>
                            <a:schemeClr val="dk1"/>
                          </a:solidFill>
                          <a:effectLst/>
                          <a:latin typeface="+mn-lt"/>
                          <a:ea typeface="+mn-ea"/>
                          <a:cs typeface="+mn-cs"/>
                        </a:rPr>
                        <a:t>O_CREAT</a:t>
                      </a:r>
                      <a:endParaRPr lang="en-US" dirty="0"/>
                    </a:p>
                  </a:txBody>
                  <a:tcPr/>
                </a:tc>
                <a:tc>
                  <a:txBody>
                    <a:bodyPr/>
                    <a:lstStyle/>
                    <a:p>
                      <a:r>
                        <a:rPr lang="en-US" dirty="0" err="1" smtClean="0"/>
                        <a:t>Mở</a:t>
                      </a:r>
                      <a:r>
                        <a:rPr lang="en-US" dirty="0" smtClean="0"/>
                        <a:t> file,</a:t>
                      </a:r>
                      <a:r>
                        <a:rPr lang="en-US" baseline="0" dirty="0" smtClean="0"/>
                        <a:t> </a:t>
                      </a:r>
                      <a:r>
                        <a:rPr lang="en-US" baseline="0" dirty="0" err="1" smtClean="0"/>
                        <a:t>nếu</a:t>
                      </a:r>
                      <a:r>
                        <a:rPr lang="en-US" baseline="0" dirty="0" smtClean="0"/>
                        <a:t> </a:t>
                      </a:r>
                      <a:r>
                        <a:rPr lang="en-US" baseline="0" dirty="0" err="1" smtClean="0"/>
                        <a:t>chưa</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tọa</a:t>
                      </a:r>
                      <a:r>
                        <a:rPr lang="en-US" baseline="0" dirty="0" smtClean="0"/>
                        <a:t> file </a:t>
                      </a:r>
                      <a:r>
                        <a:rPr lang="en-US" baseline="0" dirty="0" err="1" smtClean="0"/>
                        <a:t>mới</a:t>
                      </a:r>
                      <a:endParaRPr lang="en-US" dirty="0"/>
                    </a:p>
                  </a:txBody>
                  <a:tcPr/>
                </a:tc>
              </a:tr>
              <a:tr h="370840">
                <a:tc>
                  <a:txBody>
                    <a:bodyPr/>
                    <a:lstStyle/>
                    <a:p>
                      <a:r>
                        <a:rPr lang="en-US" dirty="0" smtClean="0"/>
                        <a:t>O_EXCL</a:t>
                      </a:r>
                      <a:r>
                        <a:rPr lang="en-US" baseline="0" dirty="0" smtClean="0"/>
                        <a:t> </a:t>
                      </a:r>
                      <a:endParaRPr lang="en-US" dirty="0"/>
                    </a:p>
                  </a:txBody>
                  <a:tcPr/>
                </a:tc>
                <a:tc>
                  <a:txBody>
                    <a:bodyPr/>
                    <a:lstStyle/>
                    <a:p>
                      <a:r>
                        <a:rPr lang="en-US" dirty="0" err="1" smtClean="0"/>
                        <a:t>Nếu</a:t>
                      </a:r>
                      <a:r>
                        <a:rPr lang="en-US" dirty="0" smtClean="0"/>
                        <a:t> </a:t>
                      </a:r>
                      <a:r>
                        <a:rPr lang="en-US" dirty="0" err="1" smtClean="0"/>
                        <a:t>dùng</a:t>
                      </a:r>
                      <a:r>
                        <a:rPr lang="en-US" baseline="0" dirty="0" smtClean="0"/>
                        <a:t> </a:t>
                      </a:r>
                      <a:r>
                        <a:rPr lang="en-US" baseline="0" dirty="0" err="1" smtClean="0"/>
                        <a:t>chung</a:t>
                      </a:r>
                      <a:r>
                        <a:rPr lang="en-US" baseline="0" dirty="0" smtClean="0"/>
                        <a:t> </a:t>
                      </a:r>
                      <a:r>
                        <a:rPr lang="en-US" baseline="0" dirty="0" err="1" smtClean="0"/>
                        <a:t>với</a:t>
                      </a:r>
                      <a:r>
                        <a:rPr lang="en-US" baseline="0" dirty="0" smtClean="0"/>
                        <a:t> </a:t>
                      </a:r>
                      <a:r>
                        <a:rPr lang="en-US" baseline="0" dirty="0" err="1" smtClean="0"/>
                        <a:t>cờ</a:t>
                      </a:r>
                      <a:r>
                        <a:rPr lang="en-US" baseline="0" dirty="0" smtClean="0"/>
                        <a:t> O_CREAT </a:t>
                      </a:r>
                      <a:r>
                        <a:rPr lang="en-US" baseline="0" dirty="0" err="1" smtClean="0"/>
                        <a:t>sẽ</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lỗi</a:t>
                      </a:r>
                      <a:r>
                        <a:rPr lang="en-US" baseline="0" dirty="0" smtClean="0"/>
                        <a:t> </a:t>
                      </a:r>
                      <a:r>
                        <a:rPr lang="en-US" baseline="0" dirty="0" err="1" smtClean="0"/>
                        <a:t>khi</a:t>
                      </a:r>
                      <a:r>
                        <a:rPr lang="en-US" baseline="0" dirty="0" smtClean="0"/>
                        <a:t> file </a:t>
                      </a:r>
                      <a:r>
                        <a:rPr lang="en-US" baseline="0" dirty="0" err="1" smtClean="0"/>
                        <a:t>mở</a:t>
                      </a:r>
                      <a:r>
                        <a:rPr lang="en-US" baseline="0" dirty="0" smtClean="0"/>
                        <a:t> </a:t>
                      </a:r>
                      <a:r>
                        <a:rPr lang="en-US" baseline="0" dirty="0" err="1" smtClean="0"/>
                        <a:t>đã</a:t>
                      </a:r>
                      <a:r>
                        <a:rPr lang="en-US" baseline="0" dirty="0" smtClean="0"/>
                        <a:t> </a:t>
                      </a:r>
                      <a:r>
                        <a:rPr lang="en-US" baseline="0" dirty="0" err="1" smtClean="0"/>
                        <a:t>tồn</a:t>
                      </a:r>
                      <a:r>
                        <a:rPr lang="en-US" baseline="0" dirty="0" smtClean="0"/>
                        <a:t> </a:t>
                      </a:r>
                      <a:r>
                        <a:rPr lang="en-US" baseline="0" dirty="0" err="1" smtClean="0"/>
                        <a:t>tại</a:t>
                      </a:r>
                      <a:endParaRPr lang="en-US" dirty="0"/>
                    </a:p>
                  </a:txBody>
                  <a:tcPr/>
                </a:tc>
              </a:tr>
              <a:tr h="370840">
                <a:tc>
                  <a:txBody>
                    <a:bodyPr/>
                    <a:lstStyle/>
                    <a:p>
                      <a:r>
                        <a:rPr lang="en-US" dirty="0" smtClean="0"/>
                        <a:t>O_TRUNC</a:t>
                      </a:r>
                      <a:endParaRPr lang="en-US" dirty="0"/>
                    </a:p>
                  </a:txBody>
                  <a:tcPr/>
                </a:tc>
                <a:tc>
                  <a:txBody>
                    <a:bodyPr/>
                    <a:lstStyle/>
                    <a:p>
                      <a:r>
                        <a:rPr lang="en-US" dirty="0" err="1" smtClean="0"/>
                        <a:t>Nếu</a:t>
                      </a:r>
                      <a:r>
                        <a:rPr lang="en-US" dirty="0" smtClean="0"/>
                        <a:t> file </a:t>
                      </a:r>
                      <a:r>
                        <a:rPr lang="en-US" dirty="0" err="1" smtClean="0"/>
                        <a:t>tồn</a:t>
                      </a:r>
                      <a:r>
                        <a:rPr lang="en-US" baseline="0" dirty="0" smtClean="0"/>
                        <a:t> </a:t>
                      </a:r>
                      <a:r>
                        <a:rPr lang="en-US" baseline="0" dirty="0" err="1" smtClean="0"/>
                        <a:t>tại</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thì</a:t>
                      </a:r>
                      <a:r>
                        <a:rPr lang="en-US" baseline="0" dirty="0" smtClean="0"/>
                        <a:t> </a:t>
                      </a:r>
                      <a:r>
                        <a:rPr lang="en-US" baseline="0" dirty="0" err="1" smtClean="0"/>
                        <a:t>xóa</a:t>
                      </a:r>
                      <a:r>
                        <a:rPr lang="en-US" baseline="0" dirty="0" smtClean="0"/>
                        <a:t> </a:t>
                      </a:r>
                      <a:r>
                        <a:rPr lang="en-US" baseline="0" dirty="0" err="1" smtClean="0"/>
                        <a:t>nội</a:t>
                      </a:r>
                      <a:r>
                        <a:rPr lang="en-US" baseline="0" dirty="0" smtClean="0"/>
                        <a:t> dung</a:t>
                      </a:r>
                      <a:endParaRPr lang="en-US" dirty="0"/>
                    </a:p>
                  </a:txBody>
                  <a:tcPr/>
                </a:tc>
              </a:tr>
              <a:tr h="370840">
                <a:tc>
                  <a:txBody>
                    <a:bodyPr/>
                    <a:lstStyle/>
                    <a:p>
                      <a:r>
                        <a:rPr lang="en-US" dirty="0" smtClean="0"/>
                        <a:t>O_APPEND </a:t>
                      </a:r>
                      <a:endParaRPr lang="en-US" dirty="0"/>
                    </a:p>
                  </a:txBody>
                  <a:tcPr/>
                </a:tc>
                <a:tc>
                  <a:txBody>
                    <a:bodyPr/>
                    <a:lstStyle/>
                    <a:p>
                      <a:r>
                        <a:rPr lang="en-US" dirty="0" err="1" smtClean="0"/>
                        <a:t>Mở</a:t>
                      </a:r>
                      <a:r>
                        <a:rPr lang="en-US" dirty="0" smtClean="0"/>
                        <a:t> file ở</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ghi</a:t>
                      </a:r>
                      <a:r>
                        <a:rPr lang="en-US" baseline="0" dirty="0" smtClean="0"/>
                        <a:t> </a:t>
                      </a:r>
                      <a:r>
                        <a:rPr lang="en-US" baseline="0" dirty="0" err="1" smtClean="0"/>
                        <a:t>nối</a:t>
                      </a:r>
                      <a:r>
                        <a:rPr lang="en-US" baseline="0" dirty="0" smtClean="0"/>
                        <a:t> </a:t>
                      </a:r>
                      <a:r>
                        <a:rPr lang="en-US" baseline="0" dirty="0" err="1" smtClean="0"/>
                        <a:t>đuôi</a:t>
                      </a:r>
                      <a:endParaRPr lang="en-US" dirty="0"/>
                    </a:p>
                  </a:txBody>
                  <a:tcPr/>
                </a:tc>
              </a:tr>
              <a:tr h="370840">
                <a:tc>
                  <a:txBody>
                    <a:bodyPr/>
                    <a:lstStyle/>
                    <a:p>
                      <a:r>
                        <a:rPr lang="en-US" dirty="0" smtClean="0"/>
                        <a:t>O_SYNC</a:t>
                      </a:r>
                      <a:endParaRPr lang="en-US" dirty="0"/>
                    </a:p>
                  </a:txBody>
                  <a:tcPr/>
                </a:tc>
                <a:tc>
                  <a:txBody>
                    <a:bodyPr/>
                    <a:lstStyle/>
                    <a:p>
                      <a:r>
                        <a:rPr lang="en-US" dirty="0" err="1" smtClean="0"/>
                        <a:t>Mở</a:t>
                      </a:r>
                      <a:r>
                        <a:rPr lang="en-US" dirty="0" smtClean="0"/>
                        <a:t> file </a:t>
                      </a:r>
                      <a:r>
                        <a:rPr lang="en-US" dirty="0" err="1" smtClean="0"/>
                        <a:t>đồng</a:t>
                      </a:r>
                      <a:r>
                        <a:rPr lang="en-US" baseline="0" dirty="0" smtClean="0"/>
                        <a:t> </a:t>
                      </a:r>
                      <a:r>
                        <a:rPr lang="en-US" baseline="0" dirty="0" err="1" smtClean="0"/>
                        <a:t>bộ</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vào</a:t>
                      </a:r>
                      <a:r>
                        <a:rPr lang="en-US" baseline="0" dirty="0" smtClean="0"/>
                        <a:t> file </a:t>
                      </a:r>
                      <a:r>
                        <a:rPr lang="en-US" baseline="0" dirty="0" err="1" smtClean="0"/>
                        <a:t>cùng</a:t>
                      </a:r>
                      <a:r>
                        <a:rPr lang="en-US" baseline="0" dirty="0" smtClean="0"/>
                        <a:t> </a:t>
                      </a:r>
                      <a:r>
                        <a:rPr lang="en-US" baseline="0" dirty="0" err="1" smtClean="0"/>
                        <a:t>lúc</a:t>
                      </a:r>
                      <a:r>
                        <a:rPr lang="en-US" baseline="0" dirty="0" smtClean="0"/>
                        <a:t>. Thao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phải</a:t>
                      </a:r>
                      <a:r>
                        <a:rPr lang="en-US" baseline="0" dirty="0" smtClean="0"/>
                        <a:t> </a:t>
                      </a:r>
                      <a:r>
                        <a:rPr lang="en-US" baseline="0" dirty="0" err="1" smtClean="0"/>
                        <a:t>hoàn</a:t>
                      </a:r>
                      <a:r>
                        <a:rPr lang="en-US" baseline="0" dirty="0" smtClean="0"/>
                        <a:t> </a:t>
                      </a:r>
                      <a:r>
                        <a:rPr lang="en-US" baseline="0" dirty="0" err="1" smtClean="0"/>
                        <a:t>tất</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diễn</a:t>
                      </a:r>
                      <a:r>
                        <a:rPr lang="en-US" baseline="0" dirty="0" smtClean="0"/>
                        <a:t> </a:t>
                      </a:r>
                      <a:r>
                        <a:rPr lang="en-US" baseline="0" dirty="0" err="1" smtClean="0"/>
                        <a:t>ra</a:t>
                      </a:r>
                      <a:endParaRPr lang="en-US" dirty="0"/>
                    </a:p>
                  </a:txBody>
                  <a:tcPr/>
                </a:tc>
              </a:tr>
            </a:tbl>
          </a:graphicData>
        </a:graphic>
      </p:graphicFrame>
      <p:sp>
        <p:nvSpPr>
          <p:cNvPr id="3" name="Date Placeholder 2"/>
          <p:cNvSpPr>
            <a:spLocks noGrp="1"/>
          </p:cNvSpPr>
          <p:nvPr>
            <p:ph type="dt" sz="half" idx="10"/>
          </p:nvPr>
        </p:nvSpPr>
        <p:spPr/>
        <p:txBody>
          <a:bodyPr/>
          <a:lstStyle/>
          <a:p>
            <a:fld id="{E0880214-9A27-487F-B08F-A3C87C713F95}" type="datetime1">
              <a:rPr lang="en-US" smtClean="0"/>
              <a:t>9/5/2016</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407044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6224271"/>
              </p:ext>
            </p:extLst>
          </p:nvPr>
        </p:nvGraphicFramePr>
        <p:xfrm>
          <a:off x="457200" y="1600200"/>
          <a:ext cx="8229600" cy="4820920"/>
        </p:xfrm>
        <a:graphic>
          <a:graphicData uri="http://schemas.openxmlformats.org/drawingml/2006/table">
            <a:tbl>
              <a:tblPr firstRow="1" bandRow="1">
                <a:tableStyleId>{5C22544A-7EE6-4342-B048-85BDC9FD1C3A}</a:tableStyleId>
              </a:tblPr>
              <a:tblGrid>
                <a:gridCol w="1752600"/>
                <a:gridCol w="6477000"/>
              </a:tblGrid>
              <a:tr h="370840">
                <a:tc>
                  <a:txBody>
                    <a:bodyPr/>
                    <a:lstStyle/>
                    <a:p>
                      <a:pPr algn="ctr"/>
                      <a:r>
                        <a:rPr lang="en-US" dirty="0" smtClean="0"/>
                        <a:t>mode</a:t>
                      </a:r>
                      <a:endParaRPr lang="en-US" dirty="0"/>
                    </a:p>
                  </a:txBody>
                  <a:tcPr/>
                </a:tc>
                <a:tc>
                  <a:txBody>
                    <a:bodyPr/>
                    <a:lstStyle/>
                    <a:p>
                      <a:pPr algn="ctr"/>
                      <a:r>
                        <a:rPr lang="en-US" dirty="0" smtClean="0"/>
                        <a:t>description</a:t>
                      </a:r>
                      <a:endParaRPr lang="en-US" dirty="0"/>
                    </a:p>
                  </a:txBody>
                  <a:tcPr/>
                </a:tc>
              </a:tr>
              <a:tr h="370840">
                <a:tc>
                  <a:txBody>
                    <a:bodyPr/>
                    <a:lstStyle/>
                    <a:p>
                      <a:r>
                        <a:rPr lang="en-US" sz="1800" b="0" i="0" kern="1200" dirty="0" smtClean="0">
                          <a:solidFill>
                            <a:schemeClr val="dk1"/>
                          </a:solidFill>
                          <a:effectLst/>
                          <a:latin typeface="+mn-lt"/>
                          <a:ea typeface="+mn-ea"/>
                          <a:cs typeface="+mn-cs"/>
                        </a:rPr>
                        <a:t>S_IRWXU </a:t>
                      </a:r>
                      <a:endParaRPr lang="en-US" dirty="0"/>
                    </a:p>
                  </a:txBody>
                  <a:tcPr/>
                </a:tc>
                <a:tc>
                  <a:txBody>
                    <a:bodyPr/>
                    <a:lstStyle/>
                    <a:p>
                      <a:r>
                        <a:rPr lang="en-US" dirty="0" err="1" smtClean="0"/>
                        <a:t>Chủ</a:t>
                      </a:r>
                      <a:r>
                        <a:rPr lang="en-US" dirty="0" smtClean="0"/>
                        <a:t> </a:t>
                      </a:r>
                      <a:r>
                        <a:rPr lang="en-US" dirty="0" err="1" smtClean="0"/>
                        <a:t>sở</a:t>
                      </a:r>
                      <a:r>
                        <a:rPr lang="en-US" baseline="0" dirty="0" smtClean="0"/>
                        <a:t> </a:t>
                      </a:r>
                      <a:r>
                        <a:rPr lang="en-US" baseline="0" dirty="0" err="1" smtClean="0"/>
                        <a:t>hữu</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đọc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trên</a:t>
                      </a:r>
                      <a:r>
                        <a:rPr lang="en-US" baseline="0" dirty="0" smtClean="0"/>
                        <a:t> file</a:t>
                      </a:r>
                      <a:endParaRPr lang="en-US" dirty="0"/>
                    </a:p>
                  </a:txBody>
                  <a:tcPr/>
                </a:tc>
              </a:tr>
              <a:tr h="370840">
                <a:tc>
                  <a:txBody>
                    <a:bodyPr/>
                    <a:lstStyle/>
                    <a:p>
                      <a:r>
                        <a:rPr lang="en-US" sz="1800" b="0" i="0" kern="1200" dirty="0" smtClean="0">
                          <a:solidFill>
                            <a:schemeClr val="dk1"/>
                          </a:solidFill>
                          <a:effectLst/>
                          <a:latin typeface="+mn-lt"/>
                          <a:ea typeface="+mn-ea"/>
                          <a:cs typeface="+mn-cs"/>
                        </a:rPr>
                        <a:t>S_IRUSR </a:t>
                      </a:r>
                      <a:endParaRPr lang="en-US" dirty="0"/>
                    </a:p>
                  </a:txBody>
                  <a:tcPr/>
                </a:tc>
                <a:tc>
                  <a:txBody>
                    <a:bodyPr/>
                    <a:lstStyle/>
                    <a:p>
                      <a:r>
                        <a:rPr lang="en-US" dirty="0" err="1" smtClean="0"/>
                        <a:t>Chủ</a:t>
                      </a:r>
                      <a:r>
                        <a:rPr lang="en-US" dirty="0" smtClean="0"/>
                        <a:t> </a:t>
                      </a:r>
                      <a:r>
                        <a:rPr lang="en-US" dirty="0" err="1" smtClean="0"/>
                        <a:t>sở</a:t>
                      </a:r>
                      <a:r>
                        <a:rPr lang="en-US" baseline="0" dirty="0" smtClean="0"/>
                        <a:t> </a:t>
                      </a:r>
                      <a:r>
                        <a:rPr lang="en-US" baseline="0" dirty="0" err="1" smtClean="0"/>
                        <a:t>hữu</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đọc</a:t>
                      </a:r>
                      <a:r>
                        <a:rPr lang="en-US" baseline="0" dirty="0" smtClean="0"/>
                        <a:t> file</a:t>
                      </a:r>
                      <a:endParaRPr lang="en-US" dirty="0"/>
                    </a:p>
                  </a:txBody>
                  <a:tcPr/>
                </a:tc>
              </a:tr>
              <a:tr h="370840">
                <a:tc>
                  <a:txBody>
                    <a:bodyPr/>
                    <a:lstStyle/>
                    <a:p>
                      <a:r>
                        <a:rPr lang="en-US" sz="1800" b="0" i="0" kern="1200" dirty="0" smtClean="0">
                          <a:solidFill>
                            <a:schemeClr val="dk1"/>
                          </a:solidFill>
                          <a:effectLst/>
                          <a:latin typeface="+mn-lt"/>
                          <a:ea typeface="+mn-ea"/>
                          <a:cs typeface="+mn-cs"/>
                        </a:rPr>
                        <a:t>S_IWUSR </a:t>
                      </a:r>
                      <a:endParaRPr lang="en-US" dirty="0"/>
                    </a:p>
                  </a:txBody>
                  <a:tcPr/>
                </a:tc>
                <a:tc>
                  <a:txBody>
                    <a:bodyPr/>
                    <a:lstStyle/>
                    <a:p>
                      <a:r>
                        <a:rPr lang="en-US" dirty="0" err="1" smtClean="0"/>
                        <a:t>Chủ</a:t>
                      </a:r>
                      <a:r>
                        <a:rPr lang="en-US" dirty="0" smtClean="0"/>
                        <a:t> </a:t>
                      </a:r>
                      <a:r>
                        <a:rPr lang="en-US" dirty="0" err="1" smtClean="0"/>
                        <a:t>sở</a:t>
                      </a:r>
                      <a:r>
                        <a:rPr lang="en-US" baseline="0" dirty="0" smtClean="0"/>
                        <a:t> </a:t>
                      </a:r>
                      <a:r>
                        <a:rPr lang="en-US" baseline="0" dirty="0" err="1" smtClean="0"/>
                        <a:t>hữu</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ghi</a:t>
                      </a:r>
                      <a:r>
                        <a:rPr lang="en-US" baseline="0" dirty="0" smtClean="0"/>
                        <a:t> </a:t>
                      </a:r>
                      <a:r>
                        <a:rPr lang="en-US" baseline="0" dirty="0" err="1" smtClean="0"/>
                        <a:t>trên</a:t>
                      </a:r>
                      <a:r>
                        <a:rPr lang="en-US" baseline="0" dirty="0" smtClean="0"/>
                        <a:t> file</a:t>
                      </a:r>
                      <a:endParaRPr lang="en-US" dirty="0"/>
                    </a:p>
                  </a:txBody>
                  <a:tcPr/>
                </a:tc>
              </a:tr>
              <a:tr h="370840">
                <a:tc>
                  <a:txBody>
                    <a:bodyPr/>
                    <a:lstStyle/>
                    <a:p>
                      <a:r>
                        <a:rPr lang="en-US" sz="1800" b="0" i="0" kern="1200" dirty="0" smtClean="0">
                          <a:solidFill>
                            <a:schemeClr val="dk1"/>
                          </a:solidFill>
                          <a:effectLst/>
                          <a:latin typeface="+mn-lt"/>
                          <a:ea typeface="+mn-ea"/>
                          <a:cs typeface="+mn-cs"/>
                        </a:rPr>
                        <a:t>S_IXUSR </a:t>
                      </a:r>
                      <a:endParaRPr lang="en-US" dirty="0"/>
                    </a:p>
                  </a:txBody>
                  <a:tcPr/>
                </a:tc>
                <a:tc>
                  <a:txBody>
                    <a:bodyPr/>
                    <a:lstStyle/>
                    <a:p>
                      <a:r>
                        <a:rPr lang="en-US" dirty="0" err="1" smtClean="0"/>
                        <a:t>Chủ</a:t>
                      </a:r>
                      <a:r>
                        <a:rPr lang="en-US" dirty="0" smtClean="0"/>
                        <a:t> </a:t>
                      </a:r>
                      <a:r>
                        <a:rPr lang="en-US" dirty="0" err="1" smtClean="0"/>
                        <a:t>sở</a:t>
                      </a:r>
                      <a:r>
                        <a:rPr lang="en-US" baseline="0" dirty="0" smtClean="0"/>
                        <a:t> </a:t>
                      </a:r>
                      <a:r>
                        <a:rPr lang="en-US" baseline="0" dirty="0" err="1" smtClean="0"/>
                        <a:t>hữu</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trên</a:t>
                      </a:r>
                      <a:r>
                        <a:rPr lang="en-US" baseline="0" dirty="0" smtClean="0"/>
                        <a:t> file</a:t>
                      </a:r>
                      <a:endParaRPr lang="en-US" dirty="0"/>
                    </a:p>
                  </a:txBody>
                  <a:tcPr/>
                </a:tc>
              </a:tr>
              <a:tr h="370840">
                <a:tc>
                  <a:txBody>
                    <a:bodyPr/>
                    <a:lstStyle/>
                    <a:p>
                      <a:r>
                        <a:rPr lang="en-US" sz="1800" b="0" i="0" kern="1200" dirty="0" smtClean="0">
                          <a:solidFill>
                            <a:schemeClr val="dk1"/>
                          </a:solidFill>
                          <a:effectLst/>
                          <a:latin typeface="+mn-lt"/>
                          <a:ea typeface="+mn-ea"/>
                          <a:cs typeface="+mn-cs"/>
                        </a:rPr>
                        <a:t>S_IRWXG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Nhóm</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đọc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trên</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S_IRGRP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Nhóm</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đọc</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S_IWGRP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Nhóm</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ghi</a:t>
                      </a:r>
                      <a:r>
                        <a:rPr lang="en-US" baseline="0" dirty="0" smtClean="0"/>
                        <a:t> </a:t>
                      </a:r>
                      <a:r>
                        <a:rPr lang="en-US" baseline="0" dirty="0" err="1" smtClean="0"/>
                        <a:t>trên</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S_IXGRP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Nhóm</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trên</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S_IRWXO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đọc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trên</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S_IROTH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thường</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đọc</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S_IWOTH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ghi</a:t>
                      </a:r>
                      <a:r>
                        <a:rPr lang="en-US" baseline="0" dirty="0" smtClean="0"/>
                        <a:t> </a:t>
                      </a:r>
                      <a:r>
                        <a:rPr lang="en-US" baseline="0" dirty="0" err="1" smtClean="0"/>
                        <a:t>trên</a:t>
                      </a:r>
                      <a:r>
                        <a:rPr lang="en-US" baseline="0" dirty="0" smtClean="0"/>
                        <a:t> file</a:t>
                      </a:r>
                      <a:endParaRPr lang="en-US" dirty="0" smtClean="0"/>
                    </a:p>
                  </a:txBody>
                  <a:tcPr/>
                </a:tc>
              </a:tr>
              <a:tr h="370840">
                <a:tc>
                  <a:txBody>
                    <a:bodyPr/>
                    <a:lstStyle/>
                    <a:p>
                      <a:r>
                        <a:rPr lang="en-US" sz="1800" b="0" i="0" kern="1200" dirty="0" smtClean="0">
                          <a:solidFill>
                            <a:schemeClr val="dk1"/>
                          </a:solidFill>
                          <a:effectLst/>
                          <a:latin typeface="+mn-lt"/>
                          <a:ea typeface="+mn-ea"/>
                          <a:cs typeface="+mn-cs"/>
                        </a:rPr>
                        <a:t>S_IXOTH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quyền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trên</a:t>
                      </a:r>
                      <a:r>
                        <a:rPr lang="en-US" baseline="0" dirty="0" smtClean="0"/>
                        <a:t> file</a:t>
                      </a:r>
                      <a:endParaRPr lang="en-US" dirty="0" smtClean="0"/>
                    </a:p>
                  </a:txBody>
                  <a:tcPr/>
                </a:tc>
              </a:tr>
            </a:tbl>
          </a:graphicData>
        </a:graphic>
      </p:graphicFrame>
      <p:sp>
        <p:nvSpPr>
          <p:cNvPr id="3" name="Date Placeholder 2"/>
          <p:cNvSpPr>
            <a:spLocks noGrp="1"/>
          </p:cNvSpPr>
          <p:nvPr>
            <p:ph type="dt" sz="half" idx="10"/>
          </p:nvPr>
        </p:nvSpPr>
        <p:spPr/>
        <p:txBody>
          <a:bodyPr/>
          <a:lstStyle/>
          <a:p>
            <a:fld id="{23E367B6-BF1F-4DEE-B9EF-CCFB4529B7B0}" type="datetime1">
              <a:rPr lang="en-US" smtClean="0"/>
              <a:t>9/5/2016</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38562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lstStyle/>
          <a:p>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a:t>h</a:t>
            </a:r>
            <a:r>
              <a:rPr lang="en-US" dirty="0" err="1" smtClean="0"/>
              <a:t>àm</a:t>
            </a:r>
            <a:r>
              <a:rPr lang="en-US" dirty="0" smtClean="0"/>
              <a:t> </a:t>
            </a:r>
            <a:r>
              <a:rPr lang="en-US" b="1" i="1" dirty="0" smtClean="0"/>
              <a:t>open</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về</a:t>
            </a:r>
            <a:r>
              <a:rPr lang="en-US" dirty="0" smtClean="0"/>
              <a:t> </a:t>
            </a:r>
            <a:r>
              <a:rPr lang="en-US" dirty="0" err="1" smtClean="0"/>
              <a:t>số</a:t>
            </a:r>
            <a:r>
              <a:rPr lang="en-US" dirty="0" smtClean="0"/>
              <a:t> </a:t>
            </a:r>
            <a:r>
              <a:rPr lang="en-US" dirty="0" err="1" smtClean="0"/>
              <a:t>mô</a:t>
            </a:r>
            <a:r>
              <a:rPr lang="en-US" dirty="0" smtClean="0"/>
              <a:t> </a:t>
            </a:r>
            <a:r>
              <a:rPr lang="en-US" dirty="0" err="1" smtClean="0"/>
              <a:t>tả</a:t>
            </a:r>
            <a:r>
              <a:rPr lang="en-US" dirty="0" smtClean="0"/>
              <a:t> file. </a:t>
            </a:r>
            <a:r>
              <a:rPr lang="en-US" dirty="0" err="1" smtClean="0"/>
              <a:t>Nếu</a:t>
            </a:r>
            <a:r>
              <a:rPr lang="en-US" dirty="0" smtClean="0"/>
              <a:t> </a:t>
            </a:r>
            <a:r>
              <a:rPr lang="en-US" dirty="0" err="1" smtClean="0"/>
              <a:t>thất</a:t>
            </a:r>
            <a:r>
              <a:rPr lang="en-US" dirty="0" smtClean="0"/>
              <a:t> </a:t>
            </a:r>
            <a:r>
              <a:rPr lang="en-US" dirty="0" err="1" smtClean="0"/>
              <a:t>bại</a:t>
            </a:r>
            <a:r>
              <a:rPr lang="en-US" dirty="0" smtClean="0"/>
              <a:t> </a:t>
            </a:r>
            <a:r>
              <a:rPr lang="en-US" dirty="0" err="1" smtClean="0"/>
              <a:t>thì</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-1.</a:t>
            </a:r>
          </a:p>
          <a:p>
            <a:r>
              <a:rPr lang="en-US" dirty="0" err="1" smtClean="0"/>
              <a:t>Đóng</a:t>
            </a:r>
            <a:r>
              <a:rPr lang="en-US" dirty="0" smtClean="0"/>
              <a:t> file:</a:t>
            </a:r>
          </a:p>
          <a:p>
            <a:pPr marL="457200" lvl="1" indent="0">
              <a:buNone/>
            </a:pPr>
            <a:r>
              <a:rPr lang="en-US" i="1" dirty="0"/>
              <a:t>#include &lt;</a:t>
            </a:r>
            <a:r>
              <a:rPr lang="en-US" i="1" dirty="0" err="1"/>
              <a:t>unistd.h</a:t>
            </a:r>
            <a:r>
              <a:rPr lang="en-US" i="1" dirty="0"/>
              <a:t>&gt;</a:t>
            </a:r>
          </a:p>
          <a:p>
            <a:pPr marL="457200" lvl="1" indent="0">
              <a:buNone/>
            </a:pPr>
            <a:r>
              <a:rPr lang="en-US" i="1" dirty="0" err="1"/>
              <a:t>int</a:t>
            </a:r>
            <a:r>
              <a:rPr lang="en-US" i="1" dirty="0"/>
              <a:t> close(</a:t>
            </a:r>
            <a:r>
              <a:rPr lang="en-US" i="1" dirty="0" err="1"/>
              <a:t>int</a:t>
            </a:r>
            <a:r>
              <a:rPr lang="en-US" i="1" dirty="0"/>
              <a:t> </a:t>
            </a:r>
            <a:r>
              <a:rPr lang="en-US" i="1" dirty="0" err="1"/>
              <a:t>fildes</a:t>
            </a:r>
            <a:r>
              <a:rPr lang="en-US" i="1" dirty="0"/>
              <a:t>);</a:t>
            </a:r>
          </a:p>
          <a:p>
            <a:r>
              <a:rPr lang="en-US" dirty="0" err="1" smtClean="0"/>
              <a:t>Hàm</a:t>
            </a:r>
            <a:r>
              <a:rPr lang="en-US" dirty="0" smtClean="0"/>
              <a:t> </a:t>
            </a:r>
            <a:r>
              <a:rPr lang="en-US" b="1" i="1" dirty="0" smtClean="0"/>
              <a:t>close</a:t>
            </a:r>
            <a:r>
              <a:rPr lang="en-US" dirty="0" smtClean="0"/>
              <a:t> </a:t>
            </a:r>
            <a:r>
              <a:rPr lang="en-US" dirty="0" err="1" smtClean="0"/>
              <a:t>trả</a:t>
            </a:r>
            <a:r>
              <a:rPr lang="en-US" dirty="0" smtClean="0"/>
              <a:t> </a:t>
            </a:r>
            <a:r>
              <a:rPr lang="en-US" dirty="0" err="1" smtClean="0"/>
              <a:t>lại</a:t>
            </a:r>
            <a:r>
              <a:rPr lang="en-US" dirty="0" smtClean="0"/>
              <a:t> 0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-1 </a:t>
            </a:r>
            <a:r>
              <a:rPr lang="en-US" dirty="0" err="1" smtClean="0"/>
              <a:t>nếu</a:t>
            </a:r>
            <a:r>
              <a:rPr lang="en-US" dirty="0" smtClean="0"/>
              <a:t> </a:t>
            </a:r>
            <a:r>
              <a:rPr lang="en-US" dirty="0" err="1" smtClean="0"/>
              <a:t>thất</a:t>
            </a:r>
            <a:r>
              <a:rPr lang="en-US" dirty="0" smtClean="0"/>
              <a:t> </a:t>
            </a:r>
            <a:r>
              <a:rPr lang="en-US" dirty="0" err="1" smtClean="0"/>
              <a:t>bại</a:t>
            </a:r>
            <a:endParaRPr lang="en-US" dirty="0"/>
          </a:p>
          <a:p>
            <a:endParaRPr lang="en-US" dirty="0" smtClean="0"/>
          </a:p>
        </p:txBody>
      </p:sp>
      <p:sp>
        <p:nvSpPr>
          <p:cNvPr id="4" name="Date Placeholder 3"/>
          <p:cNvSpPr>
            <a:spLocks noGrp="1"/>
          </p:cNvSpPr>
          <p:nvPr>
            <p:ph type="dt" sz="half" idx="10"/>
          </p:nvPr>
        </p:nvSpPr>
        <p:spPr/>
        <p:txBody>
          <a:bodyPr/>
          <a:lstStyle/>
          <a:p>
            <a:fld id="{20AF98A8-451B-4606-860A-07C40C28F025}"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60839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file:</a:t>
            </a:r>
          </a:p>
          <a:p>
            <a:pPr marL="457200" lvl="1" indent="0">
              <a:buNone/>
            </a:pPr>
            <a:r>
              <a:rPr lang="en-US" i="1" dirty="0"/>
              <a:t>#include &lt;</a:t>
            </a:r>
            <a:r>
              <a:rPr lang="en-US" i="1" dirty="0" err="1"/>
              <a:t>unistd.h</a:t>
            </a:r>
            <a:r>
              <a:rPr lang="en-US" i="1" dirty="0"/>
              <a:t>&gt;</a:t>
            </a:r>
          </a:p>
          <a:p>
            <a:pPr marL="457200" lvl="1" indent="0">
              <a:buNone/>
            </a:pPr>
            <a:r>
              <a:rPr lang="en-US" i="1" dirty="0" err="1"/>
              <a:t>size_t</a:t>
            </a:r>
            <a:r>
              <a:rPr lang="en-US" i="1" dirty="0"/>
              <a:t> read(</a:t>
            </a:r>
            <a:r>
              <a:rPr lang="en-US" i="1" dirty="0" err="1"/>
              <a:t>int</a:t>
            </a:r>
            <a:r>
              <a:rPr lang="en-US" i="1" dirty="0"/>
              <a:t> </a:t>
            </a:r>
            <a:r>
              <a:rPr lang="en-US" i="1" dirty="0" err="1"/>
              <a:t>fildes</a:t>
            </a:r>
            <a:r>
              <a:rPr lang="en-US" i="1" dirty="0"/>
              <a:t>, void *</a:t>
            </a:r>
            <a:r>
              <a:rPr lang="en-US" i="1" dirty="0" err="1"/>
              <a:t>buf</a:t>
            </a:r>
            <a:r>
              <a:rPr lang="en-US" i="1" dirty="0"/>
              <a:t>, </a:t>
            </a:r>
            <a:r>
              <a:rPr lang="en-US" i="1" dirty="0" err="1"/>
              <a:t>size_t</a:t>
            </a:r>
            <a:r>
              <a:rPr lang="en-US" i="1" dirty="0"/>
              <a:t> </a:t>
            </a:r>
            <a:r>
              <a:rPr lang="en-US" i="1" dirty="0" err="1"/>
              <a:t>nbytes</a:t>
            </a:r>
            <a:r>
              <a:rPr lang="en-US" i="1" dirty="0" smtClean="0"/>
              <a:t>);</a:t>
            </a:r>
          </a:p>
          <a:p>
            <a:pPr lvl="1">
              <a:buFont typeface="Arial" panose="020B0604020202020204" pitchFamily="34" charset="0"/>
              <a:buChar char="•"/>
            </a:pPr>
            <a:r>
              <a:rPr lang="en-US" dirty="0" err="1" smtClean="0"/>
              <a:t>Hàm</a:t>
            </a:r>
            <a:r>
              <a:rPr lang="en-US" dirty="0" smtClean="0"/>
              <a:t> </a:t>
            </a:r>
            <a:r>
              <a:rPr lang="en-US" b="1" i="1" dirty="0" smtClean="0"/>
              <a:t>read</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số</a:t>
            </a:r>
            <a:r>
              <a:rPr lang="en-US" dirty="0" smtClean="0"/>
              <a:t> byte </a:t>
            </a:r>
            <a:r>
              <a:rPr lang="en-US" dirty="0" err="1" smtClean="0"/>
              <a:t>đọc</a:t>
            </a:r>
            <a:r>
              <a:rPr lang="en-US" dirty="0" smtClean="0"/>
              <a:t> </a:t>
            </a:r>
            <a:r>
              <a:rPr lang="en-US" dirty="0" err="1" smtClean="0"/>
              <a:t>được</a:t>
            </a:r>
            <a:r>
              <a:rPr lang="en-US" dirty="0" smtClean="0"/>
              <a:t>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Nếu</a:t>
            </a:r>
            <a:r>
              <a:rPr lang="en-US" dirty="0" smtClean="0"/>
              <a:t> </a:t>
            </a:r>
            <a:r>
              <a:rPr lang="en-US" dirty="0" err="1" smtClean="0"/>
              <a:t>thất</a:t>
            </a:r>
            <a:r>
              <a:rPr lang="en-US" dirty="0" smtClean="0"/>
              <a:t> </a:t>
            </a:r>
            <a:r>
              <a:rPr lang="en-US" dirty="0" err="1" smtClean="0"/>
              <a:t>bại</a:t>
            </a:r>
            <a:r>
              <a:rPr lang="en-US" dirty="0" smtClean="0"/>
              <a:t> </a:t>
            </a:r>
            <a:r>
              <a:rPr lang="en-US" dirty="0" err="1" smtClean="0"/>
              <a:t>trả</a:t>
            </a:r>
            <a:r>
              <a:rPr lang="en-US" dirty="0" smtClean="0"/>
              <a:t> </a:t>
            </a:r>
            <a:r>
              <a:rPr lang="en-US" dirty="0" err="1" smtClean="0"/>
              <a:t>lại</a:t>
            </a:r>
            <a:r>
              <a:rPr lang="en-US" dirty="0" smtClean="0"/>
              <a:t> -1.</a:t>
            </a:r>
            <a:endParaRPr lang="en-US" dirty="0"/>
          </a:p>
          <a:p>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xuống</a:t>
            </a:r>
            <a:r>
              <a:rPr lang="en-US" dirty="0" smtClean="0"/>
              <a:t> file:</a:t>
            </a:r>
          </a:p>
          <a:p>
            <a:pPr marL="457200" lvl="1" indent="0">
              <a:buNone/>
            </a:pPr>
            <a:r>
              <a:rPr lang="en-US" i="1" dirty="0"/>
              <a:t>#include &lt;</a:t>
            </a:r>
            <a:r>
              <a:rPr lang="en-US" i="1" dirty="0" err="1"/>
              <a:t>unistd.h</a:t>
            </a:r>
            <a:r>
              <a:rPr lang="en-US" i="1" dirty="0"/>
              <a:t>&gt;</a:t>
            </a:r>
          </a:p>
          <a:p>
            <a:pPr marL="457200" lvl="1" indent="0">
              <a:buNone/>
            </a:pPr>
            <a:r>
              <a:rPr lang="en-US" i="1" dirty="0" err="1"/>
              <a:t>size_t</a:t>
            </a:r>
            <a:r>
              <a:rPr lang="en-US" i="1" dirty="0"/>
              <a:t> write(</a:t>
            </a:r>
            <a:r>
              <a:rPr lang="en-US" i="1" dirty="0" err="1"/>
              <a:t>int</a:t>
            </a:r>
            <a:r>
              <a:rPr lang="en-US" i="1" dirty="0"/>
              <a:t> </a:t>
            </a:r>
            <a:r>
              <a:rPr lang="en-US" i="1" dirty="0" err="1"/>
              <a:t>fildes</a:t>
            </a:r>
            <a:r>
              <a:rPr lang="en-US" i="1" dirty="0"/>
              <a:t>, </a:t>
            </a:r>
            <a:r>
              <a:rPr lang="en-US" i="1" dirty="0" err="1"/>
              <a:t>const</a:t>
            </a:r>
            <a:r>
              <a:rPr lang="en-US" i="1" dirty="0"/>
              <a:t> void *</a:t>
            </a:r>
            <a:r>
              <a:rPr lang="en-US" i="1" dirty="0" err="1"/>
              <a:t>buf</a:t>
            </a:r>
            <a:r>
              <a:rPr lang="en-US" i="1" dirty="0"/>
              <a:t>, </a:t>
            </a:r>
            <a:r>
              <a:rPr lang="en-US" i="1" dirty="0" err="1"/>
              <a:t>size_t</a:t>
            </a:r>
            <a:r>
              <a:rPr lang="en-US" i="1" dirty="0"/>
              <a:t> </a:t>
            </a:r>
            <a:r>
              <a:rPr lang="en-US" i="1" dirty="0" err="1"/>
              <a:t>nbytes</a:t>
            </a:r>
            <a:r>
              <a:rPr lang="en-US" i="1" dirty="0" smtClean="0"/>
              <a:t>);</a:t>
            </a:r>
          </a:p>
          <a:p>
            <a:pPr lvl="1">
              <a:buFont typeface="Arial" panose="020B0604020202020204" pitchFamily="34" charset="0"/>
              <a:buChar char="•"/>
            </a:pPr>
            <a:r>
              <a:rPr lang="en-US" dirty="0" err="1" smtClean="0"/>
              <a:t>Hàm</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số</a:t>
            </a:r>
            <a:r>
              <a:rPr lang="en-US" dirty="0" smtClean="0"/>
              <a:t> byte </a:t>
            </a:r>
            <a:r>
              <a:rPr lang="en-US" dirty="0" err="1" smtClean="0"/>
              <a:t>được</a:t>
            </a:r>
            <a:r>
              <a:rPr lang="en-US" dirty="0" smtClean="0"/>
              <a:t> </a:t>
            </a:r>
            <a:r>
              <a:rPr lang="en-US" dirty="0" err="1" smtClean="0"/>
              <a:t>ghi</a:t>
            </a:r>
            <a:r>
              <a:rPr lang="en-US" dirty="0" smtClean="0"/>
              <a:t>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và</a:t>
            </a:r>
            <a:r>
              <a:rPr lang="en-US" dirty="0" smtClean="0"/>
              <a:t> -1 </a:t>
            </a:r>
            <a:r>
              <a:rPr lang="en-US" dirty="0" err="1" smtClean="0"/>
              <a:t>nếu</a:t>
            </a:r>
            <a:r>
              <a:rPr lang="en-US" dirty="0" smtClean="0"/>
              <a:t> </a:t>
            </a:r>
            <a:r>
              <a:rPr lang="en-US" dirty="0" err="1" smtClean="0"/>
              <a:t>có</a:t>
            </a:r>
            <a:r>
              <a:rPr lang="en-US" dirty="0" smtClean="0"/>
              <a:t> </a:t>
            </a:r>
            <a:r>
              <a:rPr lang="en-US" dirty="0" err="1" smtClean="0"/>
              <a:t>lỗi</a:t>
            </a:r>
            <a:r>
              <a:rPr lang="en-US" dirty="0" smtClean="0"/>
              <a:t>.</a:t>
            </a:r>
          </a:p>
          <a:p>
            <a:pPr lvl="1">
              <a:buFont typeface="Arial" panose="020B0604020202020204" pitchFamily="34" charset="0"/>
              <a:buChar char="•"/>
            </a:pP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cho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sau</a:t>
            </a:r>
            <a:r>
              <a:rPr lang="en-US" dirty="0" smtClean="0"/>
              <a:t> </a:t>
            </a:r>
            <a:r>
              <a:rPr lang="en-US" dirty="0" err="1" smtClean="0"/>
              <a:t>khi</a:t>
            </a:r>
            <a:r>
              <a:rPr lang="en-US" dirty="0" smtClean="0"/>
              <a:t> </a:t>
            </a:r>
            <a:r>
              <a:rPr lang="en-US" dirty="0" err="1" smtClean="0"/>
              <a:t>ghi</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thật</a:t>
            </a:r>
            <a:r>
              <a:rPr lang="en-US" dirty="0" smtClean="0"/>
              <a:t> </a:t>
            </a:r>
            <a:r>
              <a:rPr lang="en-US" dirty="0" err="1" smtClean="0"/>
              <a:t>trên</a:t>
            </a:r>
            <a:r>
              <a:rPr lang="en-US" dirty="0" smtClean="0"/>
              <a:t> file,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dirty="0" err="1" smtClean="0"/>
              <a:t>hệ</a:t>
            </a:r>
            <a:r>
              <a:rPr lang="en-US" dirty="0" smtClean="0"/>
              <a:t> </a:t>
            </a:r>
            <a:r>
              <a:rPr lang="en-US" dirty="0" err="1" smtClean="0"/>
              <a:t>thống</a:t>
            </a:r>
            <a:r>
              <a:rPr lang="en-US" dirty="0" smtClean="0"/>
              <a:t> </a:t>
            </a:r>
            <a:r>
              <a:rPr lang="en-US" b="1" i="1" dirty="0" err="1" smtClean="0"/>
              <a:t>fsync</a:t>
            </a:r>
            <a:r>
              <a:rPr lang="en-US" b="1" i="1" dirty="0" smtClean="0"/>
              <a:t>():</a:t>
            </a:r>
          </a:p>
          <a:p>
            <a:pPr marL="914400" lvl="2" indent="0">
              <a:buNone/>
            </a:pPr>
            <a:r>
              <a:rPr lang="en-US" i="1" dirty="0"/>
              <a:t>#include &lt;</a:t>
            </a:r>
            <a:r>
              <a:rPr lang="en-US" i="1" dirty="0" err="1"/>
              <a:t>unistd.h</a:t>
            </a:r>
            <a:r>
              <a:rPr lang="en-US" i="1" dirty="0"/>
              <a:t>&gt;</a:t>
            </a:r>
          </a:p>
          <a:p>
            <a:pPr marL="914400" lvl="2" indent="0">
              <a:buNone/>
            </a:pPr>
            <a:r>
              <a:rPr lang="en-US" i="1" dirty="0" err="1"/>
              <a:t>i</a:t>
            </a:r>
            <a:r>
              <a:rPr lang="en-US" i="1" dirty="0" err="1" smtClean="0"/>
              <a:t>nt</a:t>
            </a:r>
            <a:r>
              <a:rPr lang="en-US" i="1" dirty="0" smtClean="0"/>
              <a:t> </a:t>
            </a:r>
            <a:r>
              <a:rPr lang="en-US" i="1" dirty="0" err="1" smtClean="0"/>
              <a:t>fsync</a:t>
            </a:r>
            <a:r>
              <a:rPr lang="en-US" i="1" dirty="0" smtClean="0"/>
              <a:t>(</a:t>
            </a:r>
            <a:r>
              <a:rPr lang="en-US" i="1" dirty="0" err="1" smtClean="0"/>
              <a:t>int</a:t>
            </a:r>
            <a:r>
              <a:rPr lang="en-US" i="1" dirty="0" smtClean="0"/>
              <a:t> </a:t>
            </a:r>
            <a:r>
              <a:rPr lang="en-US" i="1" dirty="0" err="1" smtClean="0"/>
              <a:t>fd</a:t>
            </a:r>
            <a:r>
              <a:rPr lang="en-US" i="1" dirty="0" smtClean="0"/>
              <a:t>); // </a:t>
            </a:r>
            <a:r>
              <a:rPr lang="en-US" i="1" dirty="0" err="1" smtClean="0"/>
              <a:t>fd</a:t>
            </a:r>
            <a:r>
              <a:rPr lang="en-US" i="1" dirty="0" smtClean="0"/>
              <a:t>: </a:t>
            </a:r>
            <a:r>
              <a:rPr lang="en-US" i="1" dirty="0" err="1" smtClean="0"/>
              <a:t>số</a:t>
            </a:r>
            <a:r>
              <a:rPr lang="en-US" i="1" dirty="0" smtClean="0"/>
              <a:t> </a:t>
            </a:r>
            <a:r>
              <a:rPr lang="en-US" i="1" dirty="0" err="1" smtClean="0"/>
              <a:t>mô</a:t>
            </a:r>
            <a:r>
              <a:rPr lang="en-US" i="1" dirty="0" smtClean="0"/>
              <a:t> </a:t>
            </a:r>
            <a:r>
              <a:rPr lang="en-US" i="1" dirty="0" err="1" smtClean="0"/>
              <a:t>tả</a:t>
            </a:r>
            <a:r>
              <a:rPr lang="en-US" i="1" dirty="0" smtClean="0"/>
              <a:t> file </a:t>
            </a:r>
            <a:r>
              <a:rPr lang="en-US" i="1" dirty="0" err="1" smtClean="0"/>
              <a:t>mà</a:t>
            </a:r>
            <a:r>
              <a:rPr lang="en-US" i="1" dirty="0" smtClean="0"/>
              <a:t> </a:t>
            </a:r>
            <a:r>
              <a:rPr lang="en-US" i="1" dirty="0" err="1" smtClean="0"/>
              <a:t>bạn</a:t>
            </a:r>
            <a:r>
              <a:rPr lang="en-US" i="1" dirty="0" smtClean="0"/>
              <a:t> </a:t>
            </a:r>
            <a:r>
              <a:rPr lang="en-US" i="1" dirty="0" err="1" smtClean="0"/>
              <a:t>muốn</a:t>
            </a:r>
            <a:r>
              <a:rPr lang="en-US" i="1" dirty="0" smtClean="0"/>
              <a:t> </a:t>
            </a:r>
            <a:r>
              <a:rPr lang="en-US" i="1" dirty="0" err="1" smtClean="0"/>
              <a:t>đồng</a:t>
            </a:r>
            <a:r>
              <a:rPr lang="en-US" i="1" dirty="0" smtClean="0"/>
              <a:t> </a:t>
            </a:r>
            <a:r>
              <a:rPr lang="en-US" i="1" dirty="0" err="1" smtClean="0"/>
              <a:t>bộ</a:t>
            </a:r>
            <a:endParaRPr lang="en-US" i="1" dirty="0"/>
          </a:p>
          <a:p>
            <a:pPr lvl="1">
              <a:buFont typeface="Arial" panose="020B0604020202020204" pitchFamily="34" charset="0"/>
              <a:buChar char="•"/>
            </a:pPr>
            <a:endParaRPr lang="en-US" dirty="0"/>
          </a:p>
          <a:p>
            <a:endParaRPr lang="en-US" dirty="0"/>
          </a:p>
        </p:txBody>
      </p:sp>
      <p:sp>
        <p:nvSpPr>
          <p:cNvPr id="4" name="Date Placeholder 3"/>
          <p:cNvSpPr>
            <a:spLocks noGrp="1"/>
          </p:cNvSpPr>
          <p:nvPr>
            <p:ph type="dt" sz="half" idx="10"/>
          </p:nvPr>
        </p:nvSpPr>
        <p:spPr/>
        <p:txBody>
          <a:bodyPr/>
          <a:lstStyle/>
          <a:p>
            <a:fld id="{89BD7209-F9CD-4025-B2C3-FA390AE07A9C}"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780759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lnSpcReduction="10000"/>
          </a:bodyPr>
          <a:lstStyle/>
          <a:p>
            <a:r>
              <a:rPr lang="en-US" dirty="0" smtClean="0"/>
              <a:t>Di </a:t>
            </a:r>
            <a:r>
              <a:rPr lang="en-US" dirty="0" err="1" smtClean="0"/>
              <a:t>chuyển</a:t>
            </a:r>
            <a:r>
              <a:rPr lang="en-US" dirty="0" smtClean="0"/>
              <a:t> </a:t>
            </a:r>
            <a:r>
              <a:rPr lang="en-US" dirty="0" err="1" smtClean="0"/>
              <a:t>đọc</a:t>
            </a:r>
            <a:r>
              <a:rPr lang="en-US" dirty="0" smtClean="0"/>
              <a:t> </a:t>
            </a:r>
            <a:r>
              <a:rPr lang="en-US" dirty="0" err="1" smtClean="0"/>
              <a:t>ghi</a:t>
            </a:r>
            <a:r>
              <a:rPr lang="en-US" dirty="0" smtClean="0"/>
              <a:t> </a:t>
            </a:r>
            <a:r>
              <a:rPr lang="en-US" dirty="0" err="1" smtClean="0"/>
              <a:t>trên</a:t>
            </a:r>
            <a:r>
              <a:rPr lang="en-US" dirty="0" smtClean="0"/>
              <a:t> file</a:t>
            </a:r>
          </a:p>
          <a:p>
            <a:pPr marL="457200" lvl="1" indent="0">
              <a:buNone/>
            </a:pPr>
            <a:r>
              <a:rPr lang="en-US" i="1" dirty="0"/>
              <a:t>#include &lt;</a:t>
            </a:r>
            <a:r>
              <a:rPr lang="en-US" i="1" dirty="0" err="1"/>
              <a:t>unistd.h</a:t>
            </a:r>
            <a:r>
              <a:rPr lang="en-US" i="1" dirty="0"/>
              <a:t>&gt;</a:t>
            </a:r>
          </a:p>
          <a:p>
            <a:pPr marL="457200" lvl="1" indent="0">
              <a:buNone/>
            </a:pPr>
            <a:r>
              <a:rPr lang="en-US" i="1" dirty="0"/>
              <a:t>#include &lt;sys/</a:t>
            </a:r>
            <a:r>
              <a:rPr lang="en-US" i="1" dirty="0" err="1"/>
              <a:t>types.h</a:t>
            </a:r>
            <a:r>
              <a:rPr lang="en-US" i="1" dirty="0"/>
              <a:t>&gt;</a:t>
            </a:r>
          </a:p>
          <a:p>
            <a:pPr marL="457200" lvl="1" indent="0">
              <a:buNone/>
            </a:pPr>
            <a:r>
              <a:rPr lang="en-US" i="1" dirty="0" err="1"/>
              <a:t>off_t</a:t>
            </a:r>
            <a:r>
              <a:rPr lang="en-US" i="1" dirty="0"/>
              <a:t> </a:t>
            </a:r>
            <a:r>
              <a:rPr lang="en-US" i="1" dirty="0" err="1"/>
              <a:t>lseek</a:t>
            </a:r>
            <a:r>
              <a:rPr lang="en-US" i="1" dirty="0"/>
              <a:t>(</a:t>
            </a:r>
            <a:r>
              <a:rPr lang="en-US" i="1" dirty="0" err="1"/>
              <a:t>int</a:t>
            </a:r>
            <a:r>
              <a:rPr lang="en-US" i="1" dirty="0"/>
              <a:t> </a:t>
            </a:r>
            <a:r>
              <a:rPr lang="en-US" i="1" dirty="0" err="1"/>
              <a:t>fildes</a:t>
            </a:r>
            <a:r>
              <a:rPr lang="en-US" i="1" dirty="0"/>
              <a:t>, </a:t>
            </a:r>
            <a:r>
              <a:rPr lang="en-US" i="1" dirty="0" err="1"/>
              <a:t>off_t</a:t>
            </a:r>
            <a:r>
              <a:rPr lang="en-US" i="1" dirty="0"/>
              <a:t> offset, </a:t>
            </a:r>
            <a:r>
              <a:rPr lang="en-US" i="1" dirty="0" err="1"/>
              <a:t>int</a:t>
            </a:r>
            <a:r>
              <a:rPr lang="en-US" i="1" dirty="0"/>
              <a:t> whence</a:t>
            </a:r>
            <a:r>
              <a:rPr lang="en-US" i="1" dirty="0" smtClean="0"/>
              <a:t>);</a:t>
            </a:r>
          </a:p>
          <a:p>
            <a:pPr lvl="1">
              <a:buFont typeface="Arial" panose="020B0604020202020204" pitchFamily="34" charset="0"/>
              <a:buChar char="•"/>
            </a:pPr>
            <a:r>
              <a:rPr lang="en-US" dirty="0" err="1" smtClean="0"/>
              <a:t>Hàm</a:t>
            </a:r>
            <a:r>
              <a:rPr lang="en-US" dirty="0" smtClean="0"/>
              <a:t> </a:t>
            </a:r>
            <a:r>
              <a:rPr lang="en-US" b="1" i="1" dirty="0" err="1" smtClean="0"/>
              <a:t>lseek</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độ</a:t>
            </a:r>
            <a:r>
              <a:rPr lang="en-US" dirty="0" smtClean="0"/>
              <a:t> </a:t>
            </a:r>
            <a:r>
              <a:rPr lang="en-US" dirty="0" err="1" smtClean="0"/>
              <a:t>lệch</a:t>
            </a:r>
            <a:r>
              <a:rPr lang="en-US" dirty="0" smtClean="0"/>
              <a:t> </a:t>
            </a:r>
            <a:r>
              <a:rPr lang="en-US" dirty="0" err="1" smtClean="0"/>
              <a:t>số</a:t>
            </a:r>
            <a:r>
              <a:rPr lang="en-US" dirty="0" smtClean="0"/>
              <a:t> byte </a:t>
            </a:r>
            <a:r>
              <a:rPr lang="en-US" dirty="0" err="1" smtClean="0"/>
              <a:t>tính</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bắt</a:t>
            </a:r>
            <a:r>
              <a:rPr lang="en-US" dirty="0" smtClean="0"/>
              <a:t> </a:t>
            </a:r>
            <a:r>
              <a:rPr lang="en-US" dirty="0" err="1" smtClean="0"/>
              <a:t>đầu</a:t>
            </a:r>
            <a:r>
              <a:rPr lang="en-US" dirty="0" smtClean="0"/>
              <a:t> file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con </a:t>
            </a:r>
            <a:r>
              <a:rPr lang="en-US" dirty="0" err="1" smtClean="0"/>
              <a:t>trỏ</a:t>
            </a:r>
            <a:r>
              <a:rPr lang="en-US" dirty="0" smtClean="0"/>
              <a:t> </a:t>
            </a:r>
            <a:r>
              <a:rPr lang="en-US" dirty="0" err="1" smtClean="0"/>
              <a:t>đọc</a:t>
            </a:r>
            <a:r>
              <a:rPr lang="en-US" dirty="0" smtClean="0"/>
              <a:t>/</a:t>
            </a:r>
            <a:r>
              <a:rPr lang="en-US" dirty="0" err="1" smtClean="0"/>
              <a:t>ghi</a:t>
            </a:r>
            <a:r>
              <a:rPr lang="en-US" dirty="0" smtClean="0"/>
              <a:t> </a:t>
            </a:r>
            <a:r>
              <a:rPr lang="en-US" dirty="0" err="1" smtClean="0"/>
              <a:t>được</a:t>
            </a:r>
            <a:r>
              <a:rPr lang="en-US" dirty="0" smtClean="0"/>
              <a:t> </a:t>
            </a:r>
            <a:r>
              <a:rPr lang="en-US" dirty="0" err="1" smtClean="0"/>
              <a:t>chuyển</a:t>
            </a:r>
            <a:r>
              <a:rPr lang="en-US" dirty="0" smtClean="0"/>
              <a:t> </a:t>
            </a:r>
            <a:r>
              <a:rPr lang="en-US" dirty="0" err="1" smtClean="0"/>
              <a:t>đến</a:t>
            </a:r>
            <a:endParaRPr lang="en-US" dirty="0"/>
          </a:p>
          <a:p>
            <a:r>
              <a:rPr lang="en-US" dirty="0" err="1" smtClean="0"/>
              <a:t>Không</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hàm</a:t>
            </a:r>
            <a:r>
              <a:rPr lang="en-US" dirty="0" smtClean="0"/>
              <a:t> </a:t>
            </a:r>
            <a:r>
              <a:rPr lang="en-US" b="1" i="1" dirty="0" err="1" smtClean="0"/>
              <a:t>lseek</a:t>
            </a:r>
            <a:r>
              <a:rPr lang="en-US" dirty="0" smtClean="0"/>
              <a:t> </a:t>
            </a:r>
            <a:r>
              <a:rPr lang="en-US" dirty="0" err="1" smtClean="0"/>
              <a:t>để</a:t>
            </a:r>
            <a:r>
              <a:rPr lang="en-US" dirty="0" smtClean="0"/>
              <a:t> di </a:t>
            </a:r>
            <a:r>
              <a:rPr lang="en-US" dirty="0" err="1" smtClean="0"/>
              <a:t>chuyển</a:t>
            </a:r>
            <a:r>
              <a:rPr lang="en-US" dirty="0" smtClean="0"/>
              <a:t> </a:t>
            </a:r>
            <a:r>
              <a:rPr lang="en-US" dirty="0" err="1" smtClean="0"/>
              <a:t>trên</a:t>
            </a:r>
            <a:r>
              <a:rPr lang="en-US" dirty="0" smtClean="0"/>
              <a:t> </a:t>
            </a:r>
            <a:r>
              <a:rPr lang="en-US" dirty="0" err="1" smtClean="0"/>
              <a:t>tập</a:t>
            </a:r>
            <a:r>
              <a:rPr lang="en-US" dirty="0" smtClean="0"/>
              <a:t> tin </a:t>
            </a:r>
            <a:r>
              <a:rPr lang="en-US" b="1" i="1" dirty="0" err="1" smtClean="0"/>
              <a:t>stdin</a:t>
            </a:r>
            <a:r>
              <a:rPr lang="en-US" dirty="0"/>
              <a:t> </a:t>
            </a:r>
            <a:r>
              <a:rPr lang="en-US" dirty="0" smtClean="0"/>
              <a:t>hay </a:t>
            </a:r>
            <a:r>
              <a:rPr lang="en-US" dirty="0" err="1" smtClean="0"/>
              <a:t>tập</a:t>
            </a:r>
            <a:r>
              <a:rPr lang="en-US" dirty="0" smtClean="0"/>
              <a:t> tin </a:t>
            </a:r>
            <a:r>
              <a:rPr lang="en-US" dirty="0" err="1" smtClean="0"/>
              <a:t>biểu</a:t>
            </a:r>
            <a:r>
              <a:rPr lang="en-US" dirty="0" smtClean="0"/>
              <a:t> </a:t>
            </a:r>
            <a:r>
              <a:rPr lang="en-US" dirty="0" err="1" smtClean="0"/>
              <a:t>diễn</a:t>
            </a:r>
            <a:r>
              <a:rPr lang="en-US" dirty="0" smtClean="0"/>
              <a:t> </a:t>
            </a:r>
            <a:r>
              <a:rPr lang="en-US" b="1" i="1" dirty="0" smtClean="0"/>
              <a:t>socket</a:t>
            </a:r>
          </a:p>
          <a:p>
            <a:endParaRPr lang="en-US" dirty="0"/>
          </a:p>
        </p:txBody>
      </p:sp>
      <p:sp>
        <p:nvSpPr>
          <p:cNvPr id="4" name="Date Placeholder 3"/>
          <p:cNvSpPr>
            <a:spLocks noGrp="1"/>
          </p:cNvSpPr>
          <p:nvPr>
            <p:ph type="dt" sz="half" idx="10"/>
          </p:nvPr>
        </p:nvSpPr>
        <p:spPr/>
        <p:txBody>
          <a:bodyPr/>
          <a:lstStyle/>
          <a:p>
            <a:fld id="{3C20DBFE-3C03-4923-B756-5E377CB1584E}"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45756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Kiểm</a:t>
            </a:r>
            <a:r>
              <a:rPr lang="en-US" dirty="0" smtClean="0"/>
              <a:t> </a:t>
            </a:r>
            <a:r>
              <a:rPr lang="en-US" dirty="0" err="1" smtClean="0"/>
              <a:t>tra</a:t>
            </a:r>
            <a:r>
              <a:rPr lang="en-US" dirty="0" smtClean="0"/>
              <a:t> </a:t>
            </a:r>
            <a:r>
              <a:rPr lang="en-US" dirty="0" err="1" smtClean="0"/>
              <a:t>quyền</a:t>
            </a:r>
            <a:r>
              <a:rPr lang="en-US" dirty="0" smtClean="0"/>
              <a:t> </a:t>
            </a:r>
            <a:r>
              <a:rPr lang="en-US" dirty="0" err="1" smtClean="0"/>
              <a:t>truy</a:t>
            </a:r>
            <a:r>
              <a:rPr lang="en-US" dirty="0" smtClean="0"/>
              <a:t> </a:t>
            </a:r>
            <a:r>
              <a:rPr lang="en-US" dirty="0" err="1" smtClean="0"/>
              <a:t>nhập</a:t>
            </a:r>
            <a:r>
              <a:rPr lang="en-US" dirty="0" smtClean="0"/>
              <a:t> file:</a:t>
            </a:r>
          </a:p>
          <a:p>
            <a:pPr marL="457200" lvl="1" indent="0">
              <a:buNone/>
            </a:pPr>
            <a:r>
              <a:rPr lang="en-US" i="1" dirty="0"/>
              <a:t>#include </a:t>
            </a:r>
            <a:r>
              <a:rPr lang="en-US" i="1" dirty="0" smtClean="0"/>
              <a:t>&lt;</a:t>
            </a:r>
            <a:r>
              <a:rPr lang="en-US" i="1" dirty="0" err="1" smtClean="0"/>
              <a:t>unistd.h</a:t>
            </a:r>
            <a:r>
              <a:rPr lang="en-US" i="1" dirty="0" smtClean="0"/>
              <a:t>&gt; </a:t>
            </a:r>
          </a:p>
          <a:p>
            <a:pPr marL="457200" lvl="1" indent="0">
              <a:buNone/>
            </a:pPr>
            <a:r>
              <a:rPr lang="en-US" i="1" dirty="0" err="1" smtClean="0"/>
              <a:t>int</a:t>
            </a:r>
            <a:r>
              <a:rPr lang="en-US" i="1" dirty="0" smtClean="0"/>
              <a:t> </a:t>
            </a:r>
            <a:r>
              <a:rPr lang="en-US" i="1" dirty="0"/>
              <a:t>access(</a:t>
            </a:r>
            <a:r>
              <a:rPr lang="en-US" i="1" dirty="0" err="1"/>
              <a:t>const</a:t>
            </a:r>
            <a:r>
              <a:rPr lang="en-US" i="1" dirty="0"/>
              <a:t> char *pathname, </a:t>
            </a:r>
            <a:r>
              <a:rPr lang="en-US" i="1" dirty="0" err="1"/>
              <a:t>int</a:t>
            </a:r>
            <a:r>
              <a:rPr lang="en-US" i="1" dirty="0"/>
              <a:t> mode</a:t>
            </a:r>
            <a:r>
              <a:rPr lang="en-US" i="1" dirty="0" smtClean="0"/>
              <a:t>)</a:t>
            </a:r>
            <a:r>
              <a:rPr lang="en-US" dirty="0" smtClean="0"/>
              <a:t>;</a:t>
            </a:r>
          </a:p>
          <a:p>
            <a:pPr lvl="1"/>
            <a:r>
              <a:rPr lang="en-US" b="1" i="1" dirty="0"/>
              <a:t>p</a:t>
            </a:r>
            <a:r>
              <a:rPr lang="en-US" b="1" i="1" dirty="0" smtClean="0"/>
              <a:t>athname</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đến</a:t>
            </a:r>
            <a:r>
              <a:rPr lang="en-US" dirty="0" smtClean="0"/>
              <a:t> file</a:t>
            </a:r>
          </a:p>
          <a:p>
            <a:pPr lvl="1"/>
            <a:r>
              <a:rPr lang="en-US" b="1" i="1" dirty="0"/>
              <a:t>m</a:t>
            </a:r>
            <a:r>
              <a:rPr lang="en-US" b="1" i="1" dirty="0" smtClean="0"/>
              <a:t>ode</a:t>
            </a:r>
            <a:r>
              <a:rPr lang="en-US" dirty="0" smtClean="0"/>
              <a:t>: </a:t>
            </a:r>
            <a:r>
              <a:rPr lang="en-US" dirty="0" err="1" smtClean="0"/>
              <a:t>quyền</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kiểm</a:t>
            </a:r>
            <a:r>
              <a:rPr lang="en-US" dirty="0" smtClean="0"/>
              <a:t> </a:t>
            </a:r>
            <a:r>
              <a:rPr lang="en-US" dirty="0" err="1" smtClean="0"/>
              <a:t>tra</a:t>
            </a:r>
            <a:r>
              <a:rPr lang="en-US" dirty="0" smtClean="0"/>
              <a:t>:</a:t>
            </a:r>
          </a:p>
          <a:p>
            <a:pPr lvl="2"/>
            <a:r>
              <a:rPr lang="en-US" dirty="0" smtClean="0"/>
              <a:t>R_OK: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file </a:t>
            </a:r>
            <a:r>
              <a:rPr lang="en-US" dirty="0" err="1" smtClean="0"/>
              <a:t>có</a:t>
            </a:r>
            <a:r>
              <a:rPr lang="en-US" dirty="0" smtClean="0"/>
              <a:t> </a:t>
            </a:r>
            <a:r>
              <a:rPr lang="en-US" dirty="0" err="1" smtClean="0"/>
              <a:t>quyền</a:t>
            </a:r>
            <a:r>
              <a:rPr lang="en-US" dirty="0" smtClean="0"/>
              <a:t> </a:t>
            </a:r>
            <a:r>
              <a:rPr lang="en-US" dirty="0" err="1" smtClean="0"/>
              <a:t>đọc</a:t>
            </a:r>
            <a:r>
              <a:rPr lang="en-US" dirty="0" smtClean="0"/>
              <a:t> hay </a:t>
            </a:r>
            <a:r>
              <a:rPr lang="en-US" dirty="0" err="1" smtClean="0"/>
              <a:t>không</a:t>
            </a:r>
            <a:endParaRPr lang="en-US" dirty="0" smtClean="0"/>
          </a:p>
          <a:p>
            <a:pPr lvl="2"/>
            <a:r>
              <a:rPr lang="en-US" dirty="0" smtClean="0"/>
              <a:t>W_OK: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file </a:t>
            </a:r>
            <a:r>
              <a:rPr lang="en-US" dirty="0" err="1" smtClean="0"/>
              <a:t>có</a:t>
            </a:r>
            <a:r>
              <a:rPr lang="en-US" dirty="0" smtClean="0"/>
              <a:t> </a:t>
            </a:r>
            <a:r>
              <a:rPr lang="en-US" dirty="0" err="1" smtClean="0"/>
              <a:t>quyền</a:t>
            </a:r>
            <a:r>
              <a:rPr lang="en-US" dirty="0" smtClean="0"/>
              <a:t> </a:t>
            </a:r>
            <a:r>
              <a:rPr lang="en-US" dirty="0" err="1" smtClean="0"/>
              <a:t>ghi</a:t>
            </a:r>
            <a:r>
              <a:rPr lang="en-US" dirty="0" smtClean="0"/>
              <a:t> hay </a:t>
            </a:r>
            <a:r>
              <a:rPr lang="en-US" dirty="0" err="1" smtClean="0"/>
              <a:t>không</a:t>
            </a:r>
            <a:endParaRPr lang="en-US" dirty="0" smtClean="0"/>
          </a:p>
          <a:p>
            <a:pPr lvl="2"/>
            <a:r>
              <a:rPr lang="en-US" dirty="0" smtClean="0"/>
              <a:t>X_OK: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file </a:t>
            </a:r>
            <a:r>
              <a:rPr lang="en-US" dirty="0" err="1" smtClean="0"/>
              <a:t>có</a:t>
            </a:r>
            <a:r>
              <a:rPr lang="en-US" dirty="0" smtClean="0"/>
              <a:t> </a:t>
            </a:r>
            <a:r>
              <a:rPr lang="en-US" dirty="0" err="1" smtClean="0"/>
              <a:t>quyền</a:t>
            </a:r>
            <a:r>
              <a:rPr lang="en-US" dirty="0" smtClean="0"/>
              <a:t> </a:t>
            </a:r>
            <a:r>
              <a:rPr lang="en-US" dirty="0" err="1" smtClean="0"/>
              <a:t>thực</a:t>
            </a:r>
            <a:r>
              <a:rPr lang="en-US" dirty="0" smtClean="0"/>
              <a:t> </a:t>
            </a:r>
            <a:r>
              <a:rPr lang="en-US" dirty="0" err="1" smtClean="0"/>
              <a:t>thi</a:t>
            </a:r>
            <a:r>
              <a:rPr lang="en-US" dirty="0" smtClean="0"/>
              <a:t> hay </a:t>
            </a:r>
            <a:r>
              <a:rPr lang="en-US" dirty="0" err="1" smtClean="0"/>
              <a:t>không</a:t>
            </a:r>
            <a:endParaRPr lang="en-US" dirty="0" smtClean="0"/>
          </a:p>
          <a:p>
            <a:pPr lvl="2"/>
            <a:r>
              <a:rPr lang="en-US" dirty="0" smtClean="0"/>
              <a:t>F_OK: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file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trên</a:t>
            </a:r>
            <a:r>
              <a:rPr lang="en-US" dirty="0" smtClean="0"/>
              <a:t> </a:t>
            </a:r>
            <a:r>
              <a:rPr lang="en-US" dirty="0" err="1" smtClean="0"/>
              <a:t>đĩa</a:t>
            </a:r>
            <a:r>
              <a:rPr lang="en-US" dirty="0" smtClean="0"/>
              <a:t> hay </a:t>
            </a:r>
            <a:r>
              <a:rPr lang="en-US" dirty="0" err="1" smtClean="0"/>
              <a:t>không</a:t>
            </a:r>
            <a:endParaRPr lang="en-US" dirty="0"/>
          </a:p>
          <a:p>
            <a:pPr lvl="1"/>
            <a:r>
              <a:rPr lang="en-US" dirty="0" smtClean="0"/>
              <a:t>If </a:t>
            </a:r>
            <a:r>
              <a:rPr lang="en-US" dirty="0" err="1" smtClean="0"/>
              <a:t>thành</a:t>
            </a:r>
            <a:r>
              <a:rPr lang="en-US" dirty="0" smtClean="0"/>
              <a:t> </a:t>
            </a:r>
            <a:r>
              <a:rPr lang="en-US" dirty="0" err="1" smtClean="0"/>
              <a:t>công</a:t>
            </a:r>
            <a:r>
              <a:rPr lang="en-US" dirty="0" smtClean="0"/>
              <a:t>, 0 </a:t>
            </a:r>
            <a:r>
              <a:rPr lang="en-US" dirty="0" err="1" smtClean="0"/>
              <a:t>được</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ngược</a:t>
            </a:r>
            <a:r>
              <a:rPr lang="en-US" dirty="0" smtClean="0"/>
              <a:t> </a:t>
            </a:r>
            <a:r>
              <a:rPr lang="en-US" dirty="0" err="1" smtClean="0"/>
              <a:t>lại</a:t>
            </a:r>
            <a:r>
              <a:rPr lang="en-US" dirty="0" smtClean="0"/>
              <a:t> -1 </a:t>
            </a:r>
            <a:r>
              <a:rPr lang="en-US" dirty="0" err="1" smtClean="0"/>
              <a:t>được</a:t>
            </a:r>
            <a:r>
              <a:rPr lang="en-US" dirty="0" smtClean="0"/>
              <a:t> </a:t>
            </a:r>
            <a:r>
              <a:rPr lang="en-US" dirty="0" err="1" smtClean="0"/>
              <a:t>trả</a:t>
            </a:r>
            <a:r>
              <a:rPr lang="en-US" dirty="0" smtClean="0"/>
              <a:t> </a:t>
            </a:r>
            <a:r>
              <a:rPr lang="en-US" smtClean="0"/>
              <a:t>lại</a:t>
            </a:r>
            <a:endParaRPr lang="en-US" dirty="0"/>
          </a:p>
        </p:txBody>
      </p:sp>
      <p:sp>
        <p:nvSpPr>
          <p:cNvPr id="4" name="Date Placeholder 3"/>
          <p:cNvSpPr>
            <a:spLocks noGrp="1"/>
          </p:cNvSpPr>
          <p:nvPr>
            <p:ph type="dt" sz="half" idx="10"/>
          </p:nvPr>
        </p:nvSpPr>
        <p:spPr/>
        <p:txBody>
          <a:bodyPr/>
          <a:lstStyle/>
          <a:p>
            <a:fld id="{31214B40-6A50-4F7B-812E-551DB3CC9F77}"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33766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Thiết</a:t>
            </a:r>
            <a:r>
              <a:rPr lang="en-US" dirty="0" smtClean="0"/>
              <a:t> </a:t>
            </a:r>
            <a:r>
              <a:rPr lang="en-US" dirty="0" err="1" smtClean="0"/>
              <a:t>lập</a:t>
            </a:r>
            <a:r>
              <a:rPr lang="en-US" dirty="0" smtClean="0"/>
              <a:t> </a:t>
            </a:r>
            <a:r>
              <a:rPr lang="en-US" dirty="0" err="1" smtClean="0"/>
              <a:t>quyền</a:t>
            </a:r>
            <a:r>
              <a:rPr lang="en-US" dirty="0" smtClean="0"/>
              <a:t> </a:t>
            </a:r>
            <a:r>
              <a:rPr lang="en-US" dirty="0" err="1" smtClean="0"/>
              <a:t>trên</a:t>
            </a:r>
            <a:r>
              <a:rPr lang="en-US" dirty="0" smtClean="0"/>
              <a:t> file:</a:t>
            </a:r>
          </a:p>
          <a:p>
            <a:pPr marL="457200" lvl="1" indent="0">
              <a:buNone/>
            </a:pPr>
            <a:r>
              <a:rPr lang="fr-FR" i="1" dirty="0"/>
              <a:t>#</a:t>
            </a:r>
            <a:r>
              <a:rPr lang="fr-FR" i="1" dirty="0" err="1"/>
              <a:t>include</a:t>
            </a:r>
            <a:r>
              <a:rPr lang="fr-FR" i="1" dirty="0"/>
              <a:t> &lt;</a:t>
            </a:r>
            <a:r>
              <a:rPr lang="fr-FR" i="1" dirty="0" err="1"/>
              <a:t>sys</a:t>
            </a:r>
            <a:r>
              <a:rPr lang="fr-FR" i="1" dirty="0"/>
              <a:t>/</a:t>
            </a:r>
            <a:r>
              <a:rPr lang="fr-FR" i="1" dirty="0" err="1"/>
              <a:t>stat.h</a:t>
            </a:r>
            <a:r>
              <a:rPr lang="fr-FR" i="1" dirty="0"/>
              <a:t>&gt; </a:t>
            </a:r>
            <a:endParaRPr lang="fr-FR" i="1" dirty="0" smtClean="0"/>
          </a:p>
          <a:p>
            <a:pPr marL="457200" lvl="1" indent="0">
              <a:buNone/>
            </a:pPr>
            <a:r>
              <a:rPr lang="fr-FR" i="1" dirty="0" err="1" smtClean="0"/>
              <a:t>int</a:t>
            </a:r>
            <a:r>
              <a:rPr lang="fr-FR" i="1" dirty="0" smtClean="0"/>
              <a:t> </a:t>
            </a:r>
            <a:r>
              <a:rPr lang="fr-FR" i="1" dirty="0"/>
              <a:t>chmod(</a:t>
            </a:r>
            <a:r>
              <a:rPr lang="fr-FR" i="1" dirty="0" err="1"/>
              <a:t>const</a:t>
            </a:r>
            <a:r>
              <a:rPr lang="fr-FR" i="1" dirty="0"/>
              <a:t> char *</a:t>
            </a:r>
            <a:r>
              <a:rPr lang="fr-FR" i="1" dirty="0" err="1"/>
              <a:t>pathname</a:t>
            </a:r>
            <a:r>
              <a:rPr lang="fr-FR" i="1" dirty="0"/>
              <a:t>, </a:t>
            </a:r>
            <a:r>
              <a:rPr lang="fr-FR" i="1" dirty="0" err="1"/>
              <a:t>mode_t</a:t>
            </a:r>
            <a:r>
              <a:rPr lang="fr-FR" i="1" dirty="0"/>
              <a:t> mode); </a:t>
            </a:r>
            <a:endParaRPr lang="fr-FR" i="1" dirty="0" smtClean="0"/>
          </a:p>
          <a:p>
            <a:pPr marL="457200" lvl="1" indent="0">
              <a:buNone/>
            </a:pPr>
            <a:r>
              <a:rPr lang="fr-FR" i="1" dirty="0" err="1" smtClean="0"/>
              <a:t>int</a:t>
            </a:r>
            <a:r>
              <a:rPr lang="fr-FR" i="1" dirty="0" smtClean="0"/>
              <a:t> </a:t>
            </a:r>
            <a:r>
              <a:rPr lang="fr-FR" i="1" dirty="0" err="1"/>
              <a:t>fchmod</a:t>
            </a:r>
            <a:r>
              <a:rPr lang="fr-FR" i="1" dirty="0"/>
              <a:t>(</a:t>
            </a:r>
            <a:r>
              <a:rPr lang="fr-FR" i="1" dirty="0" err="1"/>
              <a:t>int</a:t>
            </a:r>
            <a:r>
              <a:rPr lang="fr-FR" i="1" dirty="0"/>
              <a:t> </a:t>
            </a:r>
            <a:r>
              <a:rPr lang="fr-FR" i="1" dirty="0" err="1"/>
              <a:t>fd</a:t>
            </a:r>
            <a:r>
              <a:rPr lang="fr-FR" i="1" dirty="0"/>
              <a:t>, </a:t>
            </a:r>
            <a:r>
              <a:rPr lang="fr-FR" i="1" dirty="0" err="1"/>
              <a:t>mode_t</a:t>
            </a:r>
            <a:r>
              <a:rPr lang="fr-FR" i="1" dirty="0"/>
              <a:t> mode); </a:t>
            </a:r>
            <a:endParaRPr lang="fr-FR" i="1" dirty="0" smtClean="0"/>
          </a:p>
          <a:p>
            <a:pPr marL="457200" lvl="1" indent="0">
              <a:buNone/>
            </a:pPr>
            <a:r>
              <a:rPr lang="en-US" dirty="0" err="1" smtClean="0"/>
              <a:t>Quyền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bởi</a:t>
            </a:r>
            <a:r>
              <a:rPr lang="en-US" dirty="0" smtClean="0"/>
              <a:t> </a:t>
            </a:r>
            <a:r>
              <a:rPr lang="en-US" dirty="0" err="1" smtClean="0"/>
              <a:t>đối</a:t>
            </a:r>
            <a:r>
              <a:rPr lang="en-US" dirty="0" smtClean="0"/>
              <a:t> </a:t>
            </a:r>
            <a:r>
              <a:rPr lang="en-US" dirty="0" err="1" smtClean="0"/>
              <a:t>số</a:t>
            </a:r>
            <a:r>
              <a:rPr lang="en-US" dirty="0" smtClean="0"/>
              <a:t> mode, </a:t>
            </a:r>
            <a:r>
              <a:rPr lang="en-US" dirty="0" err="1" smtClean="0"/>
              <a:t>cái</a:t>
            </a:r>
            <a:r>
              <a:rPr lang="en-US" dirty="0" smtClean="0"/>
              <a:t> </a:t>
            </a:r>
            <a:r>
              <a:rPr lang="en-US" dirty="0" err="1" smtClean="0"/>
              <a:t>là</a:t>
            </a:r>
            <a:r>
              <a:rPr lang="en-US" dirty="0" smtClean="0"/>
              <a:t> </a:t>
            </a:r>
            <a:r>
              <a:rPr lang="en-US" dirty="0" err="1" smtClean="0"/>
              <a:t>mặt</a:t>
            </a:r>
            <a:r>
              <a:rPr lang="en-US" dirty="0" smtClean="0"/>
              <a:t> </a:t>
            </a:r>
            <a:r>
              <a:rPr lang="en-US" dirty="0" err="1" smtClean="0"/>
              <a:t>nạ</a:t>
            </a:r>
            <a:r>
              <a:rPr lang="en-US" dirty="0" smtClean="0"/>
              <a:t> bit </a:t>
            </a:r>
            <a:r>
              <a:rPr lang="en-US" dirty="0" err="1" smtClean="0"/>
              <a:t>tạo</a:t>
            </a:r>
            <a:r>
              <a:rPr lang="en-US" dirty="0" smtClean="0"/>
              <a:t> </a:t>
            </a:r>
            <a:r>
              <a:rPr lang="en-US" dirty="0" err="1" smtClean="0"/>
              <a:t>bởi</a:t>
            </a:r>
            <a:r>
              <a:rPr lang="en-US" dirty="0" smtClean="0"/>
              <a:t> OR </a:t>
            </a:r>
            <a:r>
              <a:rPr lang="en-US" dirty="0" err="1" smtClean="0"/>
              <a:t>cùng</a:t>
            </a:r>
            <a:r>
              <a:rPr lang="en-US" dirty="0" smtClean="0"/>
              <a:t> </a:t>
            </a:r>
            <a:r>
              <a:rPr lang="en-US" dirty="0" err="1" smtClean="0"/>
              <a:t>nhau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sau</a:t>
            </a:r>
            <a:r>
              <a:rPr lang="en-US" dirty="0" smtClean="0"/>
              <a:t>: </a:t>
            </a:r>
            <a:endParaRPr lang="fr-FR" dirty="0" smtClean="0"/>
          </a:p>
          <a:p>
            <a:pPr lvl="1"/>
            <a:r>
              <a:rPr lang="en-US" b="1" dirty="0" smtClean="0"/>
              <a:t>S_IRUSR </a:t>
            </a:r>
            <a:r>
              <a:rPr lang="en-US" dirty="0" smtClean="0"/>
              <a:t>(00400) read by owner </a:t>
            </a:r>
          </a:p>
          <a:p>
            <a:pPr lvl="1"/>
            <a:r>
              <a:rPr lang="en-US" b="1" dirty="0" smtClean="0"/>
              <a:t>S_IWUSR </a:t>
            </a:r>
            <a:r>
              <a:rPr lang="en-US" dirty="0"/>
              <a:t>(00200) write by owner </a:t>
            </a:r>
            <a:endParaRPr lang="en-US" dirty="0" smtClean="0"/>
          </a:p>
          <a:p>
            <a:pPr lvl="1"/>
            <a:r>
              <a:rPr lang="en-US" b="1" dirty="0" smtClean="0"/>
              <a:t>S_IXUSR </a:t>
            </a:r>
            <a:r>
              <a:rPr lang="en-US" dirty="0"/>
              <a:t>(00100) execute/search by owner ("search" applies for directories, and means that entries within the directory can be accessed) </a:t>
            </a:r>
            <a:endParaRPr lang="en-US" dirty="0" smtClean="0"/>
          </a:p>
          <a:p>
            <a:pPr lvl="1"/>
            <a:r>
              <a:rPr lang="en-US" b="1" dirty="0" smtClean="0"/>
              <a:t>S_IRGRP </a:t>
            </a:r>
            <a:r>
              <a:rPr lang="en-US" dirty="0"/>
              <a:t>(00040) read by group </a:t>
            </a:r>
            <a:endParaRPr lang="en-US" dirty="0" smtClean="0"/>
          </a:p>
          <a:p>
            <a:pPr lvl="1"/>
            <a:r>
              <a:rPr lang="en-US" b="1" dirty="0" smtClean="0"/>
              <a:t>S_IWGRP </a:t>
            </a:r>
            <a:r>
              <a:rPr lang="en-US" dirty="0"/>
              <a:t>(00020) write by </a:t>
            </a:r>
            <a:r>
              <a:rPr lang="en-US" dirty="0" smtClean="0"/>
              <a:t>group</a:t>
            </a:r>
          </a:p>
          <a:p>
            <a:pPr lvl="1"/>
            <a:r>
              <a:rPr lang="en-US" b="1" dirty="0" smtClean="0"/>
              <a:t>S_IXGRP </a:t>
            </a:r>
            <a:r>
              <a:rPr lang="en-US" dirty="0"/>
              <a:t>(00010) execute/search by group </a:t>
            </a:r>
            <a:endParaRPr lang="en-US" dirty="0" smtClean="0"/>
          </a:p>
          <a:p>
            <a:pPr lvl="1"/>
            <a:r>
              <a:rPr lang="en-US" b="1" dirty="0" smtClean="0"/>
              <a:t>S_IROTH </a:t>
            </a:r>
            <a:r>
              <a:rPr lang="en-US" dirty="0"/>
              <a:t>(00004) read by others </a:t>
            </a:r>
            <a:endParaRPr lang="en-US" dirty="0" smtClean="0"/>
          </a:p>
          <a:p>
            <a:pPr lvl="1"/>
            <a:r>
              <a:rPr lang="en-US" b="1" dirty="0" smtClean="0"/>
              <a:t>S_IWOTH </a:t>
            </a:r>
            <a:r>
              <a:rPr lang="en-US" dirty="0"/>
              <a:t>(00002) write by others </a:t>
            </a:r>
            <a:endParaRPr lang="en-US" dirty="0" smtClean="0"/>
          </a:p>
          <a:p>
            <a:pPr lvl="1"/>
            <a:r>
              <a:rPr lang="en-US" b="1" dirty="0" smtClean="0"/>
              <a:t>S_IXOTH </a:t>
            </a:r>
            <a:r>
              <a:rPr lang="en-US" dirty="0"/>
              <a:t>(00001) execute/search by others </a:t>
            </a:r>
            <a:endParaRPr lang="fr-FR" dirty="0"/>
          </a:p>
          <a:p>
            <a:endParaRPr lang="en-US" dirty="0"/>
          </a:p>
        </p:txBody>
      </p:sp>
      <p:sp>
        <p:nvSpPr>
          <p:cNvPr id="4" name="Date Placeholder 3"/>
          <p:cNvSpPr>
            <a:spLocks noGrp="1"/>
          </p:cNvSpPr>
          <p:nvPr>
            <p:ph type="dt" sz="half" idx="10"/>
          </p:nvPr>
        </p:nvSpPr>
        <p:spPr/>
        <p:txBody>
          <a:bodyPr/>
          <a:lstStyle/>
          <a:p>
            <a:fld id="{CFBEF479-1C89-4E6A-9283-D6826977FF8A}"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31556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a:solidFill>
                  <a:srgbClr val="FF0000"/>
                </a:solidFill>
              </a:rPr>
              <a:t>X</a:t>
            </a:r>
            <a:r>
              <a:rPr lang="en-US" dirty="0" err="1" smtClean="0">
                <a:solidFill>
                  <a:srgbClr val="FF0000"/>
                </a:solidFill>
              </a:rPr>
              <a:t>ử</a:t>
            </a:r>
            <a:r>
              <a:rPr lang="en-US" dirty="0" smtClean="0">
                <a:solidFill>
                  <a:srgbClr val="FF0000"/>
                </a:solidFill>
              </a:rPr>
              <a:t> </a:t>
            </a:r>
            <a:r>
              <a:rPr lang="en-US" dirty="0" err="1" smtClean="0">
                <a:solidFill>
                  <a:srgbClr val="FF0000"/>
                </a:solidFill>
              </a:rPr>
              <a:t>lý</a:t>
            </a:r>
            <a:r>
              <a:rPr lang="en-US" dirty="0" smtClean="0">
                <a:solidFill>
                  <a:srgbClr val="FF0000"/>
                </a:solidFill>
              </a:rPr>
              <a:t> file </a:t>
            </a:r>
            <a:r>
              <a:rPr lang="en-US" dirty="0" err="1" smtClean="0">
                <a:solidFill>
                  <a:srgbClr val="FF0000"/>
                </a:solidFill>
              </a:rPr>
              <a:t>và</a:t>
            </a:r>
            <a:r>
              <a:rPr lang="en-US" dirty="0" smtClean="0">
                <a:solidFill>
                  <a:srgbClr val="FF0000"/>
                </a:solidFill>
              </a:rPr>
              <a:t> </a:t>
            </a:r>
            <a:r>
              <a:rPr lang="en-US" dirty="0" err="1" smtClean="0">
                <a:solidFill>
                  <a:srgbClr val="FF0000"/>
                </a:solidFill>
              </a:rPr>
              <a:t>thư</a:t>
            </a:r>
            <a:r>
              <a:rPr lang="en-US" dirty="0" smtClean="0">
                <a:solidFill>
                  <a:srgbClr val="FF0000"/>
                </a:solidFill>
              </a:rPr>
              <a:t> </a:t>
            </a:r>
            <a:r>
              <a:rPr lang="en-US" dirty="0" err="1" smtClean="0">
                <a:solidFill>
                  <a:srgbClr val="FF0000"/>
                </a:solidFill>
              </a:rPr>
              <a:t>mục</a:t>
            </a:r>
            <a:endParaRPr lang="en-US" dirty="0" smtClean="0">
              <a:solidFill>
                <a:srgbClr val="FF0000"/>
              </a:solidFill>
            </a:endParaRPr>
          </a:p>
          <a:p>
            <a:pPr marL="514350" indent="-514350">
              <a:buAutoNum type="arabicPeriod"/>
            </a:pP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 Linux</a:t>
            </a:r>
          </a:p>
          <a:p>
            <a:pPr marL="514350" indent="-514350">
              <a:buFont typeface="Arial" pitchFamily="34" charset="0"/>
              <a:buAutoNum type="arabicPeriod"/>
            </a:pPr>
            <a:r>
              <a:rPr lang="en-US" dirty="0"/>
              <a:t>Labs </a:t>
            </a:r>
          </a:p>
          <a:p>
            <a:pPr marL="0" indent="0">
              <a:buNone/>
            </a:pPr>
            <a:endParaRPr lang="en-US" dirty="0" smtClean="0"/>
          </a:p>
        </p:txBody>
      </p:sp>
      <p:sp>
        <p:nvSpPr>
          <p:cNvPr id="4" name="Date Placeholder 3"/>
          <p:cNvSpPr>
            <a:spLocks noGrp="1"/>
          </p:cNvSpPr>
          <p:nvPr>
            <p:ph type="dt" sz="half" idx="10"/>
          </p:nvPr>
        </p:nvSpPr>
        <p:spPr/>
        <p:txBody>
          <a:bodyPr/>
          <a:lstStyle/>
          <a:p>
            <a:fld id="{2F920B3B-204F-4A6B-AFB4-E79AEAF83D7B}"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920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a:bodyPr>
          <a:lstStyle/>
          <a:p>
            <a:r>
              <a:rPr lang="en-US" dirty="0" err="1" smtClean="0"/>
              <a:t>Lấy</a:t>
            </a:r>
            <a:r>
              <a:rPr lang="en-US" dirty="0" smtClean="0"/>
              <a:t> </a:t>
            </a:r>
            <a:r>
              <a:rPr lang="en-US" dirty="0" err="1" smtClean="0"/>
              <a:t>thông</a:t>
            </a:r>
            <a:r>
              <a:rPr lang="en-US" dirty="0" smtClean="0"/>
              <a:t> tin </a:t>
            </a:r>
            <a:r>
              <a:rPr lang="en-US" dirty="0" err="1" smtClean="0"/>
              <a:t>về</a:t>
            </a:r>
            <a:r>
              <a:rPr lang="en-US" dirty="0" smtClean="0"/>
              <a:t> file:</a:t>
            </a:r>
          </a:p>
          <a:p>
            <a:pPr marL="457200" lvl="1" indent="0">
              <a:buNone/>
            </a:pPr>
            <a:r>
              <a:rPr lang="en-US" i="1" dirty="0"/>
              <a:t>#include </a:t>
            </a:r>
            <a:r>
              <a:rPr lang="en-US" i="1" dirty="0" smtClean="0"/>
              <a:t>&lt;sys/</a:t>
            </a:r>
            <a:r>
              <a:rPr lang="en-US" i="1" dirty="0" err="1" smtClean="0"/>
              <a:t>types.h</a:t>
            </a:r>
            <a:r>
              <a:rPr lang="en-US" i="1" dirty="0" smtClean="0"/>
              <a:t>&gt;</a:t>
            </a:r>
            <a:r>
              <a:rPr lang="en-US" i="1" dirty="0"/>
              <a:t/>
            </a:r>
            <a:br>
              <a:rPr lang="en-US" i="1" dirty="0"/>
            </a:br>
            <a:r>
              <a:rPr lang="en-US" i="1" dirty="0"/>
              <a:t>#include </a:t>
            </a:r>
            <a:r>
              <a:rPr lang="en-US" i="1" dirty="0" smtClean="0"/>
              <a:t>&lt;sys/</a:t>
            </a:r>
            <a:r>
              <a:rPr lang="en-US" i="1" dirty="0" err="1" smtClean="0"/>
              <a:t>stat.h</a:t>
            </a:r>
            <a:r>
              <a:rPr lang="en-US" i="1" dirty="0" smtClean="0"/>
              <a:t>&gt;</a:t>
            </a:r>
            <a:r>
              <a:rPr lang="en-US" i="1" dirty="0"/>
              <a:t/>
            </a:r>
            <a:br>
              <a:rPr lang="en-US" i="1" dirty="0"/>
            </a:br>
            <a:r>
              <a:rPr lang="en-US" i="1" dirty="0"/>
              <a:t>#include </a:t>
            </a:r>
            <a:r>
              <a:rPr lang="en-US" i="1" dirty="0" smtClean="0"/>
              <a:t>&lt;</a:t>
            </a:r>
            <a:r>
              <a:rPr lang="en-US" i="1" dirty="0" err="1" smtClean="0"/>
              <a:t>unistd.h</a:t>
            </a:r>
            <a:r>
              <a:rPr lang="en-US" i="1" dirty="0" smtClean="0"/>
              <a:t>&gt;</a:t>
            </a:r>
            <a:endParaRPr lang="en-US" i="1" dirty="0"/>
          </a:p>
          <a:p>
            <a:pPr marL="457200" lvl="1" indent="0">
              <a:buNone/>
            </a:pPr>
            <a:r>
              <a:rPr lang="en-US" i="1" dirty="0" err="1"/>
              <a:t>int</a:t>
            </a:r>
            <a:r>
              <a:rPr lang="en-US" i="1" dirty="0"/>
              <a:t> stat(</a:t>
            </a:r>
            <a:r>
              <a:rPr lang="en-US" i="1" dirty="0" err="1"/>
              <a:t>const</a:t>
            </a:r>
            <a:r>
              <a:rPr lang="en-US" i="1" dirty="0"/>
              <a:t> char *path, </a:t>
            </a:r>
            <a:r>
              <a:rPr lang="en-US" i="1" dirty="0" err="1"/>
              <a:t>struct</a:t>
            </a:r>
            <a:r>
              <a:rPr lang="en-US" i="1" dirty="0"/>
              <a:t> stat *</a:t>
            </a:r>
            <a:r>
              <a:rPr lang="en-US" i="1" dirty="0" err="1"/>
              <a:t>buf</a:t>
            </a:r>
            <a:r>
              <a:rPr lang="en-US" i="1" dirty="0"/>
              <a:t>);</a:t>
            </a:r>
            <a:br>
              <a:rPr lang="en-US" i="1" dirty="0"/>
            </a:br>
            <a:r>
              <a:rPr lang="en-US" i="1" dirty="0" err="1"/>
              <a:t>int</a:t>
            </a:r>
            <a:r>
              <a:rPr lang="en-US" i="1" dirty="0"/>
              <a:t> </a:t>
            </a:r>
            <a:r>
              <a:rPr lang="en-US" i="1" dirty="0" err="1"/>
              <a:t>fstat</a:t>
            </a:r>
            <a:r>
              <a:rPr lang="en-US" i="1" dirty="0"/>
              <a:t>(</a:t>
            </a:r>
            <a:r>
              <a:rPr lang="en-US" i="1" dirty="0" err="1"/>
              <a:t>int</a:t>
            </a:r>
            <a:r>
              <a:rPr lang="en-US" i="1" dirty="0"/>
              <a:t> </a:t>
            </a:r>
            <a:r>
              <a:rPr lang="en-US" i="1" dirty="0" err="1"/>
              <a:t>fd</a:t>
            </a:r>
            <a:r>
              <a:rPr lang="en-US" i="1" dirty="0"/>
              <a:t>, </a:t>
            </a:r>
            <a:r>
              <a:rPr lang="en-US" i="1" dirty="0" err="1"/>
              <a:t>struct</a:t>
            </a:r>
            <a:r>
              <a:rPr lang="en-US" i="1" dirty="0"/>
              <a:t> stat *</a:t>
            </a:r>
            <a:r>
              <a:rPr lang="en-US" i="1" dirty="0" err="1"/>
              <a:t>buf</a:t>
            </a:r>
            <a:r>
              <a:rPr lang="en-US" i="1" dirty="0" smtClean="0"/>
              <a:t>);</a:t>
            </a:r>
          </a:p>
          <a:p>
            <a:pPr lvl="1"/>
            <a:r>
              <a:rPr lang="en-US" dirty="0" err="1" smtClean="0"/>
              <a:t>Hàm</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0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trả</a:t>
            </a:r>
            <a:r>
              <a:rPr lang="en-US" dirty="0" smtClean="0"/>
              <a:t> </a:t>
            </a:r>
            <a:r>
              <a:rPr lang="en-US" dirty="0" err="1" smtClean="0"/>
              <a:t>lại</a:t>
            </a:r>
            <a:r>
              <a:rPr lang="en-US" dirty="0" smtClean="0"/>
              <a:t> -1</a:t>
            </a:r>
            <a:endParaRPr lang="en-US" dirty="0"/>
          </a:p>
          <a:p>
            <a:endParaRPr lang="en-US" dirty="0"/>
          </a:p>
        </p:txBody>
      </p:sp>
      <p:sp>
        <p:nvSpPr>
          <p:cNvPr id="4" name="Date Placeholder 3"/>
          <p:cNvSpPr>
            <a:spLocks noGrp="1"/>
          </p:cNvSpPr>
          <p:nvPr>
            <p:ph type="dt" sz="half" idx="10"/>
          </p:nvPr>
        </p:nvSpPr>
        <p:spPr/>
        <p:txBody>
          <a:bodyPr/>
          <a:lstStyle/>
          <a:p>
            <a:fld id="{AAAA0CF7-666A-44EA-8E4F-4B937D5AA69B}"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216178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fontScale="77500" lnSpcReduction="20000"/>
          </a:bodyPr>
          <a:lstStyle/>
          <a:p>
            <a:pPr marL="457200" lvl="1" indent="0">
              <a:buNone/>
            </a:pPr>
            <a:r>
              <a:rPr lang="en-US" dirty="0" err="1"/>
              <a:t>struct</a:t>
            </a:r>
            <a:r>
              <a:rPr lang="en-US" dirty="0"/>
              <a:t> stat { </a:t>
            </a:r>
          </a:p>
          <a:p>
            <a:pPr marL="857250" lvl="2" indent="0">
              <a:buNone/>
            </a:pPr>
            <a:r>
              <a:rPr lang="en-US" dirty="0" err="1"/>
              <a:t>dev_t</a:t>
            </a:r>
            <a:r>
              <a:rPr lang="en-US" dirty="0"/>
              <a:t> </a:t>
            </a:r>
            <a:r>
              <a:rPr lang="en-US" dirty="0" err="1"/>
              <a:t>st_dev</a:t>
            </a:r>
            <a:r>
              <a:rPr lang="en-US" dirty="0"/>
              <a:t>; /* ID of device containing file */ </a:t>
            </a:r>
          </a:p>
          <a:p>
            <a:pPr marL="857250" lvl="2" indent="0">
              <a:buNone/>
            </a:pPr>
            <a:r>
              <a:rPr lang="en-US" dirty="0" err="1"/>
              <a:t>ino_t</a:t>
            </a:r>
            <a:r>
              <a:rPr lang="en-US" dirty="0"/>
              <a:t> </a:t>
            </a:r>
            <a:r>
              <a:rPr lang="en-US" dirty="0" err="1"/>
              <a:t>st_ino</a:t>
            </a:r>
            <a:r>
              <a:rPr lang="en-US" dirty="0"/>
              <a:t>; /* </a:t>
            </a:r>
            <a:r>
              <a:rPr lang="en-US" dirty="0" err="1"/>
              <a:t>inode</a:t>
            </a:r>
            <a:r>
              <a:rPr lang="en-US" dirty="0"/>
              <a:t> number */ </a:t>
            </a:r>
          </a:p>
          <a:p>
            <a:pPr marL="857250" lvl="2" indent="0">
              <a:buNone/>
            </a:pPr>
            <a:r>
              <a:rPr lang="en-US" dirty="0" err="1"/>
              <a:t>mode_t</a:t>
            </a:r>
            <a:r>
              <a:rPr lang="en-US" dirty="0"/>
              <a:t> </a:t>
            </a:r>
            <a:r>
              <a:rPr lang="en-US" dirty="0" err="1"/>
              <a:t>st_mode</a:t>
            </a:r>
            <a:r>
              <a:rPr lang="en-US" dirty="0"/>
              <a:t>; /* protection */ </a:t>
            </a:r>
          </a:p>
          <a:p>
            <a:pPr marL="857250" lvl="2" indent="0">
              <a:buNone/>
            </a:pPr>
            <a:r>
              <a:rPr lang="en-US" dirty="0" err="1"/>
              <a:t>nlink_t</a:t>
            </a:r>
            <a:r>
              <a:rPr lang="en-US" dirty="0"/>
              <a:t> </a:t>
            </a:r>
            <a:r>
              <a:rPr lang="en-US" dirty="0" err="1"/>
              <a:t>st_nlink</a:t>
            </a:r>
            <a:r>
              <a:rPr lang="en-US" dirty="0"/>
              <a:t>; /* number of hard links */ </a:t>
            </a:r>
          </a:p>
          <a:p>
            <a:pPr marL="857250" lvl="2" indent="0">
              <a:buNone/>
            </a:pPr>
            <a:r>
              <a:rPr lang="en-US" dirty="0" err="1"/>
              <a:t>uid_t</a:t>
            </a:r>
            <a:r>
              <a:rPr lang="en-US" dirty="0"/>
              <a:t> </a:t>
            </a:r>
            <a:r>
              <a:rPr lang="en-US" dirty="0" err="1"/>
              <a:t>st_uid</a:t>
            </a:r>
            <a:r>
              <a:rPr lang="en-US" dirty="0"/>
              <a:t>; /* user ID of owner */ </a:t>
            </a:r>
          </a:p>
          <a:p>
            <a:pPr marL="857250" lvl="2" indent="0">
              <a:buNone/>
            </a:pPr>
            <a:r>
              <a:rPr lang="en-US" dirty="0" err="1"/>
              <a:t>gid_t</a:t>
            </a:r>
            <a:r>
              <a:rPr lang="en-US" dirty="0"/>
              <a:t> </a:t>
            </a:r>
            <a:r>
              <a:rPr lang="en-US" dirty="0" err="1"/>
              <a:t>st_gid</a:t>
            </a:r>
            <a:r>
              <a:rPr lang="en-US" dirty="0"/>
              <a:t>; /* group ID of owner */ </a:t>
            </a:r>
          </a:p>
          <a:p>
            <a:pPr marL="857250" lvl="2" indent="0">
              <a:buNone/>
            </a:pPr>
            <a:r>
              <a:rPr lang="en-US" dirty="0" err="1"/>
              <a:t>dev_t</a:t>
            </a:r>
            <a:r>
              <a:rPr lang="en-US" dirty="0"/>
              <a:t> </a:t>
            </a:r>
            <a:r>
              <a:rPr lang="en-US" dirty="0" err="1"/>
              <a:t>st_rdev</a:t>
            </a:r>
            <a:r>
              <a:rPr lang="en-US" dirty="0"/>
              <a:t>; /* device ID (if special file) */ </a:t>
            </a:r>
          </a:p>
          <a:p>
            <a:pPr marL="857250" lvl="2" indent="0">
              <a:buNone/>
            </a:pPr>
            <a:r>
              <a:rPr lang="en-US" dirty="0" err="1"/>
              <a:t>off_t</a:t>
            </a:r>
            <a:r>
              <a:rPr lang="en-US" dirty="0"/>
              <a:t> </a:t>
            </a:r>
            <a:r>
              <a:rPr lang="en-US" dirty="0" err="1"/>
              <a:t>st_size</a:t>
            </a:r>
            <a:r>
              <a:rPr lang="en-US" dirty="0"/>
              <a:t>; /* total size, in bytes */ </a:t>
            </a:r>
          </a:p>
          <a:p>
            <a:pPr marL="857250" lvl="2" indent="0">
              <a:buNone/>
            </a:pPr>
            <a:r>
              <a:rPr lang="en-US" dirty="0" err="1"/>
              <a:t>blksize_t</a:t>
            </a:r>
            <a:r>
              <a:rPr lang="en-US" dirty="0"/>
              <a:t> </a:t>
            </a:r>
            <a:r>
              <a:rPr lang="en-US" dirty="0" err="1"/>
              <a:t>st_blksize</a:t>
            </a:r>
            <a:r>
              <a:rPr lang="en-US" dirty="0"/>
              <a:t>; /* </a:t>
            </a:r>
            <a:r>
              <a:rPr lang="en-US" dirty="0" err="1"/>
              <a:t>blocksize</a:t>
            </a:r>
            <a:r>
              <a:rPr lang="en-US" dirty="0"/>
              <a:t> for file system I/O */ </a:t>
            </a:r>
          </a:p>
          <a:p>
            <a:pPr marL="857250" lvl="2" indent="0">
              <a:buNone/>
            </a:pPr>
            <a:r>
              <a:rPr lang="en-US" dirty="0" err="1"/>
              <a:t>blkcnt_t</a:t>
            </a:r>
            <a:r>
              <a:rPr lang="en-US" dirty="0"/>
              <a:t> </a:t>
            </a:r>
            <a:r>
              <a:rPr lang="en-US" dirty="0" err="1"/>
              <a:t>st_blocks</a:t>
            </a:r>
            <a:r>
              <a:rPr lang="en-US" dirty="0"/>
              <a:t>; /* number of 512B blocks allocated */ </a:t>
            </a:r>
          </a:p>
          <a:p>
            <a:pPr marL="857250" lvl="2" indent="0">
              <a:buNone/>
            </a:pPr>
            <a:r>
              <a:rPr lang="en-US" dirty="0" err="1"/>
              <a:t>time_t</a:t>
            </a:r>
            <a:r>
              <a:rPr lang="en-US" dirty="0"/>
              <a:t> </a:t>
            </a:r>
            <a:r>
              <a:rPr lang="en-US" dirty="0" err="1"/>
              <a:t>st_atime</a:t>
            </a:r>
            <a:r>
              <a:rPr lang="en-US" dirty="0"/>
              <a:t>; /* time of last access */ </a:t>
            </a:r>
          </a:p>
          <a:p>
            <a:pPr marL="857250" lvl="2" indent="0">
              <a:buNone/>
            </a:pPr>
            <a:r>
              <a:rPr lang="en-US" dirty="0" err="1"/>
              <a:t>time_t</a:t>
            </a:r>
            <a:r>
              <a:rPr lang="en-US" dirty="0"/>
              <a:t> </a:t>
            </a:r>
            <a:r>
              <a:rPr lang="en-US" dirty="0" err="1"/>
              <a:t>st_mtime</a:t>
            </a:r>
            <a:r>
              <a:rPr lang="en-US" dirty="0"/>
              <a:t>; /* time of last modification */ </a:t>
            </a:r>
          </a:p>
          <a:p>
            <a:pPr marL="857250" lvl="2" indent="0">
              <a:buNone/>
            </a:pPr>
            <a:r>
              <a:rPr lang="en-US" dirty="0" err="1"/>
              <a:t>time_t</a:t>
            </a:r>
            <a:r>
              <a:rPr lang="en-US" dirty="0"/>
              <a:t> </a:t>
            </a:r>
            <a:r>
              <a:rPr lang="en-US" dirty="0" err="1"/>
              <a:t>st_ctime</a:t>
            </a:r>
            <a:r>
              <a:rPr lang="en-US" dirty="0"/>
              <a:t>; /* time of last status change */ </a:t>
            </a:r>
          </a:p>
          <a:p>
            <a:pPr marL="457200" lvl="1" indent="0">
              <a:buNone/>
            </a:pPr>
            <a:r>
              <a:rPr lang="en-US"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AFF1BC7F-F20D-4189-9598-9158E2999E80}"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628352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FA0338-FCDE-4E86-99DA-2A02C36BB0B3}"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8" name="TextBox 7"/>
          <p:cNvSpPr txBox="1"/>
          <p:nvPr/>
        </p:nvSpPr>
        <p:spPr>
          <a:xfrm>
            <a:off x="545640" y="533400"/>
            <a:ext cx="3323602" cy="5632311"/>
          </a:xfrm>
          <a:prstGeom prst="rect">
            <a:avLst/>
          </a:prstGeom>
          <a:noFill/>
        </p:spPr>
        <p:txBody>
          <a:bodyPr wrap="none" rtlCol="0">
            <a:spAutoFit/>
          </a:bodyPr>
          <a:lstStyle/>
          <a:p>
            <a:r>
              <a:rPr lang="en-US" sz="1200" dirty="0"/>
              <a:t>#include &lt;</a:t>
            </a:r>
            <a:r>
              <a:rPr lang="en-US" sz="1200" dirty="0" err="1"/>
              <a:t>stdio.h</a:t>
            </a:r>
            <a:r>
              <a:rPr lang="en-US" sz="1200" dirty="0"/>
              <a:t>&gt; </a:t>
            </a:r>
          </a:p>
          <a:p>
            <a:r>
              <a:rPr lang="en-US" sz="1200" dirty="0"/>
              <a:t>#include &lt;sys/</a:t>
            </a:r>
            <a:r>
              <a:rPr lang="en-US" sz="1200" dirty="0" err="1"/>
              <a:t>types.h</a:t>
            </a:r>
            <a:r>
              <a:rPr lang="en-US" sz="1200" dirty="0"/>
              <a:t>&gt; </a:t>
            </a:r>
          </a:p>
          <a:p>
            <a:r>
              <a:rPr lang="en-US" sz="1200" dirty="0"/>
              <a:t>#include &lt;sys/</a:t>
            </a:r>
            <a:r>
              <a:rPr lang="en-US" sz="1200" dirty="0" err="1"/>
              <a:t>stat.h</a:t>
            </a:r>
            <a:r>
              <a:rPr lang="en-US" sz="1200" dirty="0"/>
              <a:t>&gt; </a:t>
            </a:r>
          </a:p>
          <a:p>
            <a:r>
              <a:rPr lang="en-US" sz="1200" dirty="0"/>
              <a:t>#include &lt;</a:t>
            </a:r>
            <a:r>
              <a:rPr lang="en-US" sz="1200" dirty="0" err="1"/>
              <a:t>unistd.h</a:t>
            </a:r>
            <a:r>
              <a:rPr lang="en-US" sz="1200" dirty="0"/>
              <a:t>&gt; </a:t>
            </a:r>
          </a:p>
          <a:p>
            <a:r>
              <a:rPr lang="en-US" sz="1200" dirty="0"/>
              <a:t>#include &lt;</a:t>
            </a:r>
            <a:r>
              <a:rPr lang="en-US" sz="1200" dirty="0" err="1"/>
              <a:t>errno.h</a:t>
            </a:r>
            <a:r>
              <a:rPr lang="en-US" sz="1200" dirty="0"/>
              <a:t>&gt; </a:t>
            </a:r>
          </a:p>
          <a:p>
            <a:r>
              <a:rPr lang="en-US" sz="1200" dirty="0"/>
              <a:t>#include &lt;</a:t>
            </a:r>
            <a:r>
              <a:rPr lang="en-US" sz="1200" dirty="0" err="1"/>
              <a:t>string.h</a:t>
            </a:r>
            <a:r>
              <a:rPr lang="en-US" sz="1200" dirty="0"/>
              <a:t>&gt; </a:t>
            </a:r>
          </a:p>
          <a:p>
            <a:r>
              <a:rPr lang="en-US" sz="1200" dirty="0"/>
              <a:t>#include &lt;</a:t>
            </a:r>
            <a:r>
              <a:rPr lang="en-US" sz="1200" dirty="0" err="1"/>
              <a:t>fcntl.h</a:t>
            </a:r>
            <a:r>
              <a:rPr lang="en-US" sz="1200" dirty="0"/>
              <a:t>&gt; </a:t>
            </a:r>
          </a:p>
          <a:p>
            <a:r>
              <a:rPr lang="en-US" sz="1200" dirty="0"/>
              <a:t>#include &lt;</a:t>
            </a:r>
            <a:r>
              <a:rPr lang="en-US" sz="1200" dirty="0" err="1"/>
              <a:t>time.h</a:t>
            </a:r>
            <a:r>
              <a:rPr lang="en-US" sz="1200" dirty="0"/>
              <a:t>&gt; </a:t>
            </a:r>
          </a:p>
          <a:p>
            <a:r>
              <a:rPr lang="en-US" sz="1200" dirty="0"/>
              <a:t> </a:t>
            </a:r>
          </a:p>
          <a:p>
            <a:r>
              <a:rPr lang="en-US" sz="1200" dirty="0" err="1"/>
              <a:t>int</a:t>
            </a:r>
            <a:r>
              <a:rPr lang="en-US" sz="1200" dirty="0"/>
              <a:t> main(void) </a:t>
            </a:r>
          </a:p>
          <a:p>
            <a:r>
              <a:rPr lang="en-US" sz="1200" dirty="0"/>
              <a:t>{ </a:t>
            </a:r>
          </a:p>
          <a:p>
            <a:r>
              <a:rPr lang="en-US" sz="1200" dirty="0"/>
              <a:t>    </a:t>
            </a:r>
            <a:r>
              <a:rPr lang="en-US" sz="1200" dirty="0" err="1"/>
              <a:t>int</a:t>
            </a:r>
            <a:r>
              <a:rPr lang="en-US" sz="1200" dirty="0"/>
              <a:t> </a:t>
            </a:r>
            <a:r>
              <a:rPr lang="en-US" sz="1200" dirty="0" err="1"/>
              <a:t>f_d</a:t>
            </a:r>
            <a:r>
              <a:rPr lang="en-US" sz="1200" dirty="0"/>
              <a:t> = 0; </a:t>
            </a:r>
          </a:p>
          <a:p>
            <a:r>
              <a:rPr lang="en-US" sz="1200" dirty="0"/>
              <a:t>    </a:t>
            </a:r>
            <a:r>
              <a:rPr lang="en-US" sz="1200" dirty="0" err="1"/>
              <a:t>struct</a:t>
            </a:r>
            <a:r>
              <a:rPr lang="en-US" sz="1200" dirty="0"/>
              <a:t> stat </a:t>
            </a:r>
            <a:r>
              <a:rPr lang="en-US" sz="1200" dirty="0" err="1"/>
              <a:t>st</a:t>
            </a:r>
            <a:r>
              <a:rPr lang="en-US" sz="1200" dirty="0"/>
              <a:t>; </a:t>
            </a:r>
          </a:p>
          <a:p>
            <a:r>
              <a:rPr lang="en-US" sz="1200" dirty="0"/>
              <a:t>      </a:t>
            </a:r>
          </a:p>
          <a:p>
            <a:r>
              <a:rPr lang="en-US" sz="1200" dirty="0"/>
              <a:t>    // Open the file test.txt through open() </a:t>
            </a:r>
          </a:p>
          <a:p>
            <a:r>
              <a:rPr lang="en-US" sz="1200" dirty="0"/>
              <a:t>    // Note that since the call to open directly gives </a:t>
            </a:r>
          </a:p>
          <a:p>
            <a:r>
              <a:rPr lang="en-US" sz="1200" dirty="0"/>
              <a:t>    // integer file descriptor so we used open here. </a:t>
            </a:r>
          </a:p>
          <a:p>
            <a:r>
              <a:rPr lang="en-US" sz="1200" dirty="0"/>
              <a:t>    // One can also use </a:t>
            </a:r>
            <a:r>
              <a:rPr lang="en-US" sz="1200" dirty="0" err="1"/>
              <a:t>fopen</a:t>
            </a:r>
            <a:r>
              <a:rPr lang="en-US" sz="1200" dirty="0"/>
              <a:t>() that returns FILE* </a:t>
            </a:r>
          </a:p>
          <a:p>
            <a:r>
              <a:rPr lang="en-US" sz="1200" dirty="0"/>
              <a:t>    // object. Use </a:t>
            </a:r>
            <a:r>
              <a:rPr lang="en-US" sz="1200" dirty="0" err="1"/>
              <a:t>fileno</a:t>
            </a:r>
            <a:r>
              <a:rPr lang="en-US" sz="1200" dirty="0"/>
              <a:t>() in that case to convert </a:t>
            </a:r>
          </a:p>
          <a:p>
            <a:r>
              <a:rPr lang="en-US" sz="1200" dirty="0"/>
              <a:t>    // FILE* object into the integer file descriptor </a:t>
            </a:r>
          </a:p>
          <a:p>
            <a:r>
              <a:rPr lang="en-US" sz="1200" dirty="0"/>
              <a:t>    </a:t>
            </a:r>
            <a:r>
              <a:rPr lang="en-US" sz="1200" dirty="0" err="1"/>
              <a:t>f_d</a:t>
            </a:r>
            <a:r>
              <a:rPr lang="en-US" sz="1200" dirty="0"/>
              <a:t> = open("</a:t>
            </a:r>
            <a:r>
              <a:rPr lang="en-US" sz="1200" dirty="0" err="1"/>
              <a:t>test.txt",O_RDONLY</a:t>
            </a:r>
            <a:r>
              <a:rPr lang="en-US" sz="1200" dirty="0"/>
              <a:t>); </a:t>
            </a:r>
          </a:p>
          <a:p>
            <a:r>
              <a:rPr lang="en-US" sz="1200" dirty="0"/>
              <a:t> </a:t>
            </a:r>
          </a:p>
          <a:p>
            <a:r>
              <a:rPr lang="en-US" sz="1200" dirty="0"/>
              <a:t>    //Check if open() was successful </a:t>
            </a:r>
          </a:p>
          <a:p>
            <a:r>
              <a:rPr lang="en-US" sz="1200" dirty="0"/>
              <a:t>    if(-1 == </a:t>
            </a:r>
            <a:r>
              <a:rPr lang="en-US" sz="1200" dirty="0" err="1"/>
              <a:t>f_d</a:t>
            </a:r>
            <a:r>
              <a:rPr lang="en-US" sz="1200" dirty="0"/>
              <a:t>) </a:t>
            </a:r>
          </a:p>
          <a:p>
            <a:r>
              <a:rPr lang="en-US" sz="1200" dirty="0"/>
              <a:t>    { </a:t>
            </a:r>
          </a:p>
          <a:p>
            <a:r>
              <a:rPr lang="en-US" sz="1200" dirty="0"/>
              <a:t>        </a:t>
            </a:r>
            <a:r>
              <a:rPr lang="en-US" sz="1200" dirty="0" err="1"/>
              <a:t>printf</a:t>
            </a:r>
            <a:r>
              <a:rPr lang="en-US" sz="1200" dirty="0"/>
              <a:t>("\n NULL File descriptor\n"); </a:t>
            </a:r>
          </a:p>
          <a:p>
            <a:r>
              <a:rPr lang="en-US" sz="1200" dirty="0"/>
              <a:t>        return -1; </a:t>
            </a:r>
          </a:p>
          <a:p>
            <a:r>
              <a:rPr lang="en-US" sz="1200" dirty="0"/>
              <a:t>    } </a:t>
            </a:r>
            <a:endParaRPr lang="en-US" sz="1200" dirty="0" smtClean="0"/>
          </a:p>
          <a:p>
            <a:r>
              <a:rPr lang="en-US" sz="1200" dirty="0"/>
              <a:t>// set the </a:t>
            </a:r>
            <a:r>
              <a:rPr lang="en-US" sz="1200" dirty="0" err="1"/>
              <a:t>errno</a:t>
            </a:r>
            <a:r>
              <a:rPr lang="en-US" sz="1200" dirty="0"/>
              <a:t> to default value </a:t>
            </a:r>
          </a:p>
          <a:p>
            <a:r>
              <a:rPr lang="en-US" sz="1200" dirty="0"/>
              <a:t>    </a:t>
            </a:r>
            <a:r>
              <a:rPr lang="en-US" sz="1200" dirty="0" err="1"/>
              <a:t>errno</a:t>
            </a:r>
            <a:r>
              <a:rPr lang="en-US" sz="1200" dirty="0"/>
              <a:t> = 0; </a:t>
            </a:r>
          </a:p>
        </p:txBody>
      </p:sp>
      <p:sp>
        <p:nvSpPr>
          <p:cNvPr id="10" name="TextBox 9"/>
          <p:cNvSpPr txBox="1"/>
          <p:nvPr/>
        </p:nvSpPr>
        <p:spPr>
          <a:xfrm>
            <a:off x="4419600" y="551557"/>
            <a:ext cx="4167488" cy="6001643"/>
          </a:xfrm>
          <a:prstGeom prst="rect">
            <a:avLst/>
          </a:prstGeom>
          <a:noFill/>
        </p:spPr>
        <p:txBody>
          <a:bodyPr wrap="none" rtlCol="0">
            <a:spAutoFit/>
          </a:bodyPr>
          <a:lstStyle/>
          <a:p>
            <a:r>
              <a:rPr lang="en-US" sz="1200" dirty="0" smtClean="0"/>
              <a:t>// </a:t>
            </a:r>
            <a:r>
              <a:rPr lang="en-US" sz="1200" dirty="0"/>
              <a:t>Now a call to </a:t>
            </a:r>
            <a:r>
              <a:rPr lang="en-US" sz="1200" dirty="0" err="1"/>
              <a:t>fstat</a:t>
            </a:r>
            <a:r>
              <a:rPr lang="en-US" sz="1200" dirty="0"/>
              <a:t> is made </a:t>
            </a:r>
          </a:p>
          <a:p>
            <a:r>
              <a:rPr lang="en-US" sz="1200" dirty="0"/>
              <a:t>    // Note that the address of </a:t>
            </a:r>
            <a:r>
              <a:rPr lang="en-US" sz="1200" dirty="0" err="1"/>
              <a:t>struct</a:t>
            </a:r>
            <a:r>
              <a:rPr lang="en-US" sz="1200" dirty="0"/>
              <a:t> stat object </a:t>
            </a:r>
          </a:p>
          <a:p>
            <a:r>
              <a:rPr lang="en-US" sz="1200" dirty="0"/>
              <a:t>    // is passed as the second argument </a:t>
            </a:r>
          </a:p>
          <a:p>
            <a:r>
              <a:rPr lang="en-US" sz="1200" dirty="0"/>
              <a:t>    if(</a:t>
            </a:r>
            <a:r>
              <a:rPr lang="en-US" sz="1200" dirty="0" err="1"/>
              <a:t>fstat</a:t>
            </a:r>
            <a:r>
              <a:rPr lang="en-US" sz="1200" dirty="0"/>
              <a:t>(</a:t>
            </a:r>
            <a:r>
              <a:rPr lang="en-US" sz="1200" dirty="0" err="1"/>
              <a:t>f_d</a:t>
            </a:r>
            <a:r>
              <a:rPr lang="en-US" sz="1200" dirty="0"/>
              <a:t>, &amp;</a:t>
            </a:r>
            <a:r>
              <a:rPr lang="en-US" sz="1200" dirty="0" err="1"/>
              <a:t>st</a:t>
            </a:r>
            <a:r>
              <a:rPr lang="en-US" sz="1200" dirty="0"/>
              <a:t>)) </a:t>
            </a:r>
          </a:p>
          <a:p>
            <a:r>
              <a:rPr lang="en-US" sz="1200" dirty="0"/>
              <a:t>    { </a:t>
            </a:r>
          </a:p>
          <a:p>
            <a:r>
              <a:rPr lang="en-US" sz="1200" dirty="0"/>
              <a:t>        </a:t>
            </a:r>
            <a:r>
              <a:rPr lang="en-US" sz="1200" dirty="0" err="1"/>
              <a:t>printf</a:t>
            </a:r>
            <a:r>
              <a:rPr lang="en-US" sz="1200" dirty="0"/>
              <a:t>("\</a:t>
            </a:r>
            <a:r>
              <a:rPr lang="en-US" sz="1200" dirty="0" err="1"/>
              <a:t>nfstat</a:t>
            </a:r>
            <a:r>
              <a:rPr lang="en-US" sz="1200" dirty="0"/>
              <a:t> error: [%s]\n",</a:t>
            </a:r>
            <a:r>
              <a:rPr lang="en-US" sz="1200" dirty="0" err="1"/>
              <a:t>strerror</a:t>
            </a:r>
            <a:r>
              <a:rPr lang="en-US" sz="1200" dirty="0"/>
              <a:t>(</a:t>
            </a:r>
            <a:r>
              <a:rPr lang="en-US" sz="1200" dirty="0" err="1"/>
              <a:t>errno</a:t>
            </a:r>
            <a:r>
              <a:rPr lang="en-US" sz="1200" dirty="0"/>
              <a:t>)); </a:t>
            </a:r>
          </a:p>
          <a:p>
            <a:r>
              <a:rPr lang="en-US" sz="1200" dirty="0"/>
              <a:t>        close(</a:t>
            </a:r>
            <a:r>
              <a:rPr lang="en-US" sz="1200" dirty="0" err="1"/>
              <a:t>f_d</a:t>
            </a:r>
            <a:r>
              <a:rPr lang="en-US" sz="1200" dirty="0"/>
              <a:t>); </a:t>
            </a:r>
          </a:p>
          <a:p>
            <a:r>
              <a:rPr lang="en-US" sz="1200" dirty="0"/>
              <a:t>        return -1; </a:t>
            </a:r>
          </a:p>
          <a:p>
            <a:r>
              <a:rPr lang="en-US" sz="1200" dirty="0"/>
              <a:t>    } </a:t>
            </a:r>
          </a:p>
          <a:p>
            <a:r>
              <a:rPr lang="en-US" sz="1200" dirty="0"/>
              <a:t> </a:t>
            </a:r>
          </a:p>
          <a:p>
            <a:r>
              <a:rPr lang="en-US" sz="1200" dirty="0"/>
              <a:t>    switch (</a:t>
            </a:r>
            <a:r>
              <a:rPr lang="en-US" sz="1200" dirty="0" err="1"/>
              <a:t>st.st_mode</a:t>
            </a:r>
            <a:r>
              <a:rPr lang="en-US" sz="1200" dirty="0"/>
              <a:t> &amp; S_IFMT) { </a:t>
            </a:r>
          </a:p>
          <a:p>
            <a:r>
              <a:rPr lang="en-US" sz="1200" dirty="0"/>
              <a:t>           case S_IFBLK:  </a:t>
            </a:r>
            <a:r>
              <a:rPr lang="en-US" sz="1200" dirty="0" err="1"/>
              <a:t>printf</a:t>
            </a:r>
            <a:r>
              <a:rPr lang="en-US" sz="1200" dirty="0"/>
              <a:t>("block device\n");            break; </a:t>
            </a:r>
          </a:p>
          <a:p>
            <a:r>
              <a:rPr lang="en-US" sz="1200" dirty="0"/>
              <a:t>           case S_IFCHR:  </a:t>
            </a:r>
            <a:r>
              <a:rPr lang="en-US" sz="1200" dirty="0" err="1"/>
              <a:t>printf</a:t>
            </a:r>
            <a:r>
              <a:rPr lang="en-US" sz="1200" dirty="0"/>
              <a:t>("character device\n");        break; </a:t>
            </a:r>
          </a:p>
          <a:p>
            <a:r>
              <a:rPr lang="en-US" sz="1200" dirty="0"/>
              <a:t>           case S_IFDIR:  </a:t>
            </a:r>
            <a:r>
              <a:rPr lang="en-US" sz="1200" dirty="0" err="1"/>
              <a:t>printf</a:t>
            </a:r>
            <a:r>
              <a:rPr lang="en-US" sz="1200" dirty="0"/>
              <a:t>("directory\n");               break; </a:t>
            </a:r>
          </a:p>
          <a:p>
            <a:r>
              <a:rPr lang="en-US" sz="1200" dirty="0"/>
              <a:t>           case S_IFIFO:  </a:t>
            </a:r>
            <a:r>
              <a:rPr lang="en-US" sz="1200" dirty="0" err="1"/>
              <a:t>printf</a:t>
            </a:r>
            <a:r>
              <a:rPr lang="en-US" sz="1200" dirty="0"/>
              <a:t>("FIFO/pipe\n");               break; </a:t>
            </a:r>
          </a:p>
          <a:p>
            <a:r>
              <a:rPr lang="en-US" sz="1200" dirty="0"/>
              <a:t>           case S_IFLNK:  </a:t>
            </a:r>
            <a:r>
              <a:rPr lang="en-US" sz="1200" dirty="0" err="1"/>
              <a:t>printf</a:t>
            </a:r>
            <a:r>
              <a:rPr lang="en-US" sz="1200" dirty="0"/>
              <a:t>("</a:t>
            </a:r>
            <a:r>
              <a:rPr lang="en-US" sz="1200" dirty="0" err="1"/>
              <a:t>symlink</a:t>
            </a:r>
            <a:r>
              <a:rPr lang="en-US" sz="1200" dirty="0"/>
              <a:t>\n");                 break; </a:t>
            </a:r>
          </a:p>
          <a:p>
            <a:r>
              <a:rPr lang="en-US" sz="1200" dirty="0"/>
              <a:t>           case S_IFREG:  </a:t>
            </a:r>
            <a:r>
              <a:rPr lang="en-US" sz="1200" dirty="0" err="1"/>
              <a:t>printf</a:t>
            </a:r>
            <a:r>
              <a:rPr lang="en-US" sz="1200" dirty="0"/>
              <a:t>("regular file\n");            break; </a:t>
            </a:r>
          </a:p>
          <a:p>
            <a:r>
              <a:rPr lang="en-US" sz="1200" dirty="0"/>
              <a:t>           case S_IFSOCK: </a:t>
            </a:r>
            <a:r>
              <a:rPr lang="en-US" sz="1200" dirty="0" err="1"/>
              <a:t>printf</a:t>
            </a:r>
            <a:r>
              <a:rPr lang="en-US" sz="1200" dirty="0"/>
              <a:t>("socket\n");                  break; </a:t>
            </a:r>
          </a:p>
          <a:p>
            <a:r>
              <a:rPr lang="en-US" sz="1200" dirty="0"/>
              <a:t>           default:       </a:t>
            </a:r>
            <a:r>
              <a:rPr lang="en-US" sz="1200" dirty="0" err="1"/>
              <a:t>printf</a:t>
            </a:r>
            <a:r>
              <a:rPr lang="en-US" sz="1200" dirty="0"/>
              <a:t>("unknown?\n");                break; </a:t>
            </a:r>
          </a:p>
          <a:p>
            <a:r>
              <a:rPr lang="en-US" sz="1200" dirty="0"/>
              <a:t>           } </a:t>
            </a:r>
          </a:p>
          <a:p>
            <a:r>
              <a:rPr lang="en-US" sz="1200" dirty="0"/>
              <a:t> </a:t>
            </a:r>
          </a:p>
          <a:p>
            <a:r>
              <a:rPr lang="en-US" sz="1200" dirty="0"/>
              <a:t>     </a:t>
            </a:r>
            <a:r>
              <a:rPr lang="en-US" sz="1200" dirty="0" err="1"/>
              <a:t>printf</a:t>
            </a:r>
            <a:r>
              <a:rPr lang="en-US" sz="1200" dirty="0"/>
              <a:t>("File size:                %</a:t>
            </a:r>
            <a:r>
              <a:rPr lang="en-US" sz="1200" dirty="0" err="1"/>
              <a:t>lld</a:t>
            </a:r>
            <a:r>
              <a:rPr lang="en-US" sz="1200" dirty="0"/>
              <a:t> bytes\n",(long long) </a:t>
            </a:r>
            <a:r>
              <a:rPr lang="en-US" sz="1200" dirty="0" err="1"/>
              <a:t>st.st_size</a:t>
            </a:r>
            <a:r>
              <a:rPr lang="en-US" sz="1200" dirty="0"/>
              <a:t>); </a:t>
            </a:r>
          </a:p>
          <a:p>
            <a:r>
              <a:rPr lang="en-US" sz="1200" dirty="0"/>
              <a:t>     </a:t>
            </a:r>
            <a:r>
              <a:rPr lang="en-US" sz="1200" dirty="0" err="1"/>
              <a:t>printf</a:t>
            </a:r>
            <a:r>
              <a:rPr lang="en-US" sz="1200" dirty="0"/>
              <a:t>("Last status change:       %s", </a:t>
            </a:r>
            <a:r>
              <a:rPr lang="en-US" sz="1200" dirty="0" err="1"/>
              <a:t>ctime</a:t>
            </a:r>
            <a:r>
              <a:rPr lang="en-US" sz="1200" dirty="0"/>
              <a:t>(&amp;</a:t>
            </a:r>
            <a:r>
              <a:rPr lang="en-US" sz="1200" dirty="0" err="1"/>
              <a:t>st.st_ctime</a:t>
            </a:r>
            <a:r>
              <a:rPr lang="en-US" sz="1200" dirty="0"/>
              <a:t>)); </a:t>
            </a:r>
          </a:p>
          <a:p>
            <a:r>
              <a:rPr lang="en-US" sz="1200" dirty="0"/>
              <a:t>     </a:t>
            </a:r>
            <a:r>
              <a:rPr lang="en-US" sz="1200" dirty="0" err="1"/>
              <a:t>printf</a:t>
            </a:r>
            <a:r>
              <a:rPr lang="en-US" sz="1200" dirty="0"/>
              <a:t>("Last file access:         %s", </a:t>
            </a:r>
            <a:r>
              <a:rPr lang="en-US" sz="1200" dirty="0" err="1"/>
              <a:t>ctime</a:t>
            </a:r>
            <a:r>
              <a:rPr lang="en-US" sz="1200" dirty="0"/>
              <a:t>(&amp;</a:t>
            </a:r>
            <a:r>
              <a:rPr lang="en-US" sz="1200" dirty="0" err="1"/>
              <a:t>st.st_atime</a:t>
            </a:r>
            <a:r>
              <a:rPr lang="en-US" sz="1200" dirty="0"/>
              <a:t>)); </a:t>
            </a:r>
          </a:p>
          <a:p>
            <a:r>
              <a:rPr lang="en-US" sz="1200" dirty="0"/>
              <a:t>     </a:t>
            </a:r>
            <a:r>
              <a:rPr lang="en-US" sz="1200" dirty="0" err="1"/>
              <a:t>printf</a:t>
            </a:r>
            <a:r>
              <a:rPr lang="en-US" sz="1200" dirty="0"/>
              <a:t>("Last file modification:   %s", </a:t>
            </a:r>
            <a:r>
              <a:rPr lang="en-US" sz="1200" dirty="0" err="1"/>
              <a:t>ctime</a:t>
            </a:r>
            <a:r>
              <a:rPr lang="en-US" sz="1200" dirty="0"/>
              <a:t>(&amp;</a:t>
            </a:r>
            <a:r>
              <a:rPr lang="en-US" sz="1200" dirty="0" err="1"/>
              <a:t>st.st_mtime</a:t>
            </a:r>
            <a:r>
              <a:rPr lang="en-US" sz="1200" dirty="0"/>
              <a:t>)); </a:t>
            </a:r>
          </a:p>
          <a:p>
            <a:r>
              <a:rPr lang="en-US" sz="1200" dirty="0"/>
              <a:t> </a:t>
            </a:r>
          </a:p>
          <a:p>
            <a:r>
              <a:rPr lang="en-US" sz="1200" dirty="0"/>
              <a:t> </a:t>
            </a:r>
          </a:p>
          <a:p>
            <a:r>
              <a:rPr lang="en-US" sz="1200" dirty="0"/>
              <a:t>    // Close the file </a:t>
            </a:r>
          </a:p>
          <a:p>
            <a:r>
              <a:rPr lang="en-US" sz="1200" dirty="0"/>
              <a:t>    close(</a:t>
            </a:r>
            <a:r>
              <a:rPr lang="en-US" sz="1200" dirty="0" err="1"/>
              <a:t>f_d</a:t>
            </a:r>
            <a:r>
              <a:rPr lang="en-US" sz="1200" dirty="0"/>
              <a:t>); </a:t>
            </a:r>
          </a:p>
          <a:p>
            <a:r>
              <a:rPr lang="en-US" sz="1200" dirty="0"/>
              <a:t> </a:t>
            </a:r>
          </a:p>
          <a:p>
            <a:r>
              <a:rPr lang="en-US" sz="1200" dirty="0"/>
              <a:t>    return 0; </a:t>
            </a:r>
          </a:p>
          <a:p>
            <a:r>
              <a:rPr lang="en-US" sz="1200" dirty="0"/>
              <a:t>}</a:t>
            </a:r>
          </a:p>
        </p:txBody>
      </p:sp>
      <p:cxnSp>
        <p:nvCxnSpPr>
          <p:cNvPr id="12" name="Straight Connector 11"/>
          <p:cNvCxnSpPr/>
          <p:nvPr/>
        </p:nvCxnSpPr>
        <p:spPr>
          <a:xfrm>
            <a:off x="4343400" y="265545"/>
            <a:ext cx="38100" cy="613525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1116" y="0"/>
            <a:ext cx="149008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Ví</a:t>
            </a:r>
            <a:r>
              <a:rPr lang="en-US" sz="2800" dirty="0" smtClean="0"/>
              <a:t> </a:t>
            </a:r>
            <a:r>
              <a:rPr lang="en-US" sz="2800" dirty="0" err="1" smtClean="0"/>
              <a:t>dụ</a:t>
            </a:r>
            <a:r>
              <a:rPr lang="en-US" sz="2800" dirty="0" smtClean="0"/>
              <a:t>:</a:t>
            </a:r>
            <a:endParaRPr lang="en-US" sz="2800" dirty="0"/>
          </a:p>
        </p:txBody>
      </p:sp>
    </p:spTree>
    <p:extLst>
      <p:ext uri="{BB962C8B-B14F-4D97-AF65-F5344CB8AC3E}">
        <p14:creationId xmlns:p14="http://schemas.microsoft.com/office/powerpoint/2010/main" val="1802997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lstStyle/>
          <a:p>
            <a:r>
              <a:rPr lang="en-US" dirty="0" err="1"/>
              <a:t>Đổi</a:t>
            </a:r>
            <a:r>
              <a:rPr lang="en-US" dirty="0"/>
              <a:t> </a:t>
            </a:r>
            <a:r>
              <a:rPr lang="en-US" dirty="0" err="1"/>
              <a:t>tên</a:t>
            </a:r>
            <a:r>
              <a:rPr lang="en-US" dirty="0"/>
              <a:t> file:</a:t>
            </a:r>
          </a:p>
          <a:p>
            <a:pPr marL="457200" lvl="1" indent="0">
              <a:buNone/>
            </a:pPr>
            <a:r>
              <a:rPr lang="en-US" i="1" dirty="0"/>
              <a:t>#include &lt;</a:t>
            </a:r>
            <a:r>
              <a:rPr lang="en-US" i="1" dirty="0" err="1"/>
              <a:t>stdio.h</a:t>
            </a:r>
            <a:r>
              <a:rPr lang="en-US" i="1" dirty="0"/>
              <a:t>&gt;</a:t>
            </a:r>
          </a:p>
          <a:p>
            <a:pPr marL="457200" lvl="1" indent="0">
              <a:buNone/>
            </a:pPr>
            <a:r>
              <a:rPr lang="en-US" i="1" dirty="0" err="1"/>
              <a:t>int</a:t>
            </a:r>
            <a:r>
              <a:rPr lang="en-US" i="1" dirty="0"/>
              <a:t> rename(</a:t>
            </a:r>
            <a:r>
              <a:rPr lang="en-US" i="1" dirty="0" err="1"/>
              <a:t>const</a:t>
            </a:r>
            <a:r>
              <a:rPr lang="en-US" i="1" dirty="0"/>
              <a:t> char *old, </a:t>
            </a:r>
            <a:r>
              <a:rPr lang="en-US" i="1" dirty="0" err="1"/>
              <a:t>const</a:t>
            </a:r>
            <a:r>
              <a:rPr lang="en-US" i="1" dirty="0"/>
              <a:t> char *new);</a:t>
            </a:r>
          </a:p>
          <a:p>
            <a:pPr lvl="1"/>
            <a:r>
              <a:rPr lang="en-US" dirty="0" err="1"/>
              <a:t>Trả</a:t>
            </a:r>
            <a:r>
              <a:rPr lang="en-US" dirty="0"/>
              <a:t> </a:t>
            </a:r>
            <a:r>
              <a:rPr lang="en-US" dirty="0" err="1"/>
              <a:t>lại</a:t>
            </a:r>
            <a:r>
              <a:rPr lang="en-US" dirty="0"/>
              <a:t> 0 </a:t>
            </a:r>
            <a:r>
              <a:rPr lang="en-US" dirty="0" err="1"/>
              <a:t>nếu</a:t>
            </a:r>
            <a:r>
              <a:rPr lang="en-US" dirty="0"/>
              <a:t> </a:t>
            </a:r>
            <a:r>
              <a:rPr lang="en-US" dirty="0" err="1"/>
              <a:t>thành</a:t>
            </a:r>
            <a:r>
              <a:rPr lang="en-US" dirty="0"/>
              <a:t> </a:t>
            </a:r>
            <a:r>
              <a:rPr lang="en-US" dirty="0" err="1"/>
              <a:t>công</a:t>
            </a:r>
            <a:r>
              <a:rPr lang="en-US" dirty="0"/>
              <a:t>, -1 </a:t>
            </a:r>
            <a:r>
              <a:rPr lang="en-US" dirty="0" err="1"/>
              <a:t>nếu</a:t>
            </a:r>
            <a:r>
              <a:rPr lang="en-US" dirty="0"/>
              <a:t> </a:t>
            </a:r>
            <a:r>
              <a:rPr lang="en-US" dirty="0" err="1"/>
              <a:t>thất</a:t>
            </a:r>
            <a:r>
              <a:rPr lang="en-US" dirty="0"/>
              <a:t> </a:t>
            </a:r>
            <a:r>
              <a:rPr lang="en-US" dirty="0" err="1"/>
              <a:t>bại</a:t>
            </a:r>
            <a:endParaRPr lang="en-US" dirty="0"/>
          </a:p>
          <a:p>
            <a:r>
              <a:rPr lang="en-US" dirty="0" err="1"/>
              <a:t>Xóa</a:t>
            </a:r>
            <a:r>
              <a:rPr lang="en-US" dirty="0"/>
              <a:t> file:</a:t>
            </a:r>
          </a:p>
          <a:p>
            <a:pPr marL="457200" lvl="1" indent="0">
              <a:buNone/>
            </a:pPr>
            <a:r>
              <a:rPr lang="en-US" i="1" dirty="0"/>
              <a:t>#include &lt;</a:t>
            </a:r>
            <a:r>
              <a:rPr lang="en-US" i="1" dirty="0" err="1"/>
              <a:t>unistd.h</a:t>
            </a:r>
            <a:r>
              <a:rPr lang="en-US" i="1" dirty="0"/>
              <a:t>&gt;</a:t>
            </a:r>
          </a:p>
          <a:p>
            <a:pPr marL="457200" lvl="1" indent="0">
              <a:buNone/>
            </a:pPr>
            <a:r>
              <a:rPr lang="en-US" i="1" dirty="0" err="1"/>
              <a:t>int</a:t>
            </a:r>
            <a:r>
              <a:rPr lang="en-US" i="1" dirty="0"/>
              <a:t> unlink(</a:t>
            </a:r>
            <a:r>
              <a:rPr lang="en-US" i="1" dirty="0" err="1"/>
              <a:t>const</a:t>
            </a:r>
            <a:r>
              <a:rPr lang="en-US" i="1" dirty="0"/>
              <a:t> char *pathname);</a:t>
            </a:r>
          </a:p>
          <a:p>
            <a:pPr lvl="1"/>
            <a:r>
              <a:rPr lang="en-US" dirty="0" err="1"/>
              <a:t>Trả</a:t>
            </a:r>
            <a:r>
              <a:rPr lang="en-US" dirty="0"/>
              <a:t> </a:t>
            </a:r>
            <a:r>
              <a:rPr lang="en-US" dirty="0" err="1"/>
              <a:t>lại</a:t>
            </a:r>
            <a:r>
              <a:rPr lang="en-US" dirty="0"/>
              <a:t> 0 </a:t>
            </a:r>
            <a:r>
              <a:rPr lang="en-US" dirty="0" err="1"/>
              <a:t>nếu</a:t>
            </a:r>
            <a:r>
              <a:rPr lang="en-US" dirty="0"/>
              <a:t> </a:t>
            </a:r>
            <a:r>
              <a:rPr lang="en-US" dirty="0" err="1"/>
              <a:t>thành</a:t>
            </a:r>
            <a:r>
              <a:rPr lang="en-US" dirty="0"/>
              <a:t> </a:t>
            </a:r>
            <a:r>
              <a:rPr lang="en-US" dirty="0" err="1"/>
              <a:t>công</a:t>
            </a:r>
            <a:r>
              <a:rPr lang="en-US" dirty="0"/>
              <a:t>, -1 </a:t>
            </a:r>
            <a:r>
              <a:rPr lang="en-US" dirty="0" err="1"/>
              <a:t>nếu</a:t>
            </a:r>
            <a:r>
              <a:rPr lang="en-US" dirty="0"/>
              <a:t> </a:t>
            </a:r>
            <a:r>
              <a:rPr lang="en-US" dirty="0" err="1"/>
              <a:t>thất</a:t>
            </a:r>
            <a:r>
              <a:rPr lang="en-US" dirty="0"/>
              <a:t> </a:t>
            </a:r>
            <a:r>
              <a:rPr lang="en-US" dirty="0" err="1"/>
              <a:t>bại</a:t>
            </a:r>
            <a:endParaRPr lang="en-US" dirty="0"/>
          </a:p>
          <a:p>
            <a:endParaRPr lang="en-US" dirty="0"/>
          </a:p>
        </p:txBody>
      </p:sp>
      <p:sp>
        <p:nvSpPr>
          <p:cNvPr id="4" name="Date Placeholder 3"/>
          <p:cNvSpPr>
            <a:spLocks noGrp="1"/>
          </p:cNvSpPr>
          <p:nvPr>
            <p:ph type="dt" sz="half" idx="10"/>
          </p:nvPr>
        </p:nvSpPr>
        <p:spPr/>
        <p:txBody>
          <a:bodyPr/>
          <a:lstStyle/>
          <a:p>
            <a:fld id="{764576A5-4ADC-4B38-95A5-DA61485587A6}"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007212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Tạo</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tượng</a:t>
            </a:r>
            <a:r>
              <a:rPr lang="en-US" dirty="0" smtClean="0"/>
              <a:t> </a:t>
            </a:r>
            <a:r>
              <a:rPr lang="en-US" dirty="0" err="1" smtClean="0"/>
              <a:t>trưng</a:t>
            </a:r>
            <a:r>
              <a:rPr lang="en-US" dirty="0" smtClean="0"/>
              <a:t> </a:t>
            </a:r>
            <a:r>
              <a:rPr lang="en-US" dirty="0" err="1" smtClean="0"/>
              <a:t>tắt</a:t>
            </a:r>
            <a:r>
              <a:rPr lang="en-US" dirty="0" smtClean="0"/>
              <a:t> (symbolic link): </a:t>
            </a:r>
          </a:p>
          <a:p>
            <a:pPr marL="457200" lvl="1" indent="0">
              <a:buNone/>
            </a:pPr>
            <a:r>
              <a:rPr lang="en-US" i="1" dirty="0"/>
              <a:t>#include &lt;</a:t>
            </a:r>
            <a:r>
              <a:rPr lang="en-US" i="1" dirty="0" err="1"/>
              <a:t>unistd.h</a:t>
            </a:r>
            <a:r>
              <a:rPr lang="en-US" i="1" dirty="0" smtClean="0"/>
              <a:t>&gt;</a:t>
            </a:r>
          </a:p>
          <a:p>
            <a:pPr marL="457200" lvl="1" indent="0">
              <a:buNone/>
            </a:pPr>
            <a:r>
              <a:rPr lang="en-US" i="1" dirty="0" err="1"/>
              <a:t>int</a:t>
            </a:r>
            <a:r>
              <a:rPr lang="en-US" i="1" dirty="0"/>
              <a:t> link(</a:t>
            </a:r>
            <a:r>
              <a:rPr lang="en-US" i="1" dirty="0" err="1"/>
              <a:t>const</a:t>
            </a:r>
            <a:r>
              <a:rPr lang="en-US" i="1" dirty="0"/>
              <a:t> char *path1, </a:t>
            </a:r>
            <a:r>
              <a:rPr lang="en-US" i="1" dirty="0" err="1"/>
              <a:t>const</a:t>
            </a:r>
            <a:r>
              <a:rPr lang="en-US" i="1" dirty="0"/>
              <a:t> char *path2); </a:t>
            </a:r>
          </a:p>
          <a:p>
            <a:pPr marL="457200" lvl="1" indent="0">
              <a:buNone/>
            </a:pPr>
            <a:r>
              <a:rPr lang="en-US" i="1" dirty="0" err="1"/>
              <a:t>int</a:t>
            </a:r>
            <a:r>
              <a:rPr lang="en-US" i="1" dirty="0"/>
              <a:t> </a:t>
            </a:r>
            <a:r>
              <a:rPr lang="en-US" i="1" dirty="0" err="1"/>
              <a:t>symlink</a:t>
            </a:r>
            <a:r>
              <a:rPr lang="en-US" i="1" dirty="0"/>
              <a:t>(</a:t>
            </a:r>
            <a:r>
              <a:rPr lang="en-US" i="1" dirty="0" err="1"/>
              <a:t>const</a:t>
            </a:r>
            <a:r>
              <a:rPr lang="en-US" i="1" dirty="0"/>
              <a:t> char *path1, </a:t>
            </a:r>
            <a:r>
              <a:rPr lang="en-US" i="1" dirty="0" err="1"/>
              <a:t>const</a:t>
            </a:r>
            <a:r>
              <a:rPr lang="en-US" i="1" dirty="0"/>
              <a:t> char *path2</a:t>
            </a:r>
            <a:r>
              <a:rPr lang="en-US" i="1" dirty="0" smtClean="0"/>
              <a:t>);</a:t>
            </a:r>
          </a:p>
          <a:p>
            <a:pPr lvl="1"/>
            <a:r>
              <a:rPr lang="en-US" b="1" i="1" dirty="0"/>
              <a:t>p</a:t>
            </a:r>
            <a:r>
              <a:rPr lang="en-US" b="1" i="1" dirty="0" smtClean="0"/>
              <a:t>ath1</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tuyệt</a:t>
            </a:r>
            <a:r>
              <a:rPr lang="en-US" dirty="0" smtClean="0"/>
              <a:t> </a:t>
            </a:r>
            <a:r>
              <a:rPr lang="en-US" dirty="0" err="1" smtClean="0"/>
              <a:t>đối</a:t>
            </a:r>
            <a:r>
              <a:rPr lang="en-US" dirty="0" smtClean="0"/>
              <a:t> </a:t>
            </a:r>
            <a:r>
              <a:rPr lang="en-US" dirty="0" err="1" smtClean="0"/>
              <a:t>đến</a:t>
            </a:r>
            <a:r>
              <a:rPr lang="en-US" dirty="0" smtClean="0"/>
              <a:t> file </a:t>
            </a:r>
            <a:r>
              <a:rPr lang="en-US" dirty="0" err="1" smtClean="0"/>
              <a:t>vật</a:t>
            </a:r>
            <a:r>
              <a:rPr lang="en-US" dirty="0" smtClean="0"/>
              <a:t> </a:t>
            </a:r>
            <a:r>
              <a:rPr lang="en-US" dirty="0" err="1" smtClean="0"/>
              <a:t>lý</a:t>
            </a:r>
            <a:r>
              <a:rPr lang="en-US" dirty="0" smtClean="0"/>
              <a:t> </a:t>
            </a:r>
            <a:r>
              <a:rPr lang="en-US" dirty="0" err="1" smtClean="0"/>
              <a:t>trên</a:t>
            </a:r>
            <a:r>
              <a:rPr lang="en-US" dirty="0" smtClean="0"/>
              <a:t> </a:t>
            </a:r>
            <a:r>
              <a:rPr lang="en-US" dirty="0" err="1" smtClean="0"/>
              <a:t>đĩa</a:t>
            </a:r>
            <a:endParaRPr lang="en-US" dirty="0" smtClean="0"/>
          </a:p>
          <a:p>
            <a:pPr lvl="1"/>
            <a:r>
              <a:rPr lang="en-US" b="1" i="1" dirty="0"/>
              <a:t>p</a:t>
            </a:r>
            <a:r>
              <a:rPr lang="en-US" b="1" i="1" dirty="0" smtClean="0"/>
              <a:t>ath2</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đến</a:t>
            </a:r>
            <a:r>
              <a:rPr lang="en-US" dirty="0" smtClean="0"/>
              <a:t> file </a:t>
            </a:r>
            <a:r>
              <a:rPr lang="en-US" dirty="0" err="1" smtClean="0"/>
              <a:t>liên</a:t>
            </a:r>
            <a:r>
              <a:rPr lang="en-US" dirty="0" smtClean="0"/>
              <a:t> </a:t>
            </a:r>
            <a:r>
              <a:rPr lang="en-US" dirty="0" err="1" smtClean="0"/>
              <a:t>kết</a:t>
            </a:r>
            <a:r>
              <a:rPr lang="en-US" dirty="0" smtClean="0"/>
              <a:t> </a:t>
            </a:r>
            <a:r>
              <a:rPr lang="en-US" dirty="0" err="1" smtClean="0"/>
              <a:t>cần</a:t>
            </a:r>
            <a:r>
              <a:rPr lang="en-US" dirty="0" smtClean="0"/>
              <a:t> </a:t>
            </a:r>
            <a:r>
              <a:rPr lang="en-US" dirty="0" err="1" smtClean="0"/>
              <a:t>tạo</a:t>
            </a:r>
            <a:endParaRPr lang="en-US" dirty="0" smtClean="0"/>
          </a:p>
          <a:p>
            <a:r>
              <a:rPr lang="en-US" dirty="0" err="1" smtClean="0"/>
              <a:t>Mặt</a:t>
            </a:r>
            <a:r>
              <a:rPr lang="en-US" dirty="0" smtClean="0"/>
              <a:t> </a:t>
            </a:r>
            <a:r>
              <a:rPr lang="en-US" dirty="0" err="1" smtClean="0"/>
              <a:t>nạ</a:t>
            </a:r>
            <a:r>
              <a:rPr lang="en-US" dirty="0" smtClean="0"/>
              <a:t> </a:t>
            </a:r>
            <a:r>
              <a:rPr lang="en-US" dirty="0" err="1" smtClean="0"/>
              <a:t>che</a:t>
            </a:r>
            <a:r>
              <a:rPr lang="en-US" dirty="0" smtClean="0"/>
              <a:t> </a:t>
            </a:r>
            <a:r>
              <a:rPr lang="en-US" dirty="0" err="1" smtClean="0"/>
              <a:t>quyền</a:t>
            </a:r>
            <a:r>
              <a:rPr lang="en-US" dirty="0" smtClean="0"/>
              <a:t>:</a:t>
            </a:r>
          </a:p>
          <a:p>
            <a:pPr marL="457200" lvl="1" indent="0">
              <a:buNone/>
            </a:pPr>
            <a:r>
              <a:rPr lang="en-US" i="1" dirty="0"/>
              <a:t>#include &lt;sys/</a:t>
            </a:r>
            <a:r>
              <a:rPr lang="en-US" i="1" dirty="0" err="1"/>
              <a:t>types.h</a:t>
            </a:r>
            <a:r>
              <a:rPr lang="en-US" i="1" dirty="0"/>
              <a:t>&gt; #include &lt;sys/</a:t>
            </a:r>
            <a:r>
              <a:rPr lang="en-US" i="1" dirty="0" err="1"/>
              <a:t>stat.h</a:t>
            </a:r>
            <a:r>
              <a:rPr lang="en-US" i="1" dirty="0"/>
              <a:t>&gt; </a:t>
            </a:r>
            <a:endParaRPr lang="en-US" i="1" dirty="0" smtClean="0"/>
          </a:p>
          <a:p>
            <a:pPr marL="457200" lvl="1" indent="0">
              <a:buNone/>
            </a:pPr>
            <a:r>
              <a:rPr lang="en-US" i="1" dirty="0" err="1" smtClean="0"/>
              <a:t>mode_t</a:t>
            </a:r>
            <a:r>
              <a:rPr lang="en-US" i="1" dirty="0" smtClean="0"/>
              <a:t> </a:t>
            </a:r>
            <a:r>
              <a:rPr lang="en-US" i="1" dirty="0" err="1"/>
              <a:t>umask</a:t>
            </a:r>
            <a:r>
              <a:rPr lang="en-US" i="1" dirty="0"/>
              <a:t>(</a:t>
            </a:r>
            <a:r>
              <a:rPr lang="en-US" i="1" dirty="0" err="1"/>
              <a:t>mode_t</a:t>
            </a:r>
            <a:r>
              <a:rPr lang="en-US" i="1" dirty="0"/>
              <a:t> mask); </a:t>
            </a:r>
            <a:endParaRPr lang="en-US" i="1" dirty="0" smtClean="0"/>
          </a:p>
          <a:p>
            <a:pPr lvl="1"/>
            <a:r>
              <a:rPr lang="en-US" dirty="0" err="1" smtClean="0"/>
              <a:t>Thiết</a:t>
            </a:r>
            <a:r>
              <a:rPr lang="en-US" dirty="0" smtClean="0"/>
              <a:t> </a:t>
            </a:r>
            <a:r>
              <a:rPr lang="en-US" dirty="0" err="1" smtClean="0"/>
              <a:t>lập</a:t>
            </a:r>
            <a:r>
              <a:rPr lang="en-US" dirty="0" smtClean="0"/>
              <a:t> </a:t>
            </a:r>
            <a:r>
              <a:rPr lang="en-US" dirty="0" err="1" smtClean="0"/>
              <a:t>mặt</a:t>
            </a:r>
            <a:r>
              <a:rPr lang="en-US" dirty="0" smtClean="0"/>
              <a:t> </a:t>
            </a:r>
            <a:r>
              <a:rPr lang="en-US" dirty="0" err="1" smtClean="0"/>
              <a:t>nạ</a:t>
            </a:r>
            <a:r>
              <a:rPr lang="en-US" dirty="0" smtClean="0"/>
              <a:t> </a:t>
            </a:r>
            <a:r>
              <a:rPr lang="en-US" dirty="0" err="1" smtClean="0"/>
              <a:t>che</a:t>
            </a:r>
            <a:r>
              <a:rPr lang="en-US" dirty="0" smtClean="0"/>
              <a:t> </a:t>
            </a:r>
            <a:r>
              <a:rPr lang="en-US" dirty="0" err="1" smtClean="0"/>
              <a:t>quyền</a:t>
            </a:r>
            <a:r>
              <a:rPr lang="en-US" dirty="0" smtClean="0"/>
              <a:t> </a:t>
            </a:r>
            <a:r>
              <a:rPr lang="en-US" dirty="0" err="1" smtClean="0"/>
              <a:t>mới</a:t>
            </a:r>
            <a:r>
              <a:rPr lang="en-US" dirty="0" smtClean="0"/>
              <a:t> </a:t>
            </a:r>
            <a:r>
              <a:rPr lang="en-US" dirty="0" err="1" smtClean="0"/>
              <a:t>cho</a:t>
            </a:r>
            <a:r>
              <a:rPr lang="en-US" dirty="0" smtClean="0"/>
              <a:t> file </a:t>
            </a:r>
            <a:r>
              <a:rPr lang="en-US" dirty="0" err="1" smtClean="0"/>
              <a:t>và</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mặt</a:t>
            </a:r>
            <a:r>
              <a:rPr lang="en-US" dirty="0" smtClean="0"/>
              <a:t> </a:t>
            </a:r>
            <a:r>
              <a:rPr lang="en-US" dirty="0" err="1" smtClean="0"/>
              <a:t>nạ</a:t>
            </a:r>
            <a:r>
              <a:rPr lang="en-US" dirty="0" smtClean="0"/>
              <a:t> </a:t>
            </a:r>
            <a:r>
              <a:rPr lang="en-US" dirty="0" err="1" smtClean="0"/>
              <a:t>che</a:t>
            </a:r>
            <a:r>
              <a:rPr lang="en-US" dirty="0" smtClean="0"/>
              <a:t> </a:t>
            </a:r>
            <a:r>
              <a:rPr lang="en-US" dirty="0" err="1" smtClean="0"/>
              <a:t>quyền</a:t>
            </a:r>
            <a:r>
              <a:rPr lang="en-US" dirty="0" smtClean="0"/>
              <a:t> </a:t>
            </a:r>
            <a:r>
              <a:rPr lang="en-US" dirty="0" err="1" smtClean="0"/>
              <a:t>cũ</a:t>
            </a:r>
            <a:endParaRPr lang="en-US" dirty="0" smtClean="0"/>
          </a:p>
          <a:p>
            <a:pPr lvl="1"/>
            <a:r>
              <a:rPr lang="en-US" dirty="0" err="1" smtClean="0"/>
              <a:t>Khi</a:t>
            </a:r>
            <a:r>
              <a:rPr lang="en-US" dirty="0" smtClean="0"/>
              <a:t>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mặt</a:t>
            </a:r>
            <a:r>
              <a:rPr lang="en-US" dirty="0" smtClean="0"/>
              <a:t> </a:t>
            </a:r>
            <a:r>
              <a:rPr lang="en-US" dirty="0" err="1" smtClean="0"/>
              <a:t>nạ</a:t>
            </a:r>
            <a:r>
              <a:rPr lang="en-US" dirty="0"/>
              <a:t> </a:t>
            </a:r>
            <a:r>
              <a:rPr lang="en-US" dirty="0" smtClean="0"/>
              <a:t>(</a:t>
            </a:r>
            <a:r>
              <a:rPr lang="en-US" b="1" i="1" dirty="0" smtClean="0"/>
              <a:t>mask</a:t>
            </a:r>
            <a:r>
              <a:rPr lang="en-US" dirty="0" smtClean="0"/>
              <a:t>), </a:t>
            </a:r>
            <a:r>
              <a:rPr lang="en-US" dirty="0" err="1" smtClean="0"/>
              <a:t>nó</a:t>
            </a:r>
            <a:r>
              <a:rPr lang="en-US" dirty="0" smtClean="0"/>
              <a:t> </a:t>
            </a:r>
            <a:r>
              <a:rPr lang="en-US" dirty="0" err="1" smtClean="0"/>
              <a:t>sẽ</a:t>
            </a:r>
            <a:r>
              <a:rPr lang="en-US" dirty="0" smtClean="0"/>
              <a:t> </a:t>
            </a:r>
            <a:r>
              <a:rPr lang="en-US" dirty="0" err="1" smtClean="0"/>
              <a:t>có</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tắt</a:t>
            </a:r>
            <a:r>
              <a:rPr lang="en-US" dirty="0" smtClean="0"/>
              <a:t> </a:t>
            </a:r>
            <a:r>
              <a:rPr lang="en-US" dirty="0" err="1" smtClean="0"/>
              <a:t>các</a:t>
            </a:r>
            <a:r>
              <a:rPr lang="en-US" dirty="0" smtClean="0"/>
              <a:t> bit </a:t>
            </a:r>
            <a:r>
              <a:rPr lang="en-US" dirty="0" err="1" smtClean="0"/>
              <a:t>mà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phân</a:t>
            </a:r>
            <a:r>
              <a:rPr lang="en-US" dirty="0" smtClean="0"/>
              <a:t> </a:t>
            </a:r>
            <a:r>
              <a:rPr lang="en-US" dirty="0" err="1" smtClean="0"/>
              <a:t>quyền</a:t>
            </a:r>
            <a:r>
              <a:rPr lang="en-US" dirty="0" smtClean="0"/>
              <a:t> file </a:t>
            </a:r>
            <a:r>
              <a:rPr lang="en-US" dirty="0" err="1" smtClean="0"/>
              <a:t>sử</a:t>
            </a:r>
            <a:r>
              <a:rPr lang="en-US" dirty="0" smtClean="0"/>
              <a:t> </a:t>
            </a:r>
            <a:r>
              <a:rPr lang="en-US" dirty="0" err="1" smtClean="0"/>
              <a:t>dụng</a:t>
            </a:r>
            <a:r>
              <a:rPr lang="en-US" dirty="0" smtClean="0"/>
              <a:t> </a:t>
            </a:r>
            <a:r>
              <a:rPr lang="en-US" dirty="0" err="1" smtClean="0"/>
              <a:t>trùng</a:t>
            </a:r>
            <a:r>
              <a:rPr lang="en-US" dirty="0" smtClean="0"/>
              <a:t> </a:t>
            </a:r>
            <a:r>
              <a:rPr lang="en-US" dirty="0" err="1" smtClean="0"/>
              <a:t>với</a:t>
            </a:r>
            <a:r>
              <a:rPr lang="en-US" dirty="0" smtClean="0"/>
              <a:t> </a:t>
            </a:r>
            <a:r>
              <a:rPr lang="en-US" dirty="0" err="1" smtClean="0"/>
              <a:t>mặt</a:t>
            </a:r>
            <a:r>
              <a:rPr lang="en-US" dirty="0" smtClean="0"/>
              <a:t> </a:t>
            </a:r>
            <a:r>
              <a:rPr lang="en-US" dirty="0" err="1" smtClean="0"/>
              <a:t>nạ</a:t>
            </a:r>
            <a:r>
              <a:rPr lang="en-US" dirty="0" smtClean="0"/>
              <a:t>.</a:t>
            </a: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EB5F5181-5460-44E8-BBD6-911055BFFF7F}"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10315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Hàm</a:t>
            </a:r>
            <a:r>
              <a:rPr lang="en-US" dirty="0"/>
              <a:t> </a:t>
            </a:r>
            <a:r>
              <a:rPr lang="en-US" dirty="0" err="1"/>
              <a:t>truy</a:t>
            </a:r>
            <a:r>
              <a:rPr lang="en-US" dirty="0"/>
              <a:t> </a:t>
            </a:r>
            <a:r>
              <a:rPr lang="en-US" dirty="0" err="1"/>
              <a:t>nhập</a:t>
            </a:r>
            <a:r>
              <a:rPr lang="en-US" dirty="0"/>
              <a:t> </a:t>
            </a:r>
            <a:r>
              <a:rPr lang="en-US" dirty="0" err="1"/>
              <a:t>cấp</a:t>
            </a:r>
            <a:r>
              <a:rPr lang="en-US" dirty="0"/>
              <a:t> </a:t>
            </a:r>
            <a:r>
              <a:rPr lang="en-US" dirty="0" err="1"/>
              <a:t>thấp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2257136"/>
              </p:ext>
            </p:extLst>
          </p:nvPr>
        </p:nvGraphicFramePr>
        <p:xfrm>
          <a:off x="457200" y="1295400"/>
          <a:ext cx="8229600" cy="4572000"/>
        </p:xfrm>
        <a:graphic>
          <a:graphicData uri="http://schemas.openxmlformats.org/drawingml/2006/table">
            <a:tbl>
              <a:tblPr firstRow="1" bandRow="1">
                <a:tableStyleId>{5C22544A-7EE6-4342-B048-85BDC9FD1C3A}</a:tableStyleId>
              </a:tblPr>
              <a:tblGrid>
                <a:gridCol w="2057400"/>
                <a:gridCol w="1447800"/>
                <a:gridCol w="4724400"/>
              </a:tblGrid>
              <a:tr h="203200">
                <a:tc>
                  <a:txBody>
                    <a:bodyPr/>
                    <a:lstStyle/>
                    <a:p>
                      <a:pPr algn="ctr"/>
                      <a:r>
                        <a:rPr lang="en-US" dirty="0">
                          <a:effectLst/>
                        </a:rPr>
                        <a:t>Symbolic Notation</a:t>
                      </a:r>
                    </a:p>
                  </a:txBody>
                  <a:tcPr anchor="ctr"/>
                </a:tc>
                <a:tc>
                  <a:txBody>
                    <a:bodyPr/>
                    <a:lstStyle/>
                    <a:p>
                      <a:pPr algn="ctr"/>
                      <a:r>
                        <a:rPr lang="en-US" dirty="0" smtClean="0">
                          <a:effectLst/>
                        </a:rPr>
                        <a:t>Mode permission</a:t>
                      </a:r>
                      <a:endParaRPr lang="en-US" dirty="0">
                        <a:effectLst/>
                      </a:endParaRPr>
                    </a:p>
                  </a:txBody>
                  <a:tcPr anchor="ctr"/>
                </a:tc>
                <a:tc>
                  <a:txBody>
                    <a:bodyPr/>
                    <a:lstStyle/>
                    <a:p>
                      <a:pPr algn="ctr"/>
                      <a:r>
                        <a:rPr lang="en-US" dirty="0" smtClean="0">
                          <a:effectLst/>
                        </a:rPr>
                        <a:t>Description</a:t>
                      </a:r>
                      <a:endParaRPr lang="en-US" dirty="0">
                        <a:effectLst/>
                      </a:endParaRPr>
                    </a:p>
                  </a:txBody>
                  <a:tcPr anchor="ctr"/>
                </a:tc>
              </a:tr>
              <a:tr h="203200">
                <a:tc>
                  <a:txBody>
                    <a:bodyPr/>
                    <a:lstStyle/>
                    <a:p>
                      <a:pPr algn="ctr"/>
                      <a:r>
                        <a:rPr lang="en-US" sz="1600" dirty="0">
                          <a:effectLst/>
                        </a:rPr>
                        <a:t>----------</a:t>
                      </a:r>
                    </a:p>
                  </a:txBody>
                  <a:tcPr anchor="ctr"/>
                </a:tc>
                <a:tc>
                  <a:txBody>
                    <a:bodyPr/>
                    <a:lstStyle/>
                    <a:p>
                      <a:pPr algn="ctr"/>
                      <a:r>
                        <a:rPr lang="en-US" sz="1600" dirty="0">
                          <a:effectLst/>
                        </a:rPr>
                        <a:t>0000</a:t>
                      </a:r>
                    </a:p>
                  </a:txBody>
                  <a:tcPr anchor="ctr"/>
                </a:tc>
                <a:tc>
                  <a:txBody>
                    <a:bodyPr/>
                    <a:lstStyle/>
                    <a:p>
                      <a:pPr algn="l"/>
                      <a:r>
                        <a:rPr lang="en-US" sz="1600">
                          <a:effectLst/>
                        </a:rPr>
                        <a:t>no permissions</a:t>
                      </a:r>
                    </a:p>
                  </a:txBody>
                  <a:tcPr marL="381438" anchor="ctr"/>
                </a:tc>
              </a:tr>
              <a:tr h="203200">
                <a:tc>
                  <a:txBody>
                    <a:bodyPr/>
                    <a:lstStyle/>
                    <a:p>
                      <a:pPr algn="ctr"/>
                      <a:r>
                        <a:rPr lang="en-US" sz="1600" dirty="0">
                          <a:effectLst/>
                        </a:rPr>
                        <a:t>-</a:t>
                      </a:r>
                      <a:r>
                        <a:rPr lang="en-US" sz="1600" dirty="0" err="1">
                          <a:effectLst/>
                        </a:rPr>
                        <a:t>rwx</a:t>
                      </a:r>
                      <a:r>
                        <a:rPr lang="en-US" sz="1600" dirty="0">
                          <a:effectLst/>
                        </a:rPr>
                        <a:t>------</a:t>
                      </a:r>
                    </a:p>
                  </a:txBody>
                  <a:tcPr anchor="ctr"/>
                </a:tc>
                <a:tc>
                  <a:txBody>
                    <a:bodyPr/>
                    <a:lstStyle/>
                    <a:p>
                      <a:pPr algn="ctr"/>
                      <a:r>
                        <a:rPr lang="en-US" sz="1600" dirty="0">
                          <a:effectLst/>
                        </a:rPr>
                        <a:t>0700</a:t>
                      </a:r>
                    </a:p>
                  </a:txBody>
                  <a:tcPr anchor="ctr"/>
                </a:tc>
                <a:tc>
                  <a:txBody>
                    <a:bodyPr/>
                    <a:lstStyle/>
                    <a:p>
                      <a:pPr algn="l"/>
                      <a:r>
                        <a:rPr lang="en-US" sz="1600">
                          <a:effectLst/>
                        </a:rPr>
                        <a:t>read, write, &amp; execute only for owner</a:t>
                      </a:r>
                    </a:p>
                  </a:txBody>
                  <a:tcPr marL="381438" anchor="ctr"/>
                </a:tc>
              </a:tr>
              <a:tr h="203200">
                <a:tc>
                  <a:txBody>
                    <a:bodyPr/>
                    <a:lstStyle/>
                    <a:p>
                      <a:pPr algn="ctr"/>
                      <a:r>
                        <a:rPr lang="en-US" sz="1600" dirty="0">
                          <a:effectLst/>
                        </a:rPr>
                        <a:t>-</a:t>
                      </a:r>
                      <a:r>
                        <a:rPr lang="en-US" sz="1600" dirty="0" err="1">
                          <a:effectLst/>
                        </a:rPr>
                        <a:t>rwxrwx</a:t>
                      </a:r>
                      <a:r>
                        <a:rPr lang="en-US" sz="1600" dirty="0">
                          <a:effectLst/>
                        </a:rPr>
                        <a:t>---</a:t>
                      </a:r>
                    </a:p>
                  </a:txBody>
                  <a:tcPr anchor="ctr"/>
                </a:tc>
                <a:tc>
                  <a:txBody>
                    <a:bodyPr/>
                    <a:lstStyle/>
                    <a:p>
                      <a:pPr algn="ctr"/>
                      <a:r>
                        <a:rPr lang="en-US" sz="1600" dirty="0">
                          <a:effectLst/>
                        </a:rPr>
                        <a:t>0770</a:t>
                      </a:r>
                    </a:p>
                  </a:txBody>
                  <a:tcPr anchor="ctr"/>
                </a:tc>
                <a:tc>
                  <a:txBody>
                    <a:bodyPr/>
                    <a:lstStyle/>
                    <a:p>
                      <a:pPr algn="l"/>
                      <a:r>
                        <a:rPr lang="en-US" sz="1600" dirty="0">
                          <a:effectLst/>
                        </a:rPr>
                        <a:t>read, write, &amp; execute for owner and group</a:t>
                      </a:r>
                    </a:p>
                  </a:txBody>
                  <a:tcPr marL="381438" anchor="ctr"/>
                </a:tc>
              </a:tr>
              <a:tr h="203200">
                <a:tc>
                  <a:txBody>
                    <a:bodyPr/>
                    <a:lstStyle/>
                    <a:p>
                      <a:pPr algn="ctr"/>
                      <a:r>
                        <a:rPr lang="en-US" sz="1600" dirty="0">
                          <a:effectLst/>
                        </a:rPr>
                        <a:t>-</a:t>
                      </a:r>
                      <a:r>
                        <a:rPr lang="en-US" sz="1600" dirty="0" err="1">
                          <a:effectLst/>
                        </a:rPr>
                        <a:t>rwxrwxrwx</a:t>
                      </a:r>
                      <a:endParaRPr lang="en-US" sz="1600" dirty="0">
                        <a:effectLst/>
                      </a:endParaRPr>
                    </a:p>
                  </a:txBody>
                  <a:tcPr anchor="ctr"/>
                </a:tc>
                <a:tc>
                  <a:txBody>
                    <a:bodyPr/>
                    <a:lstStyle/>
                    <a:p>
                      <a:pPr algn="ctr"/>
                      <a:r>
                        <a:rPr lang="en-US" sz="1600" dirty="0">
                          <a:effectLst/>
                        </a:rPr>
                        <a:t>0777</a:t>
                      </a:r>
                    </a:p>
                  </a:txBody>
                  <a:tcPr anchor="ctr"/>
                </a:tc>
                <a:tc>
                  <a:txBody>
                    <a:bodyPr/>
                    <a:lstStyle/>
                    <a:p>
                      <a:pPr algn="l"/>
                      <a:r>
                        <a:rPr lang="en-US" sz="1600">
                          <a:effectLst/>
                        </a:rPr>
                        <a:t>read, write, &amp; execute for owner, group and others</a:t>
                      </a:r>
                    </a:p>
                  </a:txBody>
                  <a:tcPr marL="381438" anchor="ctr"/>
                </a:tc>
              </a:tr>
              <a:tr h="203200">
                <a:tc>
                  <a:txBody>
                    <a:bodyPr/>
                    <a:lstStyle/>
                    <a:p>
                      <a:pPr algn="ctr"/>
                      <a:r>
                        <a:rPr lang="en-US" sz="1600">
                          <a:effectLst/>
                        </a:rPr>
                        <a:t>---x--x--x</a:t>
                      </a:r>
                    </a:p>
                  </a:txBody>
                  <a:tcPr anchor="ctr"/>
                </a:tc>
                <a:tc>
                  <a:txBody>
                    <a:bodyPr/>
                    <a:lstStyle/>
                    <a:p>
                      <a:pPr algn="ctr"/>
                      <a:r>
                        <a:rPr lang="en-US" sz="1600" dirty="0">
                          <a:effectLst/>
                        </a:rPr>
                        <a:t>0111</a:t>
                      </a:r>
                    </a:p>
                  </a:txBody>
                  <a:tcPr anchor="ctr"/>
                </a:tc>
                <a:tc>
                  <a:txBody>
                    <a:bodyPr/>
                    <a:lstStyle/>
                    <a:p>
                      <a:pPr algn="l"/>
                      <a:r>
                        <a:rPr lang="en-US" sz="1600" dirty="0">
                          <a:effectLst/>
                        </a:rPr>
                        <a:t>execute</a:t>
                      </a:r>
                    </a:p>
                  </a:txBody>
                  <a:tcPr marL="381438" anchor="ctr"/>
                </a:tc>
              </a:tr>
              <a:tr h="203200">
                <a:tc>
                  <a:txBody>
                    <a:bodyPr/>
                    <a:lstStyle/>
                    <a:p>
                      <a:pPr algn="ctr"/>
                      <a:r>
                        <a:rPr lang="en-US" sz="1600">
                          <a:effectLst/>
                        </a:rPr>
                        <a:t>--w--w--w-</a:t>
                      </a:r>
                    </a:p>
                  </a:txBody>
                  <a:tcPr anchor="ctr"/>
                </a:tc>
                <a:tc>
                  <a:txBody>
                    <a:bodyPr/>
                    <a:lstStyle/>
                    <a:p>
                      <a:pPr algn="ctr"/>
                      <a:r>
                        <a:rPr lang="en-US" sz="1600" dirty="0">
                          <a:effectLst/>
                        </a:rPr>
                        <a:t>0222</a:t>
                      </a:r>
                    </a:p>
                  </a:txBody>
                  <a:tcPr anchor="ctr"/>
                </a:tc>
                <a:tc>
                  <a:txBody>
                    <a:bodyPr/>
                    <a:lstStyle/>
                    <a:p>
                      <a:pPr algn="l"/>
                      <a:r>
                        <a:rPr lang="en-US" sz="1600" dirty="0">
                          <a:effectLst/>
                        </a:rPr>
                        <a:t>write</a:t>
                      </a:r>
                    </a:p>
                  </a:txBody>
                  <a:tcPr marL="381438" anchor="ctr"/>
                </a:tc>
              </a:tr>
              <a:tr h="203200">
                <a:tc>
                  <a:txBody>
                    <a:bodyPr/>
                    <a:lstStyle/>
                    <a:p>
                      <a:pPr algn="ctr"/>
                      <a:r>
                        <a:rPr lang="en-US" sz="1600">
                          <a:effectLst/>
                        </a:rPr>
                        <a:t>--wx-wx-wx</a:t>
                      </a:r>
                    </a:p>
                  </a:txBody>
                  <a:tcPr anchor="ctr"/>
                </a:tc>
                <a:tc>
                  <a:txBody>
                    <a:bodyPr/>
                    <a:lstStyle/>
                    <a:p>
                      <a:pPr algn="ctr"/>
                      <a:r>
                        <a:rPr lang="en-US" sz="1600" dirty="0">
                          <a:effectLst/>
                        </a:rPr>
                        <a:t>0333</a:t>
                      </a:r>
                    </a:p>
                  </a:txBody>
                  <a:tcPr anchor="ctr"/>
                </a:tc>
                <a:tc>
                  <a:txBody>
                    <a:bodyPr/>
                    <a:lstStyle/>
                    <a:p>
                      <a:pPr algn="l"/>
                      <a:r>
                        <a:rPr lang="en-US" sz="1600" dirty="0">
                          <a:effectLst/>
                        </a:rPr>
                        <a:t>write &amp; execute</a:t>
                      </a:r>
                    </a:p>
                  </a:txBody>
                  <a:tcPr marL="381438" anchor="ctr"/>
                </a:tc>
              </a:tr>
              <a:tr h="203200">
                <a:tc>
                  <a:txBody>
                    <a:bodyPr/>
                    <a:lstStyle/>
                    <a:p>
                      <a:pPr algn="ctr"/>
                      <a:r>
                        <a:rPr lang="en-US" sz="1600">
                          <a:effectLst/>
                        </a:rPr>
                        <a:t>-r--r--r--</a:t>
                      </a:r>
                    </a:p>
                  </a:txBody>
                  <a:tcPr anchor="ctr"/>
                </a:tc>
                <a:tc>
                  <a:txBody>
                    <a:bodyPr/>
                    <a:lstStyle/>
                    <a:p>
                      <a:pPr algn="ctr"/>
                      <a:r>
                        <a:rPr lang="en-US" sz="1600" dirty="0">
                          <a:effectLst/>
                        </a:rPr>
                        <a:t>0444</a:t>
                      </a:r>
                    </a:p>
                  </a:txBody>
                  <a:tcPr anchor="ctr"/>
                </a:tc>
                <a:tc>
                  <a:txBody>
                    <a:bodyPr/>
                    <a:lstStyle/>
                    <a:p>
                      <a:pPr algn="l"/>
                      <a:r>
                        <a:rPr lang="en-US" sz="1600" dirty="0">
                          <a:effectLst/>
                        </a:rPr>
                        <a:t>read</a:t>
                      </a:r>
                    </a:p>
                  </a:txBody>
                  <a:tcPr marL="381438" anchor="ctr"/>
                </a:tc>
              </a:tr>
              <a:tr h="203200">
                <a:tc>
                  <a:txBody>
                    <a:bodyPr/>
                    <a:lstStyle/>
                    <a:p>
                      <a:pPr algn="ctr"/>
                      <a:r>
                        <a:rPr lang="en-US" sz="1600">
                          <a:effectLst/>
                        </a:rPr>
                        <a:t>-r-xr-xr-x</a:t>
                      </a:r>
                    </a:p>
                  </a:txBody>
                  <a:tcPr anchor="ctr"/>
                </a:tc>
                <a:tc>
                  <a:txBody>
                    <a:bodyPr/>
                    <a:lstStyle/>
                    <a:p>
                      <a:pPr algn="ctr"/>
                      <a:r>
                        <a:rPr lang="en-US" sz="1600" dirty="0">
                          <a:effectLst/>
                        </a:rPr>
                        <a:t>0555</a:t>
                      </a:r>
                    </a:p>
                  </a:txBody>
                  <a:tcPr anchor="ctr"/>
                </a:tc>
                <a:tc>
                  <a:txBody>
                    <a:bodyPr/>
                    <a:lstStyle/>
                    <a:p>
                      <a:pPr algn="l"/>
                      <a:r>
                        <a:rPr lang="en-US" sz="1600" dirty="0">
                          <a:effectLst/>
                        </a:rPr>
                        <a:t>read &amp; execute</a:t>
                      </a:r>
                    </a:p>
                  </a:txBody>
                  <a:tcPr marL="381438" anchor="ctr"/>
                </a:tc>
              </a:tr>
              <a:tr h="203200">
                <a:tc>
                  <a:txBody>
                    <a:bodyPr/>
                    <a:lstStyle/>
                    <a:p>
                      <a:pPr algn="ctr"/>
                      <a:r>
                        <a:rPr lang="en-US" sz="1600">
                          <a:effectLst/>
                        </a:rPr>
                        <a:t>-rw-rw-rw-</a:t>
                      </a:r>
                    </a:p>
                  </a:txBody>
                  <a:tcPr anchor="ctr"/>
                </a:tc>
                <a:tc>
                  <a:txBody>
                    <a:bodyPr/>
                    <a:lstStyle/>
                    <a:p>
                      <a:pPr algn="ctr"/>
                      <a:r>
                        <a:rPr lang="en-US" sz="1600" dirty="0">
                          <a:effectLst/>
                        </a:rPr>
                        <a:t>0666</a:t>
                      </a:r>
                    </a:p>
                  </a:txBody>
                  <a:tcPr anchor="ctr"/>
                </a:tc>
                <a:tc>
                  <a:txBody>
                    <a:bodyPr/>
                    <a:lstStyle/>
                    <a:p>
                      <a:pPr algn="l"/>
                      <a:r>
                        <a:rPr lang="en-US" sz="1600" dirty="0">
                          <a:effectLst/>
                        </a:rPr>
                        <a:t>read &amp; write</a:t>
                      </a:r>
                    </a:p>
                  </a:txBody>
                  <a:tcPr marL="381438" anchor="ctr"/>
                </a:tc>
              </a:tr>
              <a:tr h="355600">
                <a:tc>
                  <a:txBody>
                    <a:bodyPr/>
                    <a:lstStyle/>
                    <a:p>
                      <a:pPr algn="ctr"/>
                      <a:r>
                        <a:rPr lang="en-US" sz="1600">
                          <a:effectLst/>
                        </a:rPr>
                        <a:t>-rwxr-----</a:t>
                      </a:r>
                    </a:p>
                  </a:txBody>
                  <a:tcPr anchor="ctr"/>
                </a:tc>
                <a:tc>
                  <a:txBody>
                    <a:bodyPr/>
                    <a:lstStyle/>
                    <a:p>
                      <a:pPr algn="ctr"/>
                      <a:r>
                        <a:rPr lang="en-US" sz="1600" dirty="0">
                          <a:effectLst/>
                        </a:rPr>
                        <a:t>0740</a:t>
                      </a:r>
                    </a:p>
                  </a:txBody>
                  <a:tcPr anchor="ctr"/>
                </a:tc>
                <a:tc>
                  <a:txBody>
                    <a:bodyPr/>
                    <a:lstStyle/>
                    <a:p>
                      <a:pPr algn="l"/>
                      <a:r>
                        <a:rPr lang="en-US" sz="1600" dirty="0">
                          <a:effectLst/>
                        </a:rPr>
                        <a:t>owner can read, write, &amp; execute; group can only read; others have no permissions</a:t>
                      </a:r>
                    </a:p>
                  </a:txBody>
                  <a:tcPr marL="381438" anchor="ctr"/>
                </a:tc>
              </a:tr>
            </a:tbl>
          </a:graphicData>
        </a:graphic>
      </p:graphicFrame>
      <p:sp>
        <p:nvSpPr>
          <p:cNvPr id="5" name="TextBox 4"/>
          <p:cNvSpPr txBox="1"/>
          <p:nvPr/>
        </p:nvSpPr>
        <p:spPr>
          <a:xfrm>
            <a:off x="2074793" y="6096000"/>
            <a:ext cx="4859407" cy="369332"/>
          </a:xfrm>
          <a:prstGeom prst="rect">
            <a:avLst/>
          </a:prstGeom>
          <a:noFill/>
        </p:spPr>
        <p:txBody>
          <a:bodyPr wrap="none" rtlCol="0">
            <a:spAutoFit/>
          </a:bodyPr>
          <a:lstStyle/>
          <a:p>
            <a:r>
              <a:rPr lang="en-US" dirty="0" err="1" smtClean="0"/>
              <a:t>Các</a:t>
            </a:r>
            <a:r>
              <a:rPr lang="en-US" dirty="0" smtClean="0"/>
              <a:t> mode </a:t>
            </a:r>
            <a:r>
              <a:rPr lang="en-US" dirty="0" err="1" smtClean="0"/>
              <a:t>phân</a:t>
            </a:r>
            <a:r>
              <a:rPr lang="en-US" dirty="0" smtClean="0"/>
              <a:t> </a:t>
            </a:r>
            <a:r>
              <a:rPr lang="en-US" dirty="0" err="1" smtClean="0"/>
              <a:t>quyền</a:t>
            </a:r>
            <a:r>
              <a:rPr lang="en-US" dirty="0" smtClean="0"/>
              <a:t> </a:t>
            </a:r>
            <a:r>
              <a:rPr lang="en-US" dirty="0" err="1" smtClean="0"/>
              <a:t>đọc</a:t>
            </a:r>
            <a:r>
              <a:rPr lang="en-US" dirty="0" smtClean="0"/>
              <a:t> </a:t>
            </a:r>
            <a:r>
              <a:rPr lang="en-US" dirty="0" err="1" smtClean="0"/>
              <a:t>ghi</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trên</a:t>
            </a:r>
            <a:r>
              <a:rPr lang="en-US" dirty="0" smtClean="0"/>
              <a:t> file</a:t>
            </a:r>
            <a:endParaRPr lang="en-US" dirty="0"/>
          </a:p>
        </p:txBody>
      </p:sp>
      <p:sp>
        <p:nvSpPr>
          <p:cNvPr id="3" name="Date Placeholder 2"/>
          <p:cNvSpPr>
            <a:spLocks noGrp="1"/>
          </p:cNvSpPr>
          <p:nvPr>
            <p:ph type="dt" sz="half" idx="10"/>
          </p:nvPr>
        </p:nvSpPr>
        <p:spPr/>
        <p:txBody>
          <a:bodyPr/>
          <a:lstStyle/>
          <a:p>
            <a:fld id="{F9B6B831-43A2-461D-A160-53E2B3FCDCBF}" type="datetime1">
              <a:rPr lang="en-US" smtClean="0"/>
              <a:t>9/5/2016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252108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a:solidFill>
                  <a:srgbClr val="FF0000"/>
                </a:solidFill>
              </a:rPr>
              <a:t>Kết</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truy</a:t>
            </a:r>
            <a:r>
              <a:rPr lang="en-US" dirty="0">
                <a:solidFill>
                  <a:srgbClr val="FF0000"/>
                </a:solidFill>
              </a:rPr>
              <a:t> </a:t>
            </a:r>
            <a:r>
              <a:rPr lang="en-US" dirty="0" err="1">
                <a:solidFill>
                  <a:srgbClr val="FF0000"/>
                </a:solidFill>
              </a:rPr>
              <a:t>xuất</a:t>
            </a:r>
            <a:r>
              <a:rPr lang="en-US" dirty="0">
                <a:solidFill>
                  <a:srgbClr val="FF0000"/>
                </a:solidFill>
              </a:rPr>
              <a:t> file </a:t>
            </a:r>
            <a:r>
              <a:rPr lang="en-US" dirty="0" err="1">
                <a:solidFill>
                  <a:srgbClr val="FF0000"/>
                </a:solidFill>
              </a:rPr>
              <a:t>theo</a:t>
            </a:r>
            <a:r>
              <a:rPr lang="en-US" dirty="0">
                <a:solidFill>
                  <a:srgbClr val="FF0000"/>
                </a:solidFill>
              </a:rPr>
              <a:t> </a:t>
            </a:r>
            <a:r>
              <a:rPr lang="en-US" dirty="0" err="1">
                <a:solidFill>
                  <a:srgbClr val="FF0000"/>
                </a:solidFill>
              </a:rPr>
              <a:t>luồng</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truy</a:t>
            </a:r>
            <a:r>
              <a:rPr lang="en-US" dirty="0">
                <a:solidFill>
                  <a:srgbClr val="FF0000"/>
                </a:solidFill>
              </a:rPr>
              <a:t> </a:t>
            </a:r>
            <a:r>
              <a:rPr lang="en-US" dirty="0" err="1">
                <a:solidFill>
                  <a:srgbClr val="FF0000"/>
                </a:solidFill>
              </a:rPr>
              <a:t>xuất</a:t>
            </a:r>
            <a:r>
              <a:rPr lang="en-US" dirty="0">
                <a:solidFill>
                  <a:srgbClr val="FF0000"/>
                </a:solidFill>
              </a:rPr>
              <a:t> </a:t>
            </a:r>
            <a:r>
              <a:rPr lang="en-US" dirty="0" err="1">
                <a:solidFill>
                  <a:srgbClr val="FF0000"/>
                </a:solidFill>
              </a:rPr>
              <a:t>cấp</a:t>
            </a:r>
            <a:r>
              <a:rPr lang="en-US" dirty="0">
                <a:solidFill>
                  <a:srgbClr val="FF0000"/>
                </a:solidFill>
              </a:rPr>
              <a:t> </a:t>
            </a:r>
            <a:r>
              <a:rPr lang="en-US" dirty="0" err="1">
                <a:solidFill>
                  <a:srgbClr val="FF0000"/>
                </a:solidFill>
              </a:rPr>
              <a:t>thấp</a:t>
            </a:r>
            <a:endParaRPr lang="en-US" dirty="0">
              <a:solidFill>
                <a:srgbClr val="FF0000"/>
              </a:solidFill>
            </a:endParaRPr>
          </a:p>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smtClean="0"/>
              <a:t>nhớ</a:t>
            </a:r>
            <a:endParaRPr lang="en-US" dirty="0"/>
          </a:p>
        </p:txBody>
      </p:sp>
      <p:sp>
        <p:nvSpPr>
          <p:cNvPr id="4" name="Date Placeholder 3"/>
          <p:cNvSpPr>
            <a:spLocks noGrp="1"/>
          </p:cNvSpPr>
          <p:nvPr>
            <p:ph type="dt" sz="half" idx="10"/>
          </p:nvPr>
        </p:nvSpPr>
        <p:spPr/>
        <p:txBody>
          <a:bodyPr/>
          <a:lstStyle/>
          <a:p>
            <a:fld id="{5F4C8329-63E2-4159-B74B-4739BB107E4E}"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95937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p:txBody>
      </p:sp>
      <p:sp>
        <p:nvSpPr>
          <p:cNvPr id="3" name="Content Placeholder 2"/>
          <p:cNvSpPr>
            <a:spLocks noGrp="1"/>
          </p:cNvSpPr>
          <p:nvPr>
            <p:ph idx="1"/>
          </p:nvPr>
        </p:nvSpPr>
        <p:spPr/>
        <p:txBody>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chuyển</a:t>
            </a:r>
            <a:r>
              <a:rPr lang="en-US" dirty="0" smtClean="0"/>
              <a:t> qua </a:t>
            </a:r>
            <a:r>
              <a:rPr lang="en-US" dirty="0" err="1" smtClean="0"/>
              <a:t>lại</a:t>
            </a:r>
            <a:r>
              <a:rPr lang="en-US" dirty="0" smtClean="0"/>
              <a:t> </a:t>
            </a:r>
            <a:r>
              <a:rPr lang="en-US" dirty="0" err="1" smtClean="0"/>
              <a:t>giữa</a:t>
            </a:r>
            <a:r>
              <a:rPr lang="en-US" dirty="0" smtClean="0"/>
              <a:t> </a:t>
            </a:r>
            <a:r>
              <a:rPr lang="en-US" dirty="0" err="1" smtClean="0"/>
              <a:t>số</a:t>
            </a:r>
            <a:r>
              <a:rPr lang="en-US" dirty="0" smtClean="0"/>
              <a:t> </a:t>
            </a:r>
            <a:r>
              <a:rPr lang="en-US" dirty="0" err="1" smtClean="0"/>
              <a:t>mô</a:t>
            </a:r>
            <a:r>
              <a:rPr lang="en-US" dirty="0" smtClean="0"/>
              <a:t> </a:t>
            </a:r>
            <a:r>
              <a:rPr lang="en-US" dirty="0" err="1" smtClean="0"/>
              <a:t>tả</a:t>
            </a:r>
            <a:r>
              <a:rPr lang="en-US" dirty="0" smtClean="0"/>
              <a:t> file </a:t>
            </a:r>
            <a:r>
              <a:rPr lang="en-US" dirty="0" err="1" smtClean="0"/>
              <a:t>và</a:t>
            </a:r>
            <a:r>
              <a:rPr lang="en-US" dirty="0" smtClean="0"/>
              <a:t> con </a:t>
            </a:r>
            <a:r>
              <a:rPr lang="en-US" dirty="0" err="1" smtClean="0"/>
              <a:t>trỏ</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cấu</a:t>
            </a:r>
            <a:r>
              <a:rPr lang="en-US" dirty="0" smtClean="0"/>
              <a:t> </a:t>
            </a:r>
            <a:r>
              <a:rPr lang="en-US" dirty="0" err="1" smtClean="0"/>
              <a:t>trúc</a:t>
            </a:r>
            <a:r>
              <a:rPr lang="en-US" dirty="0" smtClean="0"/>
              <a:t> FILE:</a:t>
            </a:r>
          </a:p>
          <a:p>
            <a:pPr marL="457200" lvl="1" indent="0">
              <a:buNone/>
            </a:pPr>
            <a:r>
              <a:rPr lang="en-US" i="1" dirty="0"/>
              <a:t>#include </a:t>
            </a:r>
            <a:r>
              <a:rPr lang="en-US" i="1" dirty="0" smtClean="0"/>
              <a:t>&lt;</a:t>
            </a:r>
            <a:r>
              <a:rPr lang="en-US" i="1" dirty="0" err="1" smtClean="0"/>
              <a:t>stdio.h</a:t>
            </a:r>
            <a:r>
              <a:rPr lang="en-US" i="1" dirty="0" smtClean="0"/>
              <a:t>&gt;</a:t>
            </a:r>
          </a:p>
          <a:p>
            <a:pPr marL="457200" lvl="1" indent="0">
              <a:buNone/>
            </a:pPr>
            <a:r>
              <a:rPr lang="en-US" i="1" dirty="0" err="1" smtClean="0"/>
              <a:t>int</a:t>
            </a:r>
            <a:r>
              <a:rPr lang="en-US" i="1" dirty="0" smtClean="0"/>
              <a:t> </a:t>
            </a:r>
            <a:r>
              <a:rPr lang="en-US" i="1" dirty="0" err="1"/>
              <a:t>fileno</a:t>
            </a:r>
            <a:r>
              <a:rPr lang="en-US" i="1" dirty="0"/>
              <a:t>(FILE *stream</a:t>
            </a:r>
            <a:r>
              <a:rPr lang="en-US" i="1" dirty="0" smtClean="0"/>
              <a:t>);</a:t>
            </a:r>
            <a:endParaRPr lang="fr-FR" i="1" dirty="0" smtClean="0"/>
          </a:p>
          <a:p>
            <a:pPr marL="457200" lvl="1" indent="0">
              <a:buNone/>
            </a:pPr>
            <a:r>
              <a:rPr lang="fr-FR" i="1" dirty="0" smtClean="0"/>
              <a:t>FILE </a:t>
            </a:r>
            <a:r>
              <a:rPr lang="fr-FR" i="1" dirty="0"/>
              <a:t>*</a:t>
            </a:r>
            <a:r>
              <a:rPr lang="fr-FR" i="1" dirty="0" err="1"/>
              <a:t>fdopen</a:t>
            </a:r>
            <a:r>
              <a:rPr lang="fr-FR" i="1" dirty="0"/>
              <a:t>(</a:t>
            </a:r>
            <a:r>
              <a:rPr lang="fr-FR" i="1" dirty="0" err="1"/>
              <a:t>int</a:t>
            </a:r>
            <a:r>
              <a:rPr lang="fr-FR" i="1" dirty="0"/>
              <a:t> </a:t>
            </a:r>
            <a:r>
              <a:rPr lang="fr-FR" i="1" dirty="0" err="1"/>
              <a:t>fd</a:t>
            </a:r>
            <a:r>
              <a:rPr lang="fr-FR" i="1" dirty="0"/>
              <a:t>, </a:t>
            </a:r>
            <a:r>
              <a:rPr lang="fr-FR" i="1" dirty="0" err="1"/>
              <a:t>const</a:t>
            </a:r>
            <a:r>
              <a:rPr lang="fr-FR" i="1" dirty="0"/>
              <a:t> char *mode); </a:t>
            </a:r>
            <a:endParaRPr lang="fr-FR" i="1" dirty="0" smtClean="0"/>
          </a:p>
          <a:p>
            <a:pPr lvl="1"/>
            <a:r>
              <a:rPr lang="fr-FR" dirty="0" err="1" smtClean="0"/>
              <a:t>Đối</a:t>
            </a:r>
            <a:r>
              <a:rPr lang="fr-FR" dirty="0" smtClean="0"/>
              <a:t> </a:t>
            </a:r>
            <a:r>
              <a:rPr lang="fr-FR" dirty="0" err="1" smtClean="0"/>
              <a:t>số</a:t>
            </a:r>
            <a:r>
              <a:rPr lang="fr-FR" dirty="0" smtClean="0"/>
              <a:t> </a:t>
            </a:r>
            <a:r>
              <a:rPr lang="fr-FR" b="1" dirty="0" smtClean="0"/>
              <a:t>mode</a:t>
            </a:r>
            <a:r>
              <a:rPr lang="fr-FR" dirty="0" smtClean="0"/>
              <a:t> </a:t>
            </a:r>
            <a:r>
              <a:rPr lang="fr-FR" dirty="0" err="1" smtClean="0"/>
              <a:t>tương</a:t>
            </a:r>
            <a:r>
              <a:rPr lang="fr-FR" dirty="0" smtClean="0"/>
              <a:t> </a:t>
            </a:r>
            <a:r>
              <a:rPr lang="fr-FR" dirty="0" err="1" smtClean="0"/>
              <a:t>tự</a:t>
            </a:r>
            <a:r>
              <a:rPr lang="fr-FR" dirty="0" smtClean="0"/>
              <a:t> </a:t>
            </a:r>
            <a:r>
              <a:rPr lang="fr-FR" dirty="0" err="1" smtClean="0"/>
              <a:t>như</a:t>
            </a:r>
            <a:r>
              <a:rPr lang="fr-FR" dirty="0" smtClean="0"/>
              <a:t> </a:t>
            </a:r>
            <a:r>
              <a:rPr lang="fr-FR" dirty="0" err="1" smtClean="0"/>
              <a:t>với</a:t>
            </a:r>
            <a:r>
              <a:rPr lang="fr-FR" dirty="0" smtClean="0"/>
              <a:t> </a:t>
            </a:r>
            <a:r>
              <a:rPr lang="fr-FR" dirty="0" err="1" smtClean="0"/>
              <a:t>hàm</a:t>
            </a:r>
            <a:r>
              <a:rPr lang="fr-FR" dirty="0" smtClean="0"/>
              <a:t> </a:t>
            </a:r>
            <a:r>
              <a:rPr lang="fr-FR" b="1" dirty="0" err="1" smtClean="0"/>
              <a:t>fopen</a:t>
            </a:r>
            <a:endParaRPr lang="fr-FR" b="1" dirty="0" smtClean="0"/>
          </a:p>
          <a:p>
            <a:endParaRPr lang="en-US" dirty="0"/>
          </a:p>
        </p:txBody>
      </p:sp>
      <p:sp>
        <p:nvSpPr>
          <p:cNvPr id="4" name="Date Placeholder 3"/>
          <p:cNvSpPr>
            <a:spLocks noGrp="1"/>
          </p:cNvSpPr>
          <p:nvPr>
            <p:ph type="dt" sz="half" idx="10"/>
          </p:nvPr>
        </p:nvSpPr>
        <p:spPr/>
        <p:txBody>
          <a:bodyPr/>
          <a:lstStyle/>
          <a:p>
            <a:fld id="{80F0F735-61A6-4FF3-9CB6-B2E2254420DE}"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425230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a:p>
            <a:r>
              <a:rPr lang="en-US" dirty="0" err="1">
                <a:solidFill>
                  <a:srgbClr val="FF0000"/>
                </a:solidFill>
              </a:rPr>
              <a:t>Xử</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thư</a:t>
            </a:r>
            <a:r>
              <a:rPr lang="en-US" dirty="0">
                <a:solidFill>
                  <a:srgbClr val="FF0000"/>
                </a:solidFill>
              </a:rPr>
              <a:t> </a:t>
            </a:r>
            <a:r>
              <a:rPr lang="en-US" dirty="0" err="1">
                <a:solidFill>
                  <a:srgbClr val="FF0000"/>
                </a:solidFill>
              </a:rPr>
              <a:t>mục</a:t>
            </a:r>
            <a:r>
              <a:rPr lang="en-US" dirty="0">
                <a:solidFill>
                  <a:srgbClr val="FF0000"/>
                </a:solidFill>
              </a:rPr>
              <a:t> </a:t>
            </a:r>
          </a:p>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smtClean="0"/>
              <a:t>nhớ</a:t>
            </a:r>
            <a:endParaRPr lang="en-US" dirty="0"/>
          </a:p>
        </p:txBody>
      </p:sp>
      <p:sp>
        <p:nvSpPr>
          <p:cNvPr id="4" name="Date Placeholder 3"/>
          <p:cNvSpPr>
            <a:spLocks noGrp="1"/>
          </p:cNvSpPr>
          <p:nvPr>
            <p:ph type="dt" sz="half" idx="10"/>
          </p:nvPr>
        </p:nvSpPr>
        <p:spPr/>
        <p:txBody>
          <a:bodyPr/>
          <a:lstStyle/>
          <a:p>
            <a:fld id="{9D684D0B-D063-4BED-AD05-7A55D40CB7AC}"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187011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err="1"/>
              <a:t>o</a:t>
            </a:r>
            <a:r>
              <a:rPr lang="en-US" dirty="0" err="1" smtClean="0"/>
              <a:t>pendir</a:t>
            </a:r>
            <a:r>
              <a:rPr lang="en-US" dirty="0" smtClean="0"/>
              <a:t>: </a:t>
            </a:r>
            <a:r>
              <a:rPr lang="en-US" dirty="0" err="1" smtClean="0"/>
              <a:t>mở</a:t>
            </a:r>
            <a:r>
              <a:rPr lang="en-US" dirty="0" smtClean="0"/>
              <a:t> </a:t>
            </a:r>
            <a:r>
              <a:rPr lang="en-US" dirty="0" err="1" smtClean="0"/>
              <a:t>thư</a:t>
            </a:r>
            <a:r>
              <a:rPr lang="en-US" dirty="0" smtClean="0"/>
              <a:t> </a:t>
            </a:r>
            <a:r>
              <a:rPr lang="en-US" dirty="0" err="1" smtClean="0"/>
              <a:t>mục</a:t>
            </a:r>
            <a:endParaRPr lang="en-US" dirty="0" smtClean="0"/>
          </a:p>
          <a:p>
            <a:pPr marL="457200" lvl="1" indent="0">
              <a:buNone/>
            </a:pPr>
            <a:r>
              <a:rPr lang="en-US" i="1" dirty="0"/>
              <a:t>#include &lt;sys/</a:t>
            </a:r>
            <a:r>
              <a:rPr lang="en-US" i="1" dirty="0" err="1"/>
              <a:t>types.h</a:t>
            </a:r>
            <a:r>
              <a:rPr lang="en-US" i="1" dirty="0"/>
              <a:t>&gt;</a:t>
            </a:r>
          </a:p>
          <a:p>
            <a:pPr marL="457200" lvl="1" indent="0">
              <a:buNone/>
            </a:pPr>
            <a:r>
              <a:rPr lang="en-US" i="1" dirty="0"/>
              <a:t>#include &lt;</a:t>
            </a:r>
            <a:r>
              <a:rPr lang="en-US" i="1" dirty="0" err="1"/>
              <a:t>dirent.h</a:t>
            </a:r>
            <a:r>
              <a:rPr lang="en-US" i="1" dirty="0"/>
              <a:t>&gt;</a:t>
            </a:r>
          </a:p>
          <a:p>
            <a:pPr marL="457200" lvl="1" indent="0">
              <a:buNone/>
            </a:pPr>
            <a:r>
              <a:rPr lang="en-US" i="1" dirty="0"/>
              <a:t>DIR *</a:t>
            </a:r>
            <a:r>
              <a:rPr lang="en-US" i="1" dirty="0" err="1"/>
              <a:t>opendir</a:t>
            </a:r>
            <a:r>
              <a:rPr lang="en-US" i="1" dirty="0"/>
              <a:t>(</a:t>
            </a:r>
            <a:r>
              <a:rPr lang="en-US" i="1" dirty="0" err="1"/>
              <a:t>const</a:t>
            </a:r>
            <a:r>
              <a:rPr lang="en-US" i="1" dirty="0"/>
              <a:t> char *name</a:t>
            </a:r>
            <a:r>
              <a:rPr lang="en-US" i="1" dirty="0" smtClean="0"/>
              <a:t>);</a:t>
            </a:r>
          </a:p>
          <a:p>
            <a:pPr lvl="1"/>
            <a:r>
              <a:rPr lang="en-US" b="1" i="1" dirty="0"/>
              <a:t>n</a:t>
            </a:r>
            <a:r>
              <a:rPr lang="en-US" b="1" i="1" dirty="0" smtClean="0"/>
              <a:t>ame</a:t>
            </a:r>
            <a:r>
              <a:rPr lang="en-US" dirty="0" smtClean="0"/>
              <a:t>: </a:t>
            </a:r>
            <a:r>
              <a:rPr lang="en-US" dirty="0" err="1" smtClean="0"/>
              <a:t>là</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đến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cần</a:t>
            </a:r>
            <a:r>
              <a:rPr lang="en-US" dirty="0" smtClean="0"/>
              <a:t> </a:t>
            </a:r>
            <a:r>
              <a:rPr lang="en-US" dirty="0" err="1" smtClean="0"/>
              <a:t>mở</a:t>
            </a:r>
            <a:endParaRPr lang="en-US" dirty="0" smtClean="0"/>
          </a:p>
          <a:p>
            <a:pPr lvl="1"/>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trả</a:t>
            </a:r>
            <a:r>
              <a:rPr lang="en-US" dirty="0" smtClean="0"/>
              <a:t> </a:t>
            </a:r>
            <a:r>
              <a:rPr lang="en-US" dirty="0" err="1" smtClean="0"/>
              <a:t>về</a:t>
            </a:r>
            <a:r>
              <a:rPr lang="en-US" dirty="0" smtClean="0"/>
              <a:t> con </a:t>
            </a:r>
            <a:r>
              <a:rPr lang="en-US" dirty="0" err="1" smtClean="0"/>
              <a:t>trỏ</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luồng</a:t>
            </a:r>
            <a:r>
              <a:rPr lang="en-US" dirty="0" smtClean="0"/>
              <a:t> </a:t>
            </a:r>
            <a:r>
              <a:rPr lang="en-US" b="1" i="1" dirty="0" smtClean="0"/>
              <a:t>DIR</a:t>
            </a:r>
            <a:r>
              <a:rPr lang="en-US" dirty="0" smtClean="0"/>
              <a:t>, </a:t>
            </a:r>
            <a:r>
              <a:rPr lang="en-US" dirty="0" err="1" smtClean="0"/>
              <a:t>nếu</a:t>
            </a:r>
            <a:r>
              <a:rPr lang="en-US" dirty="0" smtClean="0"/>
              <a:t> </a:t>
            </a:r>
            <a:r>
              <a:rPr lang="en-US" dirty="0" err="1" smtClean="0"/>
              <a:t>thất</a:t>
            </a:r>
            <a:r>
              <a:rPr lang="en-US" dirty="0" smtClean="0"/>
              <a:t> </a:t>
            </a:r>
            <a:r>
              <a:rPr lang="en-US" dirty="0" err="1" smtClean="0"/>
              <a:t>bại</a:t>
            </a:r>
            <a:r>
              <a:rPr lang="en-US" dirty="0" smtClean="0"/>
              <a:t> </a:t>
            </a:r>
            <a:r>
              <a:rPr lang="en-US" dirty="0" err="1" smtClean="0"/>
              <a:t>trả</a:t>
            </a:r>
            <a:r>
              <a:rPr lang="en-US" dirty="0" smtClean="0"/>
              <a:t> </a:t>
            </a:r>
            <a:r>
              <a:rPr lang="en-US" dirty="0" err="1" smtClean="0"/>
              <a:t>về</a:t>
            </a:r>
            <a:r>
              <a:rPr lang="en-US" dirty="0" smtClean="0"/>
              <a:t> </a:t>
            </a:r>
            <a:r>
              <a:rPr lang="en-US" b="1" i="1" dirty="0" smtClean="0"/>
              <a:t>NULL</a:t>
            </a:r>
            <a:endParaRPr lang="en-US" b="1" i="1" dirty="0"/>
          </a:p>
          <a:p>
            <a:r>
              <a:rPr lang="en-US" dirty="0" err="1" smtClean="0"/>
              <a:t>closedir</a:t>
            </a:r>
            <a:r>
              <a:rPr lang="en-US" dirty="0" smtClean="0"/>
              <a:t>: </a:t>
            </a:r>
            <a:r>
              <a:rPr lang="en-US" dirty="0" err="1" smtClean="0"/>
              <a:t>đóng</a:t>
            </a:r>
            <a:r>
              <a:rPr lang="en-US" dirty="0" smtClean="0"/>
              <a:t> </a:t>
            </a:r>
            <a:r>
              <a:rPr lang="en-US" dirty="0" err="1" smtClean="0"/>
              <a:t>thư</a:t>
            </a:r>
            <a:r>
              <a:rPr lang="en-US" dirty="0" smtClean="0"/>
              <a:t> </a:t>
            </a:r>
            <a:r>
              <a:rPr lang="en-US" dirty="0" err="1" smtClean="0"/>
              <a:t>mục</a:t>
            </a:r>
            <a:endParaRPr lang="en-US" dirty="0" smtClean="0"/>
          </a:p>
          <a:p>
            <a:pPr marL="457200" lvl="1" indent="0">
              <a:buNone/>
            </a:pPr>
            <a:r>
              <a:rPr lang="en-US" i="1" dirty="0"/>
              <a:t>#include &lt;sys/</a:t>
            </a:r>
            <a:r>
              <a:rPr lang="en-US" i="1" dirty="0" err="1"/>
              <a:t>types.h</a:t>
            </a:r>
            <a:r>
              <a:rPr lang="en-US" i="1" dirty="0"/>
              <a:t>&gt;</a:t>
            </a:r>
          </a:p>
          <a:p>
            <a:pPr marL="457200" lvl="1" indent="0">
              <a:buNone/>
            </a:pPr>
            <a:r>
              <a:rPr lang="en-US" i="1" dirty="0"/>
              <a:t>#include &lt;</a:t>
            </a:r>
            <a:r>
              <a:rPr lang="en-US" i="1" dirty="0" err="1"/>
              <a:t>dirent.h</a:t>
            </a:r>
            <a:r>
              <a:rPr lang="en-US" i="1" dirty="0"/>
              <a:t>&gt;</a:t>
            </a:r>
          </a:p>
          <a:p>
            <a:pPr marL="457200" lvl="1" indent="0">
              <a:buNone/>
            </a:pPr>
            <a:r>
              <a:rPr lang="en-US" i="1" dirty="0" err="1"/>
              <a:t>int</a:t>
            </a:r>
            <a:r>
              <a:rPr lang="en-US" i="1" dirty="0"/>
              <a:t> </a:t>
            </a:r>
            <a:r>
              <a:rPr lang="en-US" i="1" dirty="0" err="1"/>
              <a:t>closedir</a:t>
            </a:r>
            <a:r>
              <a:rPr lang="en-US" i="1" dirty="0"/>
              <a:t>(DIR *</a:t>
            </a:r>
            <a:r>
              <a:rPr lang="en-US" i="1" dirty="0" err="1"/>
              <a:t>dirp</a:t>
            </a:r>
            <a:r>
              <a:rPr lang="en-US" i="1" dirty="0" smtClean="0"/>
              <a:t>);</a:t>
            </a:r>
            <a:endParaRPr lang="en-US" i="1" dirty="0"/>
          </a:p>
          <a:p>
            <a:endParaRPr lang="en-US" dirty="0"/>
          </a:p>
        </p:txBody>
      </p:sp>
      <p:sp>
        <p:nvSpPr>
          <p:cNvPr id="4" name="Date Placeholder 3"/>
          <p:cNvSpPr>
            <a:spLocks noGrp="1"/>
          </p:cNvSpPr>
          <p:nvPr>
            <p:ph type="dt" sz="half" idx="10"/>
          </p:nvPr>
        </p:nvSpPr>
        <p:spPr/>
        <p:txBody>
          <a:bodyPr/>
          <a:lstStyle/>
          <a:p>
            <a:fld id="{A58DFD6B-5EA5-44DF-8FBC-9D8839BFEBE1}"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28897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smtClean="0"/>
              <a:t>nhớ</a:t>
            </a:r>
            <a:endParaRPr lang="en-US" dirty="0"/>
          </a:p>
        </p:txBody>
      </p:sp>
      <p:sp>
        <p:nvSpPr>
          <p:cNvPr id="4" name="Date Placeholder 3"/>
          <p:cNvSpPr>
            <a:spLocks noGrp="1"/>
          </p:cNvSpPr>
          <p:nvPr>
            <p:ph type="dt" sz="half" idx="10"/>
          </p:nvPr>
        </p:nvSpPr>
        <p:spPr/>
        <p:txBody>
          <a:bodyPr/>
          <a:lstStyle/>
          <a:p>
            <a:fld id="{7BB85365-D3F5-480B-B451-5E4155D1A4A2}"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04761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err="1"/>
              <a:t>r</a:t>
            </a:r>
            <a:r>
              <a:rPr lang="en-US" dirty="0" err="1" smtClean="0"/>
              <a:t>eadir</a:t>
            </a:r>
            <a:r>
              <a:rPr lang="en-US" dirty="0" smtClean="0"/>
              <a:t>: </a:t>
            </a:r>
          </a:p>
          <a:p>
            <a:pPr marL="457200" lvl="1" indent="0">
              <a:buNone/>
            </a:pPr>
            <a:r>
              <a:rPr lang="en-US" i="1" dirty="0" smtClean="0"/>
              <a:t>#</a:t>
            </a:r>
            <a:r>
              <a:rPr lang="en-US" i="1" dirty="0"/>
              <a:t>include &lt;sys/</a:t>
            </a:r>
            <a:r>
              <a:rPr lang="en-US" i="1" dirty="0" err="1"/>
              <a:t>types.h</a:t>
            </a:r>
            <a:r>
              <a:rPr lang="en-US" i="1" dirty="0"/>
              <a:t>&gt;</a:t>
            </a:r>
          </a:p>
          <a:p>
            <a:pPr marL="457200" lvl="1" indent="0">
              <a:buNone/>
            </a:pPr>
            <a:r>
              <a:rPr lang="en-US" i="1" dirty="0"/>
              <a:t>#include &lt;</a:t>
            </a:r>
            <a:r>
              <a:rPr lang="en-US" i="1" dirty="0" err="1"/>
              <a:t>dirent.h</a:t>
            </a:r>
            <a:r>
              <a:rPr lang="en-US" i="1" dirty="0"/>
              <a:t>&gt;</a:t>
            </a:r>
          </a:p>
          <a:p>
            <a:pPr marL="457200" lvl="1" indent="0">
              <a:buNone/>
            </a:pPr>
            <a:r>
              <a:rPr lang="en-US" i="1" dirty="0" err="1"/>
              <a:t>struct</a:t>
            </a:r>
            <a:r>
              <a:rPr lang="en-US" i="1" dirty="0"/>
              <a:t> </a:t>
            </a:r>
            <a:r>
              <a:rPr lang="en-US" i="1" dirty="0" err="1"/>
              <a:t>dirent</a:t>
            </a:r>
            <a:r>
              <a:rPr lang="en-US" i="1" dirty="0"/>
              <a:t> *</a:t>
            </a:r>
            <a:r>
              <a:rPr lang="en-US" i="1" dirty="0" err="1"/>
              <a:t>readdir</a:t>
            </a:r>
            <a:r>
              <a:rPr lang="en-US" i="1" dirty="0"/>
              <a:t>(DIR *</a:t>
            </a:r>
            <a:r>
              <a:rPr lang="en-US" i="1" dirty="0" err="1"/>
              <a:t>dirp</a:t>
            </a:r>
            <a:r>
              <a:rPr lang="en-US" i="1" dirty="0" smtClean="0"/>
              <a:t>);</a:t>
            </a:r>
          </a:p>
          <a:p>
            <a:pPr lvl="1"/>
            <a:r>
              <a:rPr lang="en-US" dirty="0" err="1"/>
              <a:t>Đ</a:t>
            </a:r>
            <a:r>
              <a:rPr lang="en-US" dirty="0" err="1" smtClean="0"/>
              <a:t>ọc</a:t>
            </a:r>
            <a:r>
              <a:rPr lang="en-US" dirty="0" smtClean="0"/>
              <a:t> </a:t>
            </a:r>
            <a:r>
              <a:rPr lang="en-US" dirty="0" err="1"/>
              <a:t>một</a:t>
            </a:r>
            <a:r>
              <a:rPr lang="en-US" dirty="0"/>
              <a:t> </a:t>
            </a:r>
            <a:r>
              <a:rPr lang="en-US" dirty="0" err="1"/>
              <a:t>mục</a:t>
            </a:r>
            <a:r>
              <a:rPr lang="en-US" dirty="0"/>
              <a:t> </a:t>
            </a:r>
            <a:r>
              <a:rPr lang="en-US" dirty="0" err="1"/>
              <a:t>nhập</a:t>
            </a:r>
            <a:r>
              <a:rPr lang="en-US" dirty="0"/>
              <a:t> (entry) </a:t>
            </a:r>
            <a:r>
              <a:rPr lang="en-US" dirty="0" err="1"/>
              <a:t>trong</a:t>
            </a:r>
            <a:r>
              <a:rPr lang="en-US" dirty="0"/>
              <a:t> </a:t>
            </a:r>
            <a:r>
              <a:rPr lang="en-US" dirty="0" err="1"/>
              <a:t>thư</a:t>
            </a:r>
            <a:r>
              <a:rPr lang="en-US" dirty="0"/>
              <a:t> </a:t>
            </a:r>
            <a:r>
              <a:rPr lang="en-US" dirty="0" err="1"/>
              <a:t>mục</a:t>
            </a:r>
            <a:r>
              <a:rPr lang="en-US" dirty="0"/>
              <a:t> </a:t>
            </a:r>
            <a:r>
              <a:rPr lang="en-US" dirty="0" err="1"/>
              <a:t>trỏ</a:t>
            </a:r>
            <a:r>
              <a:rPr lang="en-US" dirty="0"/>
              <a:t> </a:t>
            </a:r>
            <a:r>
              <a:rPr lang="en-US" dirty="0" err="1" smtClean="0"/>
              <a:t>đến</a:t>
            </a:r>
            <a:r>
              <a:rPr lang="en-US" dirty="0" smtClean="0"/>
              <a:t> </a:t>
            </a:r>
            <a:r>
              <a:rPr lang="en-US" dirty="0" err="1" smtClean="0"/>
              <a:t>bởi</a:t>
            </a:r>
            <a:r>
              <a:rPr lang="en-US" dirty="0" smtClean="0"/>
              <a:t> </a:t>
            </a:r>
            <a:r>
              <a:rPr lang="en-US" b="1" i="1" dirty="0" err="1" smtClean="0"/>
              <a:t>dirp</a:t>
            </a:r>
            <a:endParaRPr lang="en-US" b="1" i="1" dirty="0" smtClean="0"/>
          </a:p>
          <a:p>
            <a:pPr lvl="1"/>
            <a:r>
              <a:rPr lang="en-US" dirty="0" err="1" smtClean="0"/>
              <a:t>Nếu</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mục</a:t>
            </a:r>
            <a:r>
              <a:rPr lang="en-US" dirty="0" smtClean="0"/>
              <a:t> </a:t>
            </a:r>
            <a:r>
              <a:rPr lang="en-US" dirty="0" err="1" smtClean="0"/>
              <a:t>nào</a:t>
            </a:r>
            <a:r>
              <a:rPr lang="en-US" dirty="0" smtClean="0"/>
              <a:t> </a:t>
            </a:r>
            <a:r>
              <a:rPr lang="en-US" dirty="0" err="1" smtClean="0"/>
              <a:t>để</a:t>
            </a:r>
            <a:r>
              <a:rPr lang="en-US" dirty="0" smtClean="0"/>
              <a:t> </a:t>
            </a:r>
            <a:r>
              <a:rPr lang="en-US" dirty="0" err="1" smtClean="0"/>
              <a:t>đọc</a:t>
            </a:r>
            <a:r>
              <a:rPr lang="en-US" dirty="0" smtClean="0"/>
              <a:t> hay </a:t>
            </a:r>
            <a:r>
              <a:rPr lang="en-US" dirty="0" err="1" smtClean="0"/>
              <a:t>quá</a:t>
            </a:r>
            <a:r>
              <a:rPr lang="en-US" dirty="0" smtClean="0"/>
              <a:t> </a:t>
            </a:r>
            <a:r>
              <a:rPr lang="en-US" dirty="0" err="1" smtClean="0"/>
              <a:t>trình</a:t>
            </a:r>
            <a:r>
              <a:rPr lang="en-US" dirty="0" smtClean="0"/>
              <a:t> </a:t>
            </a:r>
            <a:r>
              <a:rPr lang="en-US" dirty="0" err="1" smtClean="0"/>
              <a:t>bị</a:t>
            </a:r>
            <a:r>
              <a:rPr lang="en-US" dirty="0" smtClean="0"/>
              <a:t> </a:t>
            </a:r>
            <a:r>
              <a:rPr lang="en-US" dirty="0" err="1" smtClean="0"/>
              <a:t>lỗi</a:t>
            </a:r>
            <a:r>
              <a:rPr lang="en-US" dirty="0" smtClean="0"/>
              <a:t>, </a:t>
            </a:r>
            <a:r>
              <a:rPr lang="en-US" dirty="0" err="1" smtClean="0"/>
              <a:t>hàm</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b="1" i="1" dirty="0" smtClean="0"/>
              <a:t>NULL</a:t>
            </a:r>
          </a:p>
          <a:p>
            <a:pPr lvl="1"/>
            <a:r>
              <a:rPr lang="en-US" dirty="0" err="1" smtClean="0"/>
              <a:t>Nội</a:t>
            </a:r>
            <a:r>
              <a:rPr lang="en-US" dirty="0" smtClean="0"/>
              <a:t> dung </a:t>
            </a:r>
            <a:r>
              <a:rPr lang="en-US" dirty="0" err="1" smtClean="0"/>
              <a:t>cấu</a:t>
            </a:r>
            <a:r>
              <a:rPr lang="en-US" dirty="0" smtClean="0"/>
              <a:t> </a:t>
            </a:r>
            <a:r>
              <a:rPr lang="en-US" dirty="0" err="1" smtClean="0"/>
              <a:t>trúc</a:t>
            </a:r>
            <a:r>
              <a:rPr lang="en-US" dirty="0" smtClean="0"/>
              <a:t> </a:t>
            </a:r>
            <a:r>
              <a:rPr lang="en-US" b="1" i="1" dirty="0" err="1" smtClean="0"/>
              <a:t>dirent</a:t>
            </a:r>
            <a:r>
              <a:rPr lang="en-US" dirty="0"/>
              <a:t> </a:t>
            </a:r>
            <a:r>
              <a:rPr lang="en-US" dirty="0" err="1" smtClean="0"/>
              <a:t>bao</a:t>
            </a:r>
            <a:r>
              <a:rPr lang="en-US" dirty="0" smtClean="0"/>
              <a:t> </a:t>
            </a:r>
            <a:r>
              <a:rPr lang="en-US" dirty="0" err="1" smtClean="0"/>
              <a:t>gồm</a:t>
            </a:r>
            <a:r>
              <a:rPr lang="en-US" dirty="0" smtClean="0"/>
              <a:t>:</a:t>
            </a:r>
          </a:p>
          <a:p>
            <a:pPr lvl="2"/>
            <a:r>
              <a:rPr lang="en-US" i="1" dirty="0" err="1"/>
              <a:t>i</a:t>
            </a:r>
            <a:r>
              <a:rPr lang="en-US" i="1" dirty="0" err="1" smtClean="0"/>
              <a:t>no_t</a:t>
            </a:r>
            <a:r>
              <a:rPr lang="en-US" i="1" dirty="0" smtClean="0"/>
              <a:t> 	</a:t>
            </a:r>
            <a:r>
              <a:rPr lang="en-US" i="1" dirty="0" err="1" smtClean="0"/>
              <a:t>d_inod</a:t>
            </a:r>
            <a:r>
              <a:rPr lang="en-US" dirty="0" smtClean="0"/>
              <a:t>		: </a:t>
            </a:r>
            <a:r>
              <a:rPr lang="en-US" dirty="0" err="1" smtClean="0"/>
              <a:t>số</a:t>
            </a:r>
            <a:r>
              <a:rPr lang="en-US" dirty="0" smtClean="0"/>
              <a:t> </a:t>
            </a:r>
            <a:r>
              <a:rPr lang="en-US" dirty="0" err="1" smtClean="0"/>
              <a:t>inode</a:t>
            </a:r>
            <a:r>
              <a:rPr lang="en-US" dirty="0" smtClean="0"/>
              <a:t> </a:t>
            </a:r>
            <a:r>
              <a:rPr lang="en-US" dirty="0" err="1" smtClean="0"/>
              <a:t>của</a:t>
            </a:r>
            <a:r>
              <a:rPr lang="en-US" dirty="0" smtClean="0"/>
              <a:t> file</a:t>
            </a:r>
          </a:p>
          <a:p>
            <a:pPr lvl="2"/>
            <a:r>
              <a:rPr lang="en-US" i="1" dirty="0"/>
              <a:t>c</a:t>
            </a:r>
            <a:r>
              <a:rPr lang="en-US" i="1" dirty="0" smtClean="0"/>
              <a:t>har	</a:t>
            </a:r>
            <a:r>
              <a:rPr lang="en-US" i="1" dirty="0" err="1" smtClean="0"/>
              <a:t>d_name</a:t>
            </a:r>
            <a:r>
              <a:rPr lang="en-US" i="1" dirty="0" smtClean="0"/>
              <a:t>[]</a:t>
            </a:r>
            <a:r>
              <a:rPr lang="en-US" dirty="0" smtClean="0"/>
              <a:t>	: </a:t>
            </a:r>
            <a:r>
              <a:rPr lang="en-US" dirty="0" err="1" smtClean="0"/>
              <a:t>tên</a:t>
            </a:r>
            <a:r>
              <a:rPr lang="en-US" dirty="0" smtClean="0"/>
              <a:t> </a:t>
            </a:r>
            <a:r>
              <a:rPr lang="en-US" dirty="0" err="1" smtClean="0"/>
              <a:t>của</a:t>
            </a:r>
            <a:r>
              <a:rPr lang="en-US" dirty="0" smtClean="0"/>
              <a:t> file</a:t>
            </a:r>
            <a:endParaRPr lang="en-US" dirty="0"/>
          </a:p>
        </p:txBody>
      </p:sp>
      <p:sp>
        <p:nvSpPr>
          <p:cNvPr id="4" name="Date Placeholder 3"/>
          <p:cNvSpPr>
            <a:spLocks noGrp="1"/>
          </p:cNvSpPr>
          <p:nvPr>
            <p:ph type="dt" sz="half" idx="10"/>
          </p:nvPr>
        </p:nvSpPr>
        <p:spPr/>
        <p:txBody>
          <a:bodyPr/>
          <a:lstStyle/>
          <a:p>
            <a:fld id="{BAD2E889-1375-440F-BB86-BDDA3024179D}"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177954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p:txBody>
      </p:sp>
      <p:sp>
        <p:nvSpPr>
          <p:cNvPr id="3" name="Content Placeholder 2"/>
          <p:cNvSpPr>
            <a:spLocks noGrp="1"/>
          </p:cNvSpPr>
          <p:nvPr>
            <p:ph idx="1"/>
          </p:nvPr>
        </p:nvSpPr>
        <p:spPr/>
        <p:txBody>
          <a:bodyPr>
            <a:normAutofit fontScale="70000" lnSpcReduction="20000"/>
          </a:bodyPr>
          <a:lstStyle/>
          <a:p>
            <a:r>
              <a:rPr lang="en-US" dirty="0" err="1"/>
              <a:t>t</a:t>
            </a:r>
            <a:r>
              <a:rPr lang="en-US" dirty="0" err="1" smtClean="0"/>
              <a:t>elldir</a:t>
            </a:r>
            <a:r>
              <a:rPr lang="en-US" dirty="0" smtClean="0"/>
              <a:t>:</a:t>
            </a:r>
          </a:p>
          <a:p>
            <a:pPr marL="457200" lvl="1" indent="0">
              <a:buNone/>
            </a:pPr>
            <a:r>
              <a:rPr lang="en-US" i="1" dirty="0"/>
              <a:t>#include &lt;sys/</a:t>
            </a:r>
            <a:r>
              <a:rPr lang="en-US" i="1" dirty="0" err="1"/>
              <a:t>types.h</a:t>
            </a:r>
            <a:r>
              <a:rPr lang="en-US" i="1" dirty="0"/>
              <a:t>&gt;</a:t>
            </a:r>
          </a:p>
          <a:p>
            <a:pPr marL="457200" lvl="1" indent="0">
              <a:buNone/>
            </a:pPr>
            <a:r>
              <a:rPr lang="en-US" i="1" dirty="0"/>
              <a:t>#include &lt;</a:t>
            </a:r>
            <a:r>
              <a:rPr lang="en-US" i="1" dirty="0" err="1"/>
              <a:t>dirent.h</a:t>
            </a:r>
            <a:r>
              <a:rPr lang="en-US" i="1" dirty="0"/>
              <a:t>&gt;</a:t>
            </a:r>
          </a:p>
          <a:p>
            <a:pPr marL="457200" lvl="1" indent="0">
              <a:buNone/>
            </a:pPr>
            <a:r>
              <a:rPr lang="en-US" i="1" dirty="0"/>
              <a:t>long </a:t>
            </a:r>
            <a:r>
              <a:rPr lang="en-US" i="1" dirty="0" err="1"/>
              <a:t>int</a:t>
            </a:r>
            <a:r>
              <a:rPr lang="en-US" i="1" dirty="0"/>
              <a:t> </a:t>
            </a:r>
            <a:r>
              <a:rPr lang="en-US" i="1" dirty="0" err="1"/>
              <a:t>telldir</a:t>
            </a:r>
            <a:r>
              <a:rPr lang="en-US" i="1" dirty="0"/>
              <a:t>(DIR *</a:t>
            </a:r>
            <a:r>
              <a:rPr lang="en-US" i="1" dirty="0" err="1"/>
              <a:t>dirp</a:t>
            </a:r>
            <a:r>
              <a:rPr lang="en-US" i="1" dirty="0" smtClean="0"/>
              <a:t>);</a:t>
            </a:r>
          </a:p>
          <a:p>
            <a:pPr lvl="1"/>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hiện</a:t>
            </a:r>
            <a:r>
              <a:rPr lang="en-US" dirty="0" smtClean="0"/>
              <a:t> </a:t>
            </a:r>
            <a:r>
              <a:rPr lang="en-US" dirty="0" err="1" smtClean="0"/>
              <a:t>hành</a:t>
            </a:r>
            <a:r>
              <a:rPr lang="en-US" dirty="0" smtClean="0"/>
              <a:t> </a:t>
            </a:r>
            <a:r>
              <a:rPr lang="en-US" dirty="0" err="1" smtClean="0"/>
              <a:t>của</a:t>
            </a:r>
            <a:r>
              <a:rPr lang="en-US" dirty="0" smtClean="0"/>
              <a:t> con </a:t>
            </a:r>
            <a:r>
              <a:rPr lang="en-US" dirty="0" err="1" smtClean="0"/>
              <a:t>trỏ</a:t>
            </a:r>
            <a:r>
              <a:rPr lang="en-US" dirty="0" smtClean="0"/>
              <a:t> </a:t>
            </a:r>
            <a:r>
              <a:rPr lang="en-US" dirty="0" err="1" smtClean="0"/>
              <a:t>khi</a:t>
            </a:r>
            <a:r>
              <a:rPr lang="en-US" dirty="0" smtClean="0"/>
              <a:t> </a:t>
            </a:r>
            <a:r>
              <a:rPr lang="en-US" dirty="0" err="1" smtClean="0"/>
              <a:t>đang</a:t>
            </a:r>
            <a:r>
              <a:rPr lang="en-US" dirty="0" smtClean="0"/>
              <a:t> </a:t>
            </a:r>
            <a:r>
              <a:rPr lang="en-US" dirty="0" err="1" smtClean="0"/>
              <a:t>đọc</a:t>
            </a:r>
            <a:r>
              <a:rPr lang="en-US" dirty="0" smtClean="0"/>
              <a:t> </a:t>
            </a:r>
            <a:r>
              <a:rPr lang="en-US" dirty="0" err="1" smtClean="0"/>
              <a:t>mục</a:t>
            </a:r>
            <a:r>
              <a:rPr lang="en-US" dirty="0" smtClean="0"/>
              <a:t> </a:t>
            </a:r>
            <a:r>
              <a:rPr lang="en-US" dirty="0" err="1" smtClean="0"/>
              <a:t>nhập</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b="1" i="1" dirty="0" err="1" smtClean="0"/>
              <a:t>dirp</a:t>
            </a:r>
            <a:endParaRPr lang="en-US" b="1" i="1" dirty="0"/>
          </a:p>
          <a:p>
            <a:r>
              <a:rPr lang="en-US" dirty="0" err="1"/>
              <a:t>s</a:t>
            </a:r>
            <a:r>
              <a:rPr lang="en-US" dirty="0" err="1" smtClean="0"/>
              <a:t>eekdir</a:t>
            </a:r>
            <a:r>
              <a:rPr lang="en-US" dirty="0" smtClean="0"/>
              <a:t>:</a:t>
            </a:r>
          </a:p>
          <a:p>
            <a:pPr marL="457200" lvl="1" indent="0">
              <a:buNone/>
            </a:pPr>
            <a:r>
              <a:rPr lang="en-US" i="1" dirty="0"/>
              <a:t>#include &lt;sys/</a:t>
            </a:r>
            <a:r>
              <a:rPr lang="en-US" i="1" dirty="0" err="1"/>
              <a:t>types.h</a:t>
            </a:r>
            <a:r>
              <a:rPr lang="en-US" i="1" dirty="0"/>
              <a:t>&gt;</a:t>
            </a:r>
          </a:p>
          <a:p>
            <a:pPr marL="457200" lvl="1" indent="0">
              <a:buNone/>
            </a:pPr>
            <a:r>
              <a:rPr lang="en-US" i="1" dirty="0"/>
              <a:t>#include &lt;</a:t>
            </a:r>
            <a:r>
              <a:rPr lang="en-US" i="1" dirty="0" err="1"/>
              <a:t>dirent.h</a:t>
            </a:r>
            <a:r>
              <a:rPr lang="en-US" i="1" dirty="0"/>
              <a:t>&gt;</a:t>
            </a:r>
          </a:p>
          <a:p>
            <a:pPr marL="457200" lvl="1" indent="0">
              <a:buNone/>
            </a:pPr>
            <a:r>
              <a:rPr lang="en-US" i="1" dirty="0"/>
              <a:t>void </a:t>
            </a:r>
            <a:r>
              <a:rPr lang="en-US" i="1" dirty="0" err="1"/>
              <a:t>seekdir</a:t>
            </a:r>
            <a:r>
              <a:rPr lang="en-US" i="1" dirty="0"/>
              <a:t>(DIR *</a:t>
            </a:r>
            <a:r>
              <a:rPr lang="en-US" i="1" dirty="0" err="1"/>
              <a:t>dirp</a:t>
            </a:r>
            <a:r>
              <a:rPr lang="en-US" i="1" dirty="0"/>
              <a:t>, long </a:t>
            </a:r>
            <a:r>
              <a:rPr lang="en-US" i="1" dirty="0" err="1"/>
              <a:t>int</a:t>
            </a:r>
            <a:r>
              <a:rPr lang="en-US" i="1" dirty="0"/>
              <a:t> </a:t>
            </a:r>
            <a:r>
              <a:rPr lang="en-US" i="1" dirty="0" err="1"/>
              <a:t>loc</a:t>
            </a:r>
            <a:r>
              <a:rPr lang="en-US" i="1" dirty="0" smtClean="0"/>
              <a:t>);</a:t>
            </a:r>
          </a:p>
          <a:p>
            <a:pPr lvl="1"/>
            <a:r>
              <a:rPr lang="en-US" dirty="0" err="1" smtClean="0"/>
              <a:t>Hàm</a:t>
            </a:r>
            <a:r>
              <a:rPr lang="en-US" dirty="0" smtClean="0"/>
              <a:t> </a:t>
            </a:r>
            <a:r>
              <a:rPr lang="en-US" dirty="0" err="1" smtClean="0"/>
              <a:t>này</a:t>
            </a:r>
            <a:r>
              <a:rPr lang="en-US" dirty="0" smtClean="0"/>
              <a:t> </a:t>
            </a:r>
            <a:r>
              <a:rPr lang="en-US" dirty="0" err="1" smtClean="0"/>
              <a:t>dùng</a:t>
            </a:r>
            <a:r>
              <a:rPr lang="en-US" dirty="0" smtClean="0"/>
              <a:t> </a:t>
            </a:r>
            <a:r>
              <a:rPr lang="en-US" dirty="0" err="1" smtClean="0"/>
              <a:t>để</a:t>
            </a:r>
            <a:r>
              <a:rPr lang="en-US" dirty="0" smtClean="0"/>
              <a:t> di </a:t>
            </a:r>
            <a:r>
              <a:rPr lang="en-US" dirty="0" err="1" smtClean="0"/>
              <a:t>chuyển</a:t>
            </a:r>
            <a:r>
              <a:rPr lang="en-US" dirty="0" smtClean="0"/>
              <a:t> </a:t>
            </a:r>
            <a:r>
              <a:rPr lang="en-US" dirty="0" err="1" smtClean="0"/>
              <a:t>tới</a:t>
            </a:r>
            <a:r>
              <a:rPr lang="en-US" dirty="0" smtClean="0"/>
              <a:t> </a:t>
            </a:r>
            <a:r>
              <a:rPr lang="en-US" dirty="0" err="1" smtClean="0"/>
              <a:t>một</a:t>
            </a:r>
            <a:r>
              <a:rPr lang="en-US" dirty="0" smtClean="0"/>
              <a:t> </a:t>
            </a:r>
            <a:r>
              <a:rPr lang="en-US" dirty="0" err="1" smtClean="0"/>
              <a:t>mục</a:t>
            </a:r>
            <a:r>
              <a:rPr lang="en-US" dirty="0" smtClean="0"/>
              <a:t> </a:t>
            </a:r>
            <a:r>
              <a:rPr lang="en-US" dirty="0" err="1" smtClean="0"/>
              <a:t>nhập</a:t>
            </a:r>
            <a:r>
              <a:rPr lang="en-US" dirty="0" smtClean="0"/>
              <a:t> </a:t>
            </a:r>
            <a:r>
              <a:rPr lang="en-US" dirty="0" err="1" smtClean="0"/>
              <a:t>bất</a:t>
            </a:r>
            <a:r>
              <a:rPr lang="en-US" dirty="0" smtClean="0"/>
              <a:t> </a:t>
            </a:r>
            <a:r>
              <a:rPr lang="en-US" dirty="0" err="1" smtClean="0"/>
              <a:t>kỳ</a:t>
            </a:r>
            <a:r>
              <a:rPr lang="en-US" dirty="0" smtClean="0"/>
              <a:t> </a:t>
            </a:r>
            <a:r>
              <a:rPr lang="en-US" b="1" i="1" dirty="0" err="1" smtClean="0"/>
              <a:t>loc</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dirty="0" err="1" smtClean="0"/>
              <a:t>dirp</a:t>
            </a:r>
            <a:endParaRPr lang="en-US" dirty="0" smtClean="0"/>
          </a:p>
          <a:p>
            <a:pPr lvl="1"/>
            <a:r>
              <a:rPr lang="en-US" dirty="0" err="1" smtClean="0"/>
              <a:t>Giả</a:t>
            </a:r>
            <a:r>
              <a:rPr lang="en-US" dirty="0" smtClean="0"/>
              <a:t> </a:t>
            </a:r>
            <a:r>
              <a:rPr lang="en-US" dirty="0" err="1" smtClean="0"/>
              <a:t>sử</a:t>
            </a:r>
            <a:r>
              <a:rPr lang="en-US" dirty="0" smtClean="0"/>
              <a:t> </a:t>
            </a:r>
            <a:r>
              <a:rPr lang="en-US" dirty="0" err="1" smtClean="0"/>
              <a:t>thư</a:t>
            </a:r>
            <a:r>
              <a:rPr lang="en-US" dirty="0" smtClean="0"/>
              <a:t> </a:t>
            </a:r>
            <a:r>
              <a:rPr lang="en-US" dirty="0" err="1" smtClean="0"/>
              <a:t>mục</a:t>
            </a:r>
            <a:r>
              <a:rPr lang="en-US" dirty="0" smtClean="0"/>
              <a:t> </a:t>
            </a:r>
            <a:r>
              <a:rPr lang="en-US" dirty="0" err="1" smtClean="0"/>
              <a:t>bạn</a:t>
            </a:r>
            <a:r>
              <a:rPr lang="en-US" dirty="0" smtClean="0"/>
              <a:t> </a:t>
            </a:r>
            <a:r>
              <a:rPr lang="en-US" dirty="0" err="1" smtClean="0"/>
              <a:t>có</a:t>
            </a:r>
            <a:r>
              <a:rPr lang="en-US" dirty="0" smtClean="0"/>
              <a:t> 100 file </a:t>
            </a:r>
            <a:r>
              <a:rPr lang="en-US" dirty="0" err="1" smtClean="0"/>
              <a:t>và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đọc</a:t>
            </a:r>
            <a:r>
              <a:rPr lang="en-US" dirty="0" smtClean="0"/>
              <a:t> </a:t>
            </a:r>
            <a:r>
              <a:rPr lang="en-US" dirty="0" err="1" smtClean="0"/>
              <a:t>thông</a:t>
            </a:r>
            <a:r>
              <a:rPr lang="en-US" dirty="0" smtClean="0"/>
              <a:t> tin </a:t>
            </a:r>
            <a:r>
              <a:rPr lang="en-US" dirty="0" err="1" smtClean="0"/>
              <a:t>của</a:t>
            </a:r>
            <a:r>
              <a:rPr lang="en-US" dirty="0" smtClean="0"/>
              <a:t> file </a:t>
            </a:r>
            <a:r>
              <a:rPr lang="en-US" dirty="0" err="1" smtClean="0"/>
              <a:t>thứ</a:t>
            </a:r>
            <a:r>
              <a:rPr lang="en-US" dirty="0" smtClean="0"/>
              <a:t> 96,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gọi</a:t>
            </a:r>
            <a:r>
              <a:rPr lang="en-US" dirty="0" smtClean="0"/>
              <a:t> </a:t>
            </a:r>
            <a:r>
              <a:rPr lang="en-US" dirty="0" err="1" smtClean="0"/>
              <a:t>hàm</a:t>
            </a:r>
            <a:r>
              <a:rPr lang="en-US" dirty="0" smtClean="0"/>
              <a:t> </a:t>
            </a:r>
            <a:r>
              <a:rPr lang="en-US" dirty="0" err="1" smtClean="0"/>
              <a:t>này</a:t>
            </a:r>
            <a:r>
              <a:rPr lang="en-US" dirty="0" smtClean="0"/>
              <a:t> </a:t>
            </a:r>
            <a:r>
              <a:rPr lang="en-US" dirty="0" err="1" smtClean="0"/>
              <a:t>như</a:t>
            </a:r>
            <a:r>
              <a:rPr lang="en-US" dirty="0" smtClean="0"/>
              <a:t> </a:t>
            </a:r>
            <a:r>
              <a:rPr lang="en-US" dirty="0" err="1" smtClean="0"/>
              <a:t>sau</a:t>
            </a:r>
            <a:r>
              <a:rPr lang="en-US" dirty="0" smtClean="0"/>
              <a:t>:</a:t>
            </a:r>
          </a:p>
          <a:p>
            <a:pPr marL="914400" lvl="2" indent="0">
              <a:buNone/>
            </a:pPr>
            <a:r>
              <a:rPr lang="en-US" i="1" dirty="0" err="1"/>
              <a:t>e</a:t>
            </a:r>
            <a:r>
              <a:rPr lang="en-US" i="1" dirty="0" err="1" smtClean="0"/>
              <a:t>ntry_log</a:t>
            </a:r>
            <a:r>
              <a:rPr lang="en-US" i="1" dirty="0" smtClean="0"/>
              <a:t> = </a:t>
            </a:r>
            <a:r>
              <a:rPr lang="en-US" i="1" dirty="0" err="1" smtClean="0"/>
              <a:t>seekdir</a:t>
            </a:r>
            <a:r>
              <a:rPr lang="en-US" i="1" dirty="0" smtClean="0"/>
              <a:t>(</a:t>
            </a:r>
            <a:r>
              <a:rPr lang="en-US" i="1" dirty="0" err="1" smtClean="0"/>
              <a:t>dirp</a:t>
            </a:r>
            <a:r>
              <a:rPr lang="en-US" i="1" dirty="0" smtClean="0"/>
              <a:t>, 96);</a:t>
            </a:r>
            <a:endParaRPr lang="en-US" i="1" dirty="0"/>
          </a:p>
          <a:p>
            <a:endParaRPr lang="en-US" dirty="0"/>
          </a:p>
        </p:txBody>
      </p:sp>
      <p:sp>
        <p:nvSpPr>
          <p:cNvPr id="4" name="Date Placeholder 3"/>
          <p:cNvSpPr>
            <a:spLocks noGrp="1"/>
          </p:cNvSpPr>
          <p:nvPr>
            <p:ph type="dt" sz="half" idx="10"/>
          </p:nvPr>
        </p:nvSpPr>
        <p:spPr/>
        <p:txBody>
          <a:bodyPr/>
          <a:lstStyle/>
          <a:p>
            <a:fld id="{D1970144-D008-4CB6-AB50-99C4FD4D1357}"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230888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err="1"/>
              <a:t>m</a:t>
            </a:r>
            <a:r>
              <a:rPr lang="en-US" dirty="0" err="1" smtClean="0"/>
              <a:t>kdir</a:t>
            </a:r>
            <a:r>
              <a:rPr lang="en-US" dirty="0" smtClean="0"/>
              <a:t> </a:t>
            </a:r>
            <a:r>
              <a:rPr lang="en-US" dirty="0" err="1" smtClean="0"/>
              <a:t>và</a:t>
            </a:r>
            <a:r>
              <a:rPr lang="en-US" dirty="0" smtClean="0"/>
              <a:t> </a:t>
            </a:r>
            <a:r>
              <a:rPr lang="en-US" dirty="0" err="1" smtClean="0"/>
              <a:t>rmdir</a:t>
            </a:r>
            <a:r>
              <a:rPr lang="en-US" dirty="0" smtClean="0"/>
              <a:t>:</a:t>
            </a:r>
          </a:p>
          <a:p>
            <a:pPr marL="457200" lvl="1" indent="0">
              <a:buNone/>
            </a:pPr>
            <a:r>
              <a:rPr lang="en-US" i="1" dirty="0"/>
              <a:t>#include &lt;sys/</a:t>
            </a:r>
            <a:r>
              <a:rPr lang="en-US" i="1" dirty="0" err="1"/>
              <a:t>types.h</a:t>
            </a:r>
            <a:r>
              <a:rPr lang="en-US" i="1" dirty="0"/>
              <a:t>&gt;</a:t>
            </a:r>
          </a:p>
          <a:p>
            <a:pPr marL="457200" lvl="1" indent="0">
              <a:buNone/>
            </a:pPr>
            <a:r>
              <a:rPr lang="en-US" i="1" dirty="0"/>
              <a:t>#include &lt;sys/</a:t>
            </a:r>
            <a:r>
              <a:rPr lang="en-US" i="1" dirty="0" err="1"/>
              <a:t>stat.h</a:t>
            </a:r>
            <a:r>
              <a:rPr lang="en-US" i="1" dirty="0"/>
              <a:t>&gt;</a:t>
            </a:r>
          </a:p>
          <a:p>
            <a:pPr marL="457200" lvl="1" indent="0">
              <a:buNone/>
            </a:pPr>
            <a:r>
              <a:rPr lang="en-US" i="1" dirty="0" err="1"/>
              <a:t>int</a:t>
            </a:r>
            <a:r>
              <a:rPr lang="en-US" i="1" dirty="0"/>
              <a:t> </a:t>
            </a:r>
            <a:r>
              <a:rPr lang="en-US" i="1" dirty="0" err="1"/>
              <a:t>mkdir</a:t>
            </a:r>
            <a:r>
              <a:rPr lang="en-US" i="1" dirty="0"/>
              <a:t>(</a:t>
            </a:r>
            <a:r>
              <a:rPr lang="en-US" i="1" dirty="0" err="1"/>
              <a:t>const</a:t>
            </a:r>
            <a:r>
              <a:rPr lang="en-US" i="1" dirty="0"/>
              <a:t> char *path, </a:t>
            </a:r>
            <a:r>
              <a:rPr lang="en-US" i="1" dirty="0" err="1"/>
              <a:t>mode_t</a:t>
            </a:r>
            <a:r>
              <a:rPr lang="en-US" i="1" dirty="0"/>
              <a:t> mode</a:t>
            </a:r>
            <a:r>
              <a:rPr lang="en-US" i="1" dirty="0" smtClean="0"/>
              <a:t>);</a:t>
            </a:r>
          </a:p>
          <a:p>
            <a:pPr lvl="1"/>
            <a:r>
              <a:rPr lang="en-US" dirty="0" err="1" smtClean="0"/>
              <a:t>Hàm</a:t>
            </a:r>
            <a:r>
              <a:rPr lang="en-US" dirty="0" smtClean="0"/>
              <a:t> </a:t>
            </a:r>
            <a:r>
              <a:rPr lang="en-US" dirty="0" err="1" smtClean="0"/>
              <a:t>này</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có</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b="1" i="1" dirty="0" smtClean="0"/>
              <a:t>path</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tạo</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áp</a:t>
            </a:r>
            <a:r>
              <a:rPr lang="en-US" dirty="0" smtClean="0"/>
              <a:t> </a:t>
            </a:r>
            <a:r>
              <a:rPr lang="en-US" dirty="0" err="1" smtClean="0"/>
              <a:t>đặt</a:t>
            </a:r>
            <a:r>
              <a:rPr lang="en-US" dirty="0" smtClean="0"/>
              <a:t> </a:t>
            </a:r>
            <a:r>
              <a:rPr lang="en-US" dirty="0" err="1" smtClean="0"/>
              <a:t>quyền</a:t>
            </a:r>
            <a:r>
              <a:rPr lang="en-US" dirty="0" smtClean="0"/>
              <a:t> </a:t>
            </a:r>
            <a:r>
              <a:rPr lang="en-US" dirty="0" err="1" smtClean="0"/>
              <a:t>theo</a:t>
            </a:r>
            <a:r>
              <a:rPr lang="en-US" dirty="0" smtClean="0"/>
              <a:t> qui </a:t>
            </a:r>
            <a:r>
              <a:rPr lang="en-US" dirty="0" err="1" smtClean="0"/>
              <a:t>định</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số</a:t>
            </a:r>
            <a:r>
              <a:rPr lang="en-US" dirty="0" smtClean="0"/>
              <a:t> </a:t>
            </a:r>
            <a:r>
              <a:rPr lang="en-US" b="1" i="1" dirty="0" smtClean="0"/>
              <a:t>mode</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hàm</a:t>
            </a:r>
            <a:r>
              <a:rPr lang="en-US" dirty="0" smtClean="0"/>
              <a:t> </a:t>
            </a:r>
            <a:r>
              <a:rPr lang="en-US" b="1" i="1" dirty="0" smtClean="0"/>
              <a:t>open()</a:t>
            </a:r>
            <a:r>
              <a:rPr lang="en-US" dirty="0" smtClean="0"/>
              <a:t>)</a:t>
            </a:r>
          </a:p>
          <a:p>
            <a:pPr marL="457200" lvl="1" indent="0">
              <a:buNone/>
            </a:pPr>
            <a:r>
              <a:rPr lang="en-US" i="1" dirty="0"/>
              <a:t>#include &lt;</a:t>
            </a:r>
            <a:r>
              <a:rPr lang="en-US" i="1" dirty="0" err="1"/>
              <a:t>unistd.h</a:t>
            </a:r>
            <a:r>
              <a:rPr lang="en-US" i="1" dirty="0"/>
              <a:t>&gt;</a:t>
            </a:r>
          </a:p>
          <a:p>
            <a:pPr marL="457200" lvl="1" indent="0">
              <a:buNone/>
            </a:pPr>
            <a:r>
              <a:rPr lang="en-US" i="1" dirty="0" err="1"/>
              <a:t>int</a:t>
            </a:r>
            <a:r>
              <a:rPr lang="en-US" i="1" dirty="0"/>
              <a:t> </a:t>
            </a:r>
            <a:r>
              <a:rPr lang="en-US" i="1" dirty="0" err="1"/>
              <a:t>rmdir</a:t>
            </a:r>
            <a:r>
              <a:rPr lang="en-US" i="1" dirty="0"/>
              <a:t>(</a:t>
            </a:r>
            <a:r>
              <a:rPr lang="en-US" i="1" dirty="0" err="1"/>
              <a:t>const</a:t>
            </a:r>
            <a:r>
              <a:rPr lang="en-US" i="1" dirty="0"/>
              <a:t> char *path</a:t>
            </a:r>
            <a:r>
              <a:rPr lang="en-US" i="1" dirty="0" smtClean="0"/>
              <a:t>);</a:t>
            </a:r>
          </a:p>
          <a:p>
            <a:pPr lvl="1"/>
            <a:r>
              <a:rPr lang="en-US" dirty="0" err="1" smtClean="0"/>
              <a:t>Hàm</a:t>
            </a:r>
            <a:r>
              <a:rPr lang="en-US" dirty="0" smtClean="0"/>
              <a:t> </a:t>
            </a:r>
            <a:r>
              <a:rPr lang="en-US" dirty="0" err="1" smtClean="0"/>
              <a:t>này</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là</a:t>
            </a:r>
            <a:r>
              <a:rPr lang="en-US" dirty="0" smtClean="0"/>
              <a:t> </a:t>
            </a:r>
            <a:r>
              <a:rPr lang="en-US" dirty="0" err="1" smtClean="0"/>
              <a:t>xóa</a:t>
            </a:r>
            <a:r>
              <a:rPr lang="en-US" dirty="0" smtClean="0"/>
              <a:t> </a:t>
            </a:r>
            <a:r>
              <a:rPr lang="en-US" dirty="0" err="1" smtClean="0"/>
              <a:t>bỏ</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dirty="0" err="1" smtClean="0"/>
              <a:t>đường</a:t>
            </a:r>
            <a:r>
              <a:rPr lang="en-US" dirty="0" smtClean="0"/>
              <a:t> </a:t>
            </a:r>
            <a:r>
              <a:rPr lang="en-US" dirty="0" err="1" smtClean="0"/>
              <a:t>dẫn</a:t>
            </a:r>
            <a:r>
              <a:rPr lang="en-US" dirty="0" smtClean="0"/>
              <a:t> </a:t>
            </a:r>
            <a:r>
              <a:rPr lang="en-US" b="1" i="1" dirty="0" smtClean="0"/>
              <a:t>path</a:t>
            </a:r>
            <a:endParaRPr lang="en-US" b="1" i="1" dirty="0"/>
          </a:p>
          <a:p>
            <a:pPr lvl="1"/>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8FE63978-7C81-49C7-80A9-58A996AF94DC}"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758575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err="1"/>
              <a:t>c</a:t>
            </a:r>
            <a:r>
              <a:rPr lang="en-US" dirty="0" err="1" smtClean="0"/>
              <a:t>hdir</a:t>
            </a:r>
            <a:r>
              <a:rPr lang="en-US" dirty="0" smtClean="0"/>
              <a:t> </a:t>
            </a:r>
            <a:r>
              <a:rPr lang="en-US" dirty="0" err="1" smtClean="0"/>
              <a:t>và</a:t>
            </a:r>
            <a:r>
              <a:rPr lang="en-US" dirty="0" smtClean="0"/>
              <a:t> </a:t>
            </a:r>
            <a:r>
              <a:rPr lang="en-US" dirty="0" err="1" smtClean="0"/>
              <a:t>getcwd</a:t>
            </a:r>
            <a:r>
              <a:rPr lang="en-US" dirty="0" smtClean="0"/>
              <a:t>:</a:t>
            </a:r>
          </a:p>
          <a:p>
            <a:pPr marL="457200" lvl="1" indent="0">
              <a:buNone/>
            </a:pPr>
            <a:r>
              <a:rPr lang="en-US" i="1" dirty="0"/>
              <a:t>#include &lt;</a:t>
            </a:r>
            <a:r>
              <a:rPr lang="en-US" i="1" dirty="0" err="1"/>
              <a:t>unistd.h</a:t>
            </a:r>
            <a:r>
              <a:rPr lang="en-US" i="1" dirty="0"/>
              <a:t>&gt;</a:t>
            </a:r>
          </a:p>
          <a:p>
            <a:pPr marL="457200" lvl="1" indent="0">
              <a:buNone/>
            </a:pPr>
            <a:r>
              <a:rPr lang="en-US" i="1" dirty="0" err="1"/>
              <a:t>int</a:t>
            </a:r>
            <a:r>
              <a:rPr lang="en-US" i="1" dirty="0"/>
              <a:t> </a:t>
            </a:r>
            <a:r>
              <a:rPr lang="en-US" i="1" dirty="0" err="1"/>
              <a:t>chdir</a:t>
            </a:r>
            <a:r>
              <a:rPr lang="en-US" i="1" dirty="0"/>
              <a:t>(</a:t>
            </a:r>
            <a:r>
              <a:rPr lang="en-US" i="1" dirty="0" err="1"/>
              <a:t>const</a:t>
            </a:r>
            <a:r>
              <a:rPr lang="en-US" i="1" dirty="0"/>
              <a:t> char *path</a:t>
            </a:r>
            <a:r>
              <a:rPr lang="en-US" i="1" dirty="0" smtClean="0"/>
              <a:t>);</a:t>
            </a:r>
          </a:p>
          <a:p>
            <a:pPr lvl="1"/>
            <a:r>
              <a:rPr lang="en-US" dirty="0" err="1" smtClean="0"/>
              <a:t>Hàm</a:t>
            </a:r>
            <a:r>
              <a:rPr lang="en-US" dirty="0" smtClean="0"/>
              <a:t> </a:t>
            </a:r>
            <a:r>
              <a:rPr lang="en-US" b="1" i="1" dirty="0" err="1" smtClean="0"/>
              <a:t>chdir</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thư</a:t>
            </a:r>
            <a:r>
              <a:rPr lang="en-US" dirty="0" smtClean="0"/>
              <a:t> </a:t>
            </a:r>
            <a:r>
              <a:rPr lang="en-US" dirty="0" err="1" smtClean="0"/>
              <a:t>mục</a:t>
            </a:r>
            <a:endParaRPr lang="en-US" dirty="0" smtClean="0"/>
          </a:p>
          <a:p>
            <a:pPr marL="457200" lvl="1" indent="0">
              <a:buNone/>
            </a:pPr>
            <a:r>
              <a:rPr lang="en-US" i="1" dirty="0"/>
              <a:t>#include &lt;</a:t>
            </a:r>
            <a:r>
              <a:rPr lang="en-US" i="1" dirty="0" err="1"/>
              <a:t>unistd.h</a:t>
            </a:r>
            <a:r>
              <a:rPr lang="en-US" i="1" dirty="0"/>
              <a:t>&gt;</a:t>
            </a:r>
          </a:p>
          <a:p>
            <a:pPr marL="457200" lvl="1" indent="0">
              <a:buNone/>
            </a:pPr>
            <a:r>
              <a:rPr lang="en-US" i="1" dirty="0"/>
              <a:t>char *</a:t>
            </a:r>
            <a:r>
              <a:rPr lang="en-US" i="1" dirty="0" err="1"/>
              <a:t>getcwd</a:t>
            </a:r>
            <a:r>
              <a:rPr lang="en-US" i="1" dirty="0"/>
              <a:t>(char *</a:t>
            </a:r>
            <a:r>
              <a:rPr lang="en-US" i="1" dirty="0" err="1"/>
              <a:t>buf</a:t>
            </a:r>
            <a:r>
              <a:rPr lang="en-US" i="1" dirty="0"/>
              <a:t>, </a:t>
            </a:r>
            <a:r>
              <a:rPr lang="en-US" i="1" dirty="0" err="1"/>
              <a:t>size_t</a:t>
            </a:r>
            <a:r>
              <a:rPr lang="en-US" i="1" dirty="0"/>
              <a:t> size</a:t>
            </a:r>
            <a:r>
              <a:rPr lang="en-US" i="1" dirty="0" smtClean="0"/>
              <a:t>);</a:t>
            </a:r>
          </a:p>
          <a:p>
            <a:pPr lvl="1"/>
            <a:r>
              <a:rPr lang="en-US" dirty="0" err="1" smtClean="0"/>
              <a:t>Hàm</a:t>
            </a:r>
            <a:r>
              <a:rPr lang="en-US" dirty="0" smtClean="0"/>
              <a:t> </a:t>
            </a:r>
            <a:r>
              <a:rPr lang="en-US" b="1" i="1" dirty="0" err="1" smtClean="0"/>
              <a:t>getcwd</a:t>
            </a:r>
            <a:r>
              <a:rPr lang="en-US" dirty="0" smtClean="0"/>
              <a:t> </a:t>
            </a:r>
            <a:r>
              <a:rPr lang="en-US" dirty="0" err="1" smtClean="0"/>
              <a:t>trả</a:t>
            </a:r>
            <a:r>
              <a:rPr lang="en-US" dirty="0" smtClean="0"/>
              <a:t> </a:t>
            </a:r>
            <a:r>
              <a:rPr lang="en-US" dirty="0" err="1" smtClean="0"/>
              <a:t>về</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hiện</a:t>
            </a:r>
            <a:r>
              <a:rPr lang="en-US" dirty="0" smtClean="0"/>
              <a:t> </a:t>
            </a:r>
            <a:r>
              <a:rPr lang="en-US" dirty="0" err="1" smtClean="0"/>
              <a:t>hành</a:t>
            </a:r>
            <a:r>
              <a:rPr lang="en-US" dirty="0" smtClean="0"/>
              <a:t>. </a:t>
            </a:r>
          </a:p>
          <a:p>
            <a:pPr lvl="1"/>
            <a:r>
              <a:rPr lang="en-US" dirty="0" err="1" smtClean="0"/>
              <a:t>Nó</a:t>
            </a:r>
            <a:r>
              <a:rPr lang="en-US" dirty="0" smtClean="0"/>
              <a:t> </a:t>
            </a:r>
            <a:r>
              <a:rPr lang="en-US" dirty="0" err="1" smtClean="0"/>
              <a:t>viết</a:t>
            </a:r>
            <a:r>
              <a:rPr lang="en-US" dirty="0" smtClean="0"/>
              <a:t> </a:t>
            </a:r>
            <a:r>
              <a:rPr lang="en-US" dirty="0" err="1" smtClean="0"/>
              <a:t>tên</a:t>
            </a:r>
            <a:r>
              <a:rPr lang="en-US" dirty="0" smtClean="0"/>
              <a:t> </a:t>
            </a:r>
            <a:r>
              <a:rPr lang="en-US" dirty="0" err="1" smtClean="0"/>
              <a:t>của</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hiện</a:t>
            </a:r>
            <a:r>
              <a:rPr lang="en-US" dirty="0" smtClean="0"/>
              <a:t> </a:t>
            </a:r>
            <a:r>
              <a:rPr lang="en-US" dirty="0" err="1" smtClean="0"/>
              <a:t>hành</a:t>
            </a:r>
            <a:r>
              <a:rPr lang="en-US" dirty="0" smtClean="0"/>
              <a:t> </a:t>
            </a:r>
            <a:r>
              <a:rPr lang="en-US" dirty="0" err="1" smtClean="0"/>
              <a:t>vào</a:t>
            </a:r>
            <a:r>
              <a:rPr lang="en-US" dirty="0" smtClean="0"/>
              <a:t> </a:t>
            </a:r>
            <a:r>
              <a:rPr lang="en-US" b="1" i="1" dirty="0" err="1" smtClean="0"/>
              <a:t>buf</a:t>
            </a:r>
            <a:r>
              <a:rPr lang="en-US" b="1" i="1" dirty="0" smtClean="0"/>
              <a:t>. </a:t>
            </a:r>
          </a:p>
          <a:p>
            <a:pPr lvl="1"/>
            <a:r>
              <a:rPr lang="en-US" dirty="0" err="1" smtClean="0"/>
              <a:t>Nó</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b="1" i="1" dirty="0" smtClean="0"/>
              <a:t>NULL</a:t>
            </a:r>
            <a:r>
              <a:rPr lang="en-US" dirty="0" smtClean="0"/>
              <a:t> </a:t>
            </a:r>
            <a:r>
              <a:rPr lang="en-US" dirty="0" err="1" smtClean="0"/>
              <a:t>nếu</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a:t>
            </a:r>
            <a:r>
              <a:rPr lang="en-US" dirty="0" err="1" smtClean="0"/>
              <a:t>tên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hiện</a:t>
            </a:r>
            <a:r>
              <a:rPr lang="en-US" dirty="0" smtClean="0"/>
              <a:t> </a:t>
            </a:r>
            <a:r>
              <a:rPr lang="en-US" dirty="0" err="1" smtClean="0"/>
              <a:t>hành</a:t>
            </a:r>
            <a:r>
              <a:rPr lang="en-US" dirty="0" smtClean="0"/>
              <a:t> </a:t>
            </a:r>
            <a:r>
              <a:rPr lang="en-US" dirty="0" err="1" smtClean="0"/>
              <a:t>vượt</a:t>
            </a:r>
            <a:r>
              <a:rPr lang="en-US" dirty="0" smtClean="0"/>
              <a:t> </a:t>
            </a:r>
            <a:r>
              <a:rPr lang="en-US" dirty="0" err="1" smtClean="0"/>
              <a:t>quá</a:t>
            </a:r>
            <a:r>
              <a:rPr lang="en-US" dirty="0" smtClean="0"/>
              <a:t> </a:t>
            </a:r>
            <a:r>
              <a:rPr lang="en-US" dirty="0" err="1" smtClean="0"/>
              <a:t>kích</a:t>
            </a:r>
            <a:r>
              <a:rPr lang="en-US" dirty="0" smtClean="0"/>
              <a:t> </a:t>
            </a:r>
            <a:r>
              <a:rPr lang="en-US" dirty="0" err="1" smtClean="0"/>
              <a:t>thước</a:t>
            </a:r>
            <a:r>
              <a:rPr lang="en-US" dirty="0" smtClean="0"/>
              <a:t> </a:t>
            </a:r>
            <a:r>
              <a:rPr lang="en-US" b="1" i="1" dirty="0" smtClean="0"/>
              <a:t>size</a:t>
            </a:r>
            <a:r>
              <a:rPr lang="en-US" dirty="0" smtClean="0"/>
              <a:t> </a:t>
            </a:r>
            <a:r>
              <a:rPr lang="en-US" dirty="0" err="1" smtClean="0"/>
              <a:t>của</a:t>
            </a:r>
            <a:r>
              <a:rPr lang="en-US" dirty="0" smtClean="0"/>
              <a:t> </a:t>
            </a:r>
            <a:r>
              <a:rPr lang="en-US" b="1" i="1" dirty="0" err="1" smtClean="0"/>
              <a:t>buf</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thì</a:t>
            </a:r>
            <a:r>
              <a:rPr lang="en-US" dirty="0" smtClean="0"/>
              <a:t> </a:t>
            </a:r>
            <a:r>
              <a:rPr lang="en-US" dirty="0" err="1" smtClean="0"/>
              <a:t>nó</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con </a:t>
            </a:r>
            <a:r>
              <a:rPr lang="en-US" dirty="0" err="1" smtClean="0"/>
              <a:t>trỏ</a:t>
            </a:r>
            <a:r>
              <a:rPr lang="en-US" dirty="0" smtClean="0"/>
              <a:t> </a:t>
            </a:r>
            <a:r>
              <a:rPr lang="en-US" b="1" i="1" dirty="0" err="1" smtClean="0"/>
              <a:t>buf</a:t>
            </a:r>
            <a:r>
              <a:rPr lang="en-US" dirty="0" smtClean="0"/>
              <a:t>.</a:t>
            </a:r>
            <a:endParaRPr lang="en-US" b="1" i="1" dirty="0"/>
          </a:p>
          <a:p>
            <a:endParaRPr lang="en-US" dirty="0"/>
          </a:p>
        </p:txBody>
      </p:sp>
      <p:sp>
        <p:nvSpPr>
          <p:cNvPr id="4" name="Date Placeholder 3"/>
          <p:cNvSpPr>
            <a:spLocks noGrp="1"/>
          </p:cNvSpPr>
          <p:nvPr>
            <p:ph type="dt" sz="half" idx="10"/>
          </p:nvPr>
        </p:nvSpPr>
        <p:spPr/>
        <p:txBody>
          <a:bodyPr/>
          <a:lstStyle/>
          <a:p>
            <a:fld id="{C423CA50-515F-4D41-8A01-B5D5B268282A}"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988826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Tổng</a:t>
            </a:r>
            <a:r>
              <a:rPr lang="en-US" dirty="0" smtClean="0"/>
              <a:t> </a:t>
            </a:r>
            <a:r>
              <a:rPr lang="en-US" dirty="0" err="1" smtClean="0"/>
              <a:t>quát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file </a:t>
            </a:r>
            <a:r>
              <a:rPr lang="en-US" dirty="0" err="1" smtClean="0"/>
              <a:t>trong</a:t>
            </a:r>
            <a:r>
              <a:rPr lang="en-US" dirty="0" smtClean="0"/>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a:t>Kết</a:t>
            </a:r>
            <a:r>
              <a:rPr lang="en-US" dirty="0"/>
              <a:t> </a:t>
            </a:r>
            <a:r>
              <a:rPr lang="en-US" dirty="0" err="1"/>
              <a:t>hợp</a:t>
            </a:r>
            <a:r>
              <a:rPr lang="en-US" dirty="0"/>
              <a:t> </a:t>
            </a:r>
            <a:r>
              <a:rPr lang="en-US" dirty="0" err="1"/>
              <a:t>truy</a:t>
            </a:r>
            <a:r>
              <a:rPr lang="en-US" dirty="0"/>
              <a:t> </a:t>
            </a:r>
            <a:r>
              <a:rPr lang="en-US" dirty="0" err="1"/>
              <a:t>xuất</a:t>
            </a:r>
            <a:r>
              <a:rPr lang="en-US" dirty="0"/>
              <a:t> file </a:t>
            </a:r>
            <a:r>
              <a:rPr lang="en-US" dirty="0" err="1"/>
              <a:t>theo</a:t>
            </a:r>
            <a:r>
              <a:rPr lang="en-US" dirty="0"/>
              <a:t> </a:t>
            </a:r>
            <a:r>
              <a:rPr lang="en-US" dirty="0" err="1"/>
              <a:t>luồng</a:t>
            </a:r>
            <a:r>
              <a:rPr lang="en-US" dirty="0"/>
              <a:t> </a:t>
            </a:r>
            <a:r>
              <a:rPr lang="en-US" dirty="0" err="1"/>
              <a:t>và</a:t>
            </a:r>
            <a:r>
              <a:rPr lang="en-US" dirty="0"/>
              <a:t> </a:t>
            </a:r>
            <a:r>
              <a:rPr lang="en-US" dirty="0" err="1"/>
              <a:t>truy</a:t>
            </a:r>
            <a:r>
              <a:rPr lang="en-US" dirty="0"/>
              <a:t> </a:t>
            </a:r>
            <a:r>
              <a:rPr lang="en-US" dirty="0" err="1"/>
              <a:t>xuất</a:t>
            </a:r>
            <a:r>
              <a:rPr lang="en-US" dirty="0"/>
              <a:t> </a:t>
            </a:r>
            <a:r>
              <a:rPr lang="en-US" dirty="0" err="1"/>
              <a:t>cấp</a:t>
            </a:r>
            <a:r>
              <a:rPr lang="en-US" dirty="0"/>
              <a:t> </a:t>
            </a:r>
            <a:r>
              <a:rPr lang="en-US" dirty="0" err="1"/>
              <a:t>thấp</a:t>
            </a:r>
            <a:endParaRPr lang="en-US" dirty="0"/>
          </a:p>
          <a:p>
            <a:r>
              <a:rPr lang="en-US" dirty="0" err="1"/>
              <a:t>Xử</a:t>
            </a:r>
            <a:r>
              <a:rPr lang="en-US" dirty="0"/>
              <a:t> </a:t>
            </a:r>
            <a:r>
              <a:rPr lang="en-US" dirty="0" err="1"/>
              <a:t>lý</a:t>
            </a:r>
            <a:r>
              <a:rPr lang="en-US" dirty="0"/>
              <a:t> </a:t>
            </a:r>
            <a:r>
              <a:rPr lang="en-US" dirty="0" err="1"/>
              <a:t>thư</a:t>
            </a:r>
            <a:r>
              <a:rPr lang="en-US" dirty="0"/>
              <a:t> </a:t>
            </a:r>
            <a:r>
              <a:rPr lang="en-US" dirty="0" err="1"/>
              <a:t>mục</a:t>
            </a:r>
            <a:r>
              <a:rPr lang="en-US" dirty="0"/>
              <a:t> </a:t>
            </a:r>
          </a:p>
          <a:p>
            <a:r>
              <a:rPr lang="en-US" dirty="0" err="1">
                <a:solidFill>
                  <a:srgbClr val="FF0000"/>
                </a:solidFill>
              </a:rPr>
              <a:t>Ánh</a:t>
            </a:r>
            <a:r>
              <a:rPr lang="en-US" dirty="0">
                <a:solidFill>
                  <a:srgbClr val="FF0000"/>
                </a:solidFill>
              </a:rPr>
              <a:t> </a:t>
            </a:r>
            <a:r>
              <a:rPr lang="en-US" dirty="0" err="1">
                <a:solidFill>
                  <a:srgbClr val="FF0000"/>
                </a:solidFill>
              </a:rPr>
              <a:t>xạ</a:t>
            </a:r>
            <a:r>
              <a:rPr lang="en-US" dirty="0">
                <a:solidFill>
                  <a:srgbClr val="FF0000"/>
                </a:solidFill>
              </a:rPr>
              <a:t> file </a:t>
            </a:r>
            <a:r>
              <a:rPr lang="en-US" dirty="0" err="1">
                <a:solidFill>
                  <a:srgbClr val="FF0000"/>
                </a:solidFill>
              </a:rPr>
              <a:t>vào</a:t>
            </a:r>
            <a:r>
              <a:rPr lang="en-US" dirty="0">
                <a:solidFill>
                  <a:srgbClr val="FF0000"/>
                </a:solidFill>
              </a:rPr>
              <a:t> </a:t>
            </a:r>
            <a:r>
              <a:rPr lang="en-US" dirty="0" err="1">
                <a:solidFill>
                  <a:srgbClr val="FF0000"/>
                </a:solidFill>
              </a:rPr>
              <a:t>vùng</a:t>
            </a:r>
            <a:r>
              <a:rPr lang="en-US" dirty="0">
                <a:solidFill>
                  <a:srgbClr val="FF0000"/>
                </a:solidFill>
              </a:rPr>
              <a:t> </a:t>
            </a:r>
            <a:r>
              <a:rPr lang="en-US" dirty="0" err="1" smtClean="0">
                <a:solidFill>
                  <a:srgbClr val="FF0000"/>
                </a:solidFill>
              </a:rPr>
              <a:t>nhớ</a:t>
            </a:r>
            <a:endParaRPr lang="en-US" dirty="0">
              <a:solidFill>
                <a:srgbClr val="FF0000"/>
              </a:solidFill>
            </a:endParaRPr>
          </a:p>
        </p:txBody>
      </p:sp>
      <p:sp>
        <p:nvSpPr>
          <p:cNvPr id="4" name="Date Placeholder 3"/>
          <p:cNvSpPr>
            <a:spLocks noGrp="1"/>
          </p:cNvSpPr>
          <p:nvPr>
            <p:ph type="dt" sz="half" idx="10"/>
          </p:nvPr>
        </p:nvSpPr>
        <p:spPr/>
        <p:txBody>
          <a:bodyPr/>
          <a:lstStyle/>
          <a:p>
            <a:fld id="{FBAA62A5-6E5A-4795-9393-5FEBC40B6322}"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15722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a:t>nhớ</a:t>
            </a:r>
            <a:endParaRPr lang="en-US" dirty="0"/>
          </a:p>
        </p:txBody>
      </p:sp>
      <p:sp>
        <p:nvSpPr>
          <p:cNvPr id="3" name="Content Placeholder 2"/>
          <p:cNvSpPr>
            <a:spLocks noGrp="1"/>
          </p:cNvSpPr>
          <p:nvPr>
            <p:ph idx="1"/>
          </p:nvPr>
        </p:nvSpPr>
        <p:spPr/>
        <p:txBody>
          <a:bodyPr>
            <a:normAutofit lnSpcReduction="10000"/>
          </a:bodyPr>
          <a:lstStyle/>
          <a:p>
            <a:r>
              <a:rPr lang="en-US" dirty="0" err="1" smtClean="0"/>
              <a:t>Ánh</a:t>
            </a:r>
            <a:r>
              <a:rPr lang="en-US" dirty="0" smtClean="0"/>
              <a:t> </a:t>
            </a:r>
            <a:r>
              <a:rPr lang="en-US" dirty="0" err="1" smtClean="0"/>
              <a:t>xạ</a:t>
            </a:r>
            <a:r>
              <a:rPr lang="en-US" dirty="0" smtClean="0"/>
              <a:t> file </a:t>
            </a:r>
            <a:r>
              <a:rPr lang="en-US" dirty="0" err="1" smtClean="0"/>
              <a:t>vào</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chung</a:t>
            </a:r>
            <a:r>
              <a:rPr lang="en-US" dirty="0" smtClean="0"/>
              <a:t> </a:t>
            </a:r>
            <a:r>
              <a:rPr lang="en-US" dirty="0" err="1" smtClean="0"/>
              <a:t>là</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vừa</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tập</a:t>
            </a:r>
            <a:r>
              <a:rPr lang="en-US" dirty="0" smtClean="0"/>
              <a:t> tin </a:t>
            </a:r>
            <a:r>
              <a:rPr lang="en-US" dirty="0" err="1" smtClean="0"/>
              <a:t>vừa</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chia </a:t>
            </a:r>
            <a:r>
              <a:rPr lang="en-US" dirty="0" err="1" smtClean="0"/>
              <a:t>sẻ</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vùng</a:t>
            </a:r>
            <a:r>
              <a:rPr lang="en-US" dirty="0" smtClean="0"/>
              <a:t> </a:t>
            </a:r>
            <a:r>
              <a:rPr lang="en-US" dirty="0" err="1" smtClean="0"/>
              <a:t>nhớ</a:t>
            </a:r>
            <a:r>
              <a:rPr lang="en-US" dirty="0" smtClean="0"/>
              <a:t> (shared memory segment)</a:t>
            </a:r>
          </a:p>
          <a:p>
            <a:r>
              <a:rPr lang="en-US" dirty="0" err="1" smtClean="0"/>
              <a:t>Việc</a:t>
            </a:r>
            <a:r>
              <a:rPr lang="en-US" dirty="0" smtClean="0"/>
              <a:t> </a:t>
            </a:r>
            <a:r>
              <a:rPr lang="en-US" dirty="0" err="1" smtClean="0"/>
              <a:t>ánh</a:t>
            </a:r>
            <a:r>
              <a:rPr lang="en-US" dirty="0" smtClean="0"/>
              <a:t> </a:t>
            </a:r>
            <a:r>
              <a:rPr lang="en-US" dirty="0" err="1" smtClean="0"/>
              <a:t>xạ</a:t>
            </a:r>
            <a:r>
              <a:rPr lang="en-US" dirty="0" smtClean="0"/>
              <a:t> file </a:t>
            </a:r>
            <a:r>
              <a:rPr lang="en-US" dirty="0" err="1" smtClean="0"/>
              <a:t>rất</a:t>
            </a:r>
            <a:r>
              <a:rPr lang="en-US" dirty="0" smtClean="0"/>
              <a:t> </a:t>
            </a:r>
            <a:r>
              <a:rPr lang="en-US" dirty="0" err="1" smtClean="0"/>
              <a:t>hữu</a:t>
            </a:r>
            <a:r>
              <a:rPr lang="en-US" dirty="0" smtClean="0"/>
              <a:t> </a:t>
            </a:r>
            <a:r>
              <a:rPr lang="en-US" dirty="0" err="1" smtClean="0"/>
              <a:t>ích</a:t>
            </a:r>
            <a:r>
              <a:rPr lang="en-US" dirty="0" smtClean="0"/>
              <a:t> </a:t>
            </a:r>
            <a:r>
              <a:rPr lang="en-US" dirty="0" err="1" smtClean="0"/>
              <a:t>khi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đang</a:t>
            </a:r>
            <a:r>
              <a:rPr lang="en-US" dirty="0" smtClean="0"/>
              <a:t> </a:t>
            </a:r>
            <a:r>
              <a:rPr lang="en-US" dirty="0" err="1" smtClean="0"/>
              <a:t>nằm</a:t>
            </a:r>
            <a:r>
              <a:rPr lang="en-US" dirty="0" smtClean="0"/>
              <a:t> </a:t>
            </a:r>
            <a:r>
              <a:rPr lang="en-US" dirty="0" err="1" smtClean="0"/>
              <a:t>trên</a:t>
            </a:r>
            <a:r>
              <a:rPr lang="en-US" dirty="0" smtClean="0"/>
              <a:t> </a:t>
            </a:r>
            <a:r>
              <a:rPr lang="en-US" dirty="0" err="1" smtClean="0"/>
              <a:t>tập</a:t>
            </a:r>
            <a:r>
              <a:rPr lang="en-US" dirty="0" smtClean="0"/>
              <a:t> tin </a:t>
            </a:r>
            <a:r>
              <a:rPr lang="en-US" dirty="0" err="1" smtClean="0"/>
              <a:t>và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xử</a:t>
            </a:r>
            <a:r>
              <a:rPr lang="en-US" dirty="0" smtClean="0"/>
              <a:t> </a:t>
            </a:r>
            <a:r>
              <a:rPr lang="en-US" dirty="0" err="1" smtClean="0"/>
              <a:t>lý</a:t>
            </a:r>
            <a:r>
              <a:rPr lang="en-US" dirty="0" smtClean="0"/>
              <a:t> </a:t>
            </a:r>
            <a:r>
              <a:rPr lang="en-US" dirty="0" err="1" smtClean="0"/>
              <a:t>nó</a:t>
            </a:r>
            <a:r>
              <a:rPr lang="en-US" dirty="0" smtClean="0"/>
              <a:t> </a:t>
            </a:r>
            <a:r>
              <a:rPr lang="en-US" dirty="0" err="1" smtClean="0"/>
              <a:t>như</a:t>
            </a:r>
            <a:r>
              <a:rPr lang="en-US" dirty="0" smtClean="0"/>
              <a:t> </a:t>
            </a:r>
            <a:r>
              <a:rPr lang="en-US" dirty="0" err="1" smtClean="0"/>
              <a:t>là</a:t>
            </a:r>
            <a:r>
              <a:rPr lang="en-US" dirty="0" smtClean="0"/>
              <a:t> </a:t>
            </a:r>
            <a:r>
              <a:rPr lang="en-US" dirty="0" err="1" smtClean="0"/>
              <a:t>xử</a:t>
            </a:r>
            <a:r>
              <a:rPr lang="en-US" dirty="0" smtClean="0"/>
              <a:t> </a:t>
            </a:r>
            <a:r>
              <a:rPr lang="en-US" dirty="0" err="1" smtClean="0"/>
              <a:t>lý</a:t>
            </a:r>
            <a:r>
              <a:rPr lang="en-US" dirty="0" smtClean="0"/>
              <a:t> </a:t>
            </a:r>
            <a:r>
              <a:rPr lang="en-US" dirty="0" err="1" smtClean="0"/>
              <a:t>mảng</a:t>
            </a:r>
            <a:r>
              <a:rPr lang="en-US" dirty="0" smtClean="0"/>
              <a:t> </a:t>
            </a:r>
            <a:r>
              <a:rPr lang="en-US" dirty="0" err="1" smtClean="0"/>
              <a:t>trong</a:t>
            </a:r>
            <a:r>
              <a:rPr lang="en-US" dirty="0" smtClean="0"/>
              <a:t> </a:t>
            </a:r>
            <a:r>
              <a:rPr lang="en-US" dirty="0" err="1" smtClean="0"/>
              <a:t>vùng</a:t>
            </a:r>
            <a:r>
              <a:rPr lang="en-US" dirty="0" smtClean="0"/>
              <a:t> </a:t>
            </a:r>
            <a:r>
              <a:rPr lang="en-US" dirty="0" err="1" smtClean="0"/>
              <a:t>nhớ</a:t>
            </a:r>
            <a:endParaRPr lang="en-US" dirty="0" smtClean="0"/>
          </a:p>
          <a:p>
            <a:r>
              <a:rPr lang="en-US" dirty="0" err="1" smtClean="0"/>
              <a:t>Để</a:t>
            </a:r>
            <a:r>
              <a:rPr lang="en-US" dirty="0" smtClean="0"/>
              <a:t> </a:t>
            </a:r>
            <a:r>
              <a:rPr lang="en-US" dirty="0" err="1" smtClean="0"/>
              <a:t>ánh</a:t>
            </a:r>
            <a:r>
              <a:rPr lang="en-US" dirty="0" smtClean="0"/>
              <a:t> </a:t>
            </a:r>
            <a:r>
              <a:rPr lang="en-US" dirty="0" err="1" smtClean="0"/>
              <a:t>xạ</a:t>
            </a:r>
            <a:r>
              <a:rPr lang="en-US" dirty="0" smtClean="0"/>
              <a:t> file </a:t>
            </a:r>
            <a:r>
              <a:rPr lang="en-US" dirty="0" err="1" smtClean="0"/>
              <a:t>vào</a:t>
            </a:r>
            <a:r>
              <a:rPr lang="en-US" dirty="0" smtClean="0"/>
              <a:t> </a:t>
            </a:r>
            <a:r>
              <a:rPr lang="en-US" dirty="0" err="1" smtClean="0"/>
              <a:t>bộ</a:t>
            </a:r>
            <a:r>
              <a:rPr lang="en-US" dirty="0" smtClean="0"/>
              <a:t> </a:t>
            </a:r>
            <a:r>
              <a:rPr lang="en-US" dirty="0" err="1" smtClean="0"/>
              <a:t>nhớ</a:t>
            </a:r>
            <a:r>
              <a:rPr lang="en-US" dirty="0" smtClean="0"/>
              <a:t> </a:t>
            </a:r>
            <a:r>
              <a:rPr lang="en-US" dirty="0" err="1" smtClean="0"/>
              <a:t>phẳng</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dirty="0" err="1" smtClean="0"/>
              <a:t>mmap</a:t>
            </a:r>
            <a:r>
              <a:rPr lang="en-US" dirty="0" smtClean="0"/>
              <a:t>().</a:t>
            </a:r>
            <a:endParaRPr lang="en-US" dirty="0"/>
          </a:p>
        </p:txBody>
      </p:sp>
      <p:sp>
        <p:nvSpPr>
          <p:cNvPr id="4" name="Date Placeholder 3"/>
          <p:cNvSpPr>
            <a:spLocks noGrp="1"/>
          </p:cNvSpPr>
          <p:nvPr>
            <p:ph type="dt" sz="half" idx="10"/>
          </p:nvPr>
        </p:nvSpPr>
        <p:spPr/>
        <p:txBody>
          <a:bodyPr/>
          <a:lstStyle/>
          <a:p>
            <a:fld id="{381A109E-CEA2-4292-B0B6-1843255740D9}"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15722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a:t>nhớ</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mmap</a:t>
            </a:r>
            <a:endParaRPr lang="en-US" dirty="0" smtClean="0"/>
          </a:p>
          <a:p>
            <a:pPr marL="457200" lvl="1" indent="0">
              <a:buNone/>
            </a:pPr>
            <a:r>
              <a:rPr lang="en-US" i="1" dirty="0" smtClean="0"/>
              <a:t>#</a:t>
            </a:r>
            <a:r>
              <a:rPr lang="en-US" i="1" dirty="0"/>
              <a:t>include &lt;sys/</a:t>
            </a:r>
            <a:r>
              <a:rPr lang="en-US" i="1" dirty="0" err="1"/>
              <a:t>mman.h</a:t>
            </a:r>
            <a:r>
              <a:rPr lang="en-US" i="1" dirty="0"/>
              <a:t>&gt;</a:t>
            </a:r>
          </a:p>
          <a:p>
            <a:pPr marL="457200" lvl="1" indent="0">
              <a:buNone/>
            </a:pPr>
            <a:r>
              <a:rPr lang="en-US" i="1" dirty="0"/>
              <a:t>void *</a:t>
            </a:r>
            <a:r>
              <a:rPr lang="en-US" i="1" dirty="0" err="1"/>
              <a:t>mmap</a:t>
            </a:r>
            <a:r>
              <a:rPr lang="en-US" i="1" dirty="0"/>
              <a:t>(void *</a:t>
            </a:r>
            <a:r>
              <a:rPr lang="en-US" i="1" dirty="0" err="1"/>
              <a:t>addr</a:t>
            </a:r>
            <a:r>
              <a:rPr lang="en-US" i="1" dirty="0"/>
              <a:t>, </a:t>
            </a:r>
            <a:r>
              <a:rPr lang="en-US" i="1" dirty="0" err="1"/>
              <a:t>size_t</a:t>
            </a:r>
            <a:r>
              <a:rPr lang="en-US" i="1" dirty="0"/>
              <a:t> </a:t>
            </a:r>
            <a:r>
              <a:rPr lang="en-US" i="1" dirty="0" err="1"/>
              <a:t>len</a:t>
            </a:r>
            <a:r>
              <a:rPr lang="en-US" i="1" dirty="0"/>
              <a:t>, </a:t>
            </a:r>
            <a:r>
              <a:rPr lang="en-US" i="1" dirty="0" err="1"/>
              <a:t>int</a:t>
            </a:r>
            <a:r>
              <a:rPr lang="en-US" i="1" dirty="0"/>
              <a:t> </a:t>
            </a:r>
            <a:r>
              <a:rPr lang="en-US" i="1" dirty="0" err="1"/>
              <a:t>prot</a:t>
            </a:r>
            <a:r>
              <a:rPr lang="en-US" i="1" dirty="0"/>
              <a:t>, </a:t>
            </a:r>
            <a:r>
              <a:rPr lang="en-US" i="1" dirty="0" err="1"/>
              <a:t>int</a:t>
            </a:r>
            <a:r>
              <a:rPr lang="en-US" i="1" dirty="0"/>
              <a:t> flags, </a:t>
            </a:r>
            <a:r>
              <a:rPr lang="en-US" i="1" dirty="0" err="1"/>
              <a:t>int</a:t>
            </a:r>
            <a:r>
              <a:rPr lang="en-US" i="1" dirty="0"/>
              <a:t> </a:t>
            </a:r>
            <a:r>
              <a:rPr lang="en-US" i="1" dirty="0" err="1"/>
              <a:t>fildes</a:t>
            </a:r>
            <a:r>
              <a:rPr lang="en-US" i="1" dirty="0"/>
              <a:t>, </a:t>
            </a:r>
            <a:r>
              <a:rPr lang="en-US" i="1" dirty="0" err="1"/>
              <a:t>off_t</a:t>
            </a:r>
            <a:r>
              <a:rPr lang="en-US" i="1" dirty="0"/>
              <a:t> off</a:t>
            </a:r>
            <a:r>
              <a:rPr lang="en-US" i="1" dirty="0" smtClean="0"/>
              <a:t>);</a:t>
            </a:r>
          </a:p>
          <a:p>
            <a:pPr lvl="1"/>
            <a:r>
              <a:rPr lang="en-US" dirty="0" err="1" smtClean="0"/>
              <a:t>Hàm</a:t>
            </a:r>
            <a:r>
              <a:rPr lang="en-US" dirty="0" smtClean="0"/>
              <a:t> </a:t>
            </a:r>
            <a:r>
              <a:rPr lang="en-US" dirty="0" err="1" smtClean="0"/>
              <a:t>nạp</a:t>
            </a:r>
            <a:r>
              <a:rPr lang="en-US" dirty="0" smtClean="0"/>
              <a:t> </a:t>
            </a:r>
            <a:r>
              <a:rPr lang="en-US" dirty="0" err="1" smtClean="0"/>
              <a:t>nội</a:t>
            </a:r>
            <a:r>
              <a:rPr lang="en-US" dirty="0" smtClean="0"/>
              <a:t> dung </a:t>
            </a:r>
            <a:r>
              <a:rPr lang="en-US" dirty="0" err="1" smtClean="0"/>
              <a:t>dữ</a:t>
            </a:r>
            <a:r>
              <a:rPr lang="en-US" dirty="0" smtClean="0"/>
              <a:t> </a:t>
            </a:r>
            <a:r>
              <a:rPr lang="en-US" dirty="0" err="1" smtClean="0"/>
              <a:t>liệu</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dirty="0" err="1" smtClean="0"/>
              <a:t>số</a:t>
            </a:r>
            <a:r>
              <a:rPr lang="en-US" dirty="0" smtClean="0"/>
              <a:t> </a:t>
            </a:r>
            <a:r>
              <a:rPr lang="en-US" dirty="0" err="1" smtClean="0"/>
              <a:t>mô</a:t>
            </a:r>
            <a:r>
              <a:rPr lang="en-US" dirty="0" smtClean="0"/>
              <a:t> </a:t>
            </a:r>
            <a:r>
              <a:rPr lang="en-US" dirty="0" err="1" smtClean="0"/>
              <a:t>tả</a:t>
            </a:r>
            <a:r>
              <a:rPr lang="en-US" dirty="0" smtClean="0"/>
              <a:t> file </a:t>
            </a:r>
            <a:r>
              <a:rPr lang="en-US" b="1" i="1" dirty="0" err="1" smtClean="0"/>
              <a:t>filedes</a:t>
            </a:r>
            <a:r>
              <a:rPr lang="en-US" dirty="0" smtClean="0"/>
              <a:t> </a:t>
            </a:r>
            <a:r>
              <a:rPr lang="en-US" dirty="0" err="1" smtClean="0"/>
              <a:t>đang</a:t>
            </a:r>
            <a:r>
              <a:rPr lang="en-US" dirty="0" smtClean="0"/>
              <a:t> </a:t>
            </a:r>
            <a:r>
              <a:rPr lang="en-US" dirty="0" err="1" smtClean="0"/>
              <a:t>mở</a:t>
            </a:r>
            <a:r>
              <a:rPr lang="en-US" dirty="0" smtClean="0"/>
              <a:t>.</a:t>
            </a:r>
          </a:p>
          <a:p>
            <a:pPr lvl="1"/>
            <a:r>
              <a:rPr lang="en-US" b="1" i="1" dirty="0" err="1"/>
              <a:t>l</a:t>
            </a:r>
            <a:r>
              <a:rPr lang="en-US" b="1" i="1" dirty="0" err="1" smtClean="0"/>
              <a:t>en</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ánh</a:t>
            </a:r>
            <a:r>
              <a:rPr lang="en-US" dirty="0" smtClean="0"/>
              <a:t> </a:t>
            </a:r>
            <a:r>
              <a:rPr lang="en-US" dirty="0" err="1" smtClean="0"/>
              <a:t>xạ</a:t>
            </a:r>
            <a:endParaRPr lang="en-US" dirty="0" smtClean="0"/>
          </a:p>
          <a:p>
            <a:pPr lvl="1"/>
            <a:r>
              <a:rPr lang="en-US" b="1" i="1" dirty="0" err="1" smtClean="0"/>
              <a:t>addr</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để</a:t>
            </a:r>
            <a:r>
              <a:rPr lang="en-US" dirty="0" smtClean="0"/>
              <a:t> </a:t>
            </a:r>
            <a:r>
              <a:rPr lang="en-US" dirty="0" err="1" smtClean="0"/>
              <a:t>nạp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Nếu</a:t>
            </a:r>
            <a:r>
              <a:rPr lang="en-US" dirty="0" smtClean="0"/>
              <a:t> </a:t>
            </a:r>
            <a:r>
              <a:rPr lang="en-US" b="1" i="1" dirty="0" err="1" smtClean="0"/>
              <a:t>addr</a:t>
            </a:r>
            <a:r>
              <a:rPr lang="en-US" b="1" i="1" dirty="0" smtClean="0"/>
              <a:t> </a:t>
            </a:r>
            <a:r>
              <a:rPr lang="en-US" dirty="0" err="1" smtClean="0"/>
              <a:t>là</a:t>
            </a:r>
            <a:r>
              <a:rPr lang="en-US" dirty="0" smtClean="0"/>
              <a:t> </a:t>
            </a:r>
            <a:r>
              <a:rPr lang="en-US" b="1" i="1" dirty="0" smtClean="0"/>
              <a:t>NULL</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vị</a:t>
            </a:r>
            <a:r>
              <a:rPr lang="en-US" dirty="0" smtClean="0"/>
              <a:t> </a:t>
            </a:r>
            <a:r>
              <a:rPr lang="en-US" dirty="0" err="1" smtClean="0"/>
              <a:t>trí</a:t>
            </a:r>
            <a:r>
              <a:rPr lang="en-US" dirty="0" smtClean="0"/>
              <a:t> </a:t>
            </a:r>
            <a:r>
              <a:rPr lang="en-US" dirty="0" err="1" smtClean="0"/>
              <a:t>thích</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nạp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file</a:t>
            </a:r>
          </a:p>
          <a:p>
            <a:pPr lvl="1"/>
            <a:r>
              <a:rPr lang="en-US" b="1" i="1" dirty="0" smtClean="0"/>
              <a:t>off</a:t>
            </a:r>
            <a:r>
              <a:rPr lang="en-US" dirty="0" smtClean="0"/>
              <a:t>: </a:t>
            </a:r>
            <a:r>
              <a:rPr lang="en-US" dirty="0" err="1" smtClean="0"/>
              <a:t>vị</a:t>
            </a:r>
            <a:r>
              <a:rPr lang="en-US" dirty="0" smtClean="0"/>
              <a:t> </a:t>
            </a:r>
            <a:r>
              <a:rPr lang="en-US" dirty="0" err="1" smtClean="0"/>
              <a:t>trí</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cho</a:t>
            </a:r>
            <a:r>
              <a:rPr lang="en-US" dirty="0" smtClean="0"/>
              <a:t> </a:t>
            </a:r>
            <a:r>
              <a:rPr lang="en-US" dirty="0" err="1" smtClean="0"/>
              <a:t>phép</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tính</a:t>
            </a:r>
            <a:r>
              <a:rPr lang="en-US" dirty="0" smtClean="0"/>
              <a:t> </a:t>
            </a:r>
            <a:r>
              <a:rPr lang="en-US" dirty="0" err="1" smtClean="0"/>
              <a:t>từ</a:t>
            </a:r>
            <a:r>
              <a:rPr lang="en-US" dirty="0" smtClean="0"/>
              <a:t> </a:t>
            </a:r>
            <a:r>
              <a:rPr lang="en-US" b="1" i="1" dirty="0" smtClean="0"/>
              <a:t>start</a:t>
            </a:r>
            <a:r>
              <a:rPr lang="en-US" dirty="0" smtClean="0"/>
              <a:t>.</a:t>
            </a:r>
          </a:p>
          <a:p>
            <a:pPr lvl="1"/>
            <a:r>
              <a:rPr lang="en-US" b="1" i="1" dirty="0" err="1" smtClean="0"/>
              <a:t>prot</a:t>
            </a:r>
            <a:r>
              <a:rPr lang="en-US" dirty="0" smtClean="0"/>
              <a:t>: </a:t>
            </a:r>
            <a:r>
              <a:rPr lang="en-US" dirty="0" err="1" smtClean="0"/>
              <a:t>là</a:t>
            </a:r>
            <a:r>
              <a:rPr lang="en-US" dirty="0" smtClean="0"/>
              <a:t> </a:t>
            </a:r>
            <a:r>
              <a:rPr lang="en-US" dirty="0" err="1" smtClean="0"/>
              <a:t>cờ</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quyền</a:t>
            </a:r>
            <a:r>
              <a:rPr lang="en-US" dirty="0" smtClean="0"/>
              <a:t> </a:t>
            </a:r>
            <a:r>
              <a:rPr lang="en-US" dirty="0" err="1" smtClean="0"/>
              <a:t>cho</a:t>
            </a:r>
            <a:r>
              <a:rPr lang="en-US" dirty="0" smtClean="0"/>
              <a:t> </a:t>
            </a:r>
            <a:r>
              <a:rPr lang="en-US" dirty="0" err="1" smtClean="0"/>
              <a:t>phép</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khác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nơi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nạp</a:t>
            </a:r>
            <a:r>
              <a:rPr lang="en-US" dirty="0" smtClean="0"/>
              <a:t> </a:t>
            </a:r>
            <a:r>
              <a:rPr lang="en-US" dirty="0" err="1" smtClean="0"/>
              <a:t>vào</a:t>
            </a:r>
            <a:r>
              <a:rPr lang="en-US" dirty="0" smtClean="0"/>
              <a:t>. </a:t>
            </a:r>
            <a:r>
              <a:rPr lang="en-US" dirty="0" err="1"/>
              <a:t>C</a:t>
            </a:r>
            <a:r>
              <a:rPr lang="en-US" dirty="0" err="1" smtClean="0"/>
              <a:t>ờ</a:t>
            </a:r>
            <a:r>
              <a:rPr lang="en-US" dirty="0" smtClean="0"/>
              <a:t> </a:t>
            </a:r>
            <a:r>
              <a:rPr lang="en-US" dirty="0" err="1" smtClean="0"/>
              <a:t>prot</a:t>
            </a:r>
            <a:r>
              <a:rPr lang="en-US" dirty="0" smtClean="0"/>
              <a:t>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sau</a:t>
            </a:r>
            <a:r>
              <a:rPr lang="en-US" dirty="0" smtClean="0"/>
              <a:t>:</a:t>
            </a:r>
          </a:p>
          <a:p>
            <a:endParaRPr lang="en-US" dirty="0"/>
          </a:p>
        </p:txBody>
      </p:sp>
      <p:sp>
        <p:nvSpPr>
          <p:cNvPr id="4" name="Date Placeholder 3"/>
          <p:cNvSpPr>
            <a:spLocks noGrp="1"/>
          </p:cNvSpPr>
          <p:nvPr>
            <p:ph type="dt" sz="half" idx="10"/>
          </p:nvPr>
        </p:nvSpPr>
        <p:spPr/>
        <p:txBody>
          <a:bodyPr/>
          <a:lstStyle/>
          <a:p>
            <a:fld id="{2CAF6782-F86B-4213-BA77-4A8FB54FC675}"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456218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a:t>nhớ</a:t>
            </a:r>
            <a:endParaRPr lang="en-US" dirty="0"/>
          </a:p>
        </p:txBody>
      </p:sp>
      <p:sp>
        <p:nvSpPr>
          <p:cNvPr id="3" name="Content Placeholder 2"/>
          <p:cNvSpPr>
            <a:spLocks noGrp="1"/>
          </p:cNvSpPr>
          <p:nvPr>
            <p:ph idx="1"/>
          </p:nvPr>
        </p:nvSpPr>
        <p:spPr/>
        <p:txBody>
          <a:bodyPr>
            <a:normAutofit fontScale="85000" lnSpcReduction="10000"/>
          </a:bodyPr>
          <a:lstStyle/>
          <a:p>
            <a:pPr lvl="2"/>
            <a:r>
              <a:rPr lang="en-US" dirty="0" smtClean="0"/>
              <a:t>PROT_READ: </a:t>
            </a:r>
            <a:r>
              <a:rPr lang="en-US" dirty="0" err="1" smtClean="0"/>
              <a:t>vùng</a:t>
            </a:r>
            <a:r>
              <a:rPr lang="en-US" dirty="0" smtClean="0"/>
              <a:t> </a:t>
            </a:r>
            <a:r>
              <a:rPr lang="en-US" dirty="0" err="1" smtClean="0"/>
              <a:t>nhớ</a:t>
            </a:r>
            <a:r>
              <a:rPr lang="en-US" dirty="0" smtClean="0"/>
              <a:t> </a:t>
            </a:r>
            <a:r>
              <a:rPr lang="en-US" dirty="0" err="1" smtClean="0"/>
              <a:t>chỉ</a:t>
            </a:r>
            <a:r>
              <a:rPr lang="en-US" dirty="0" smtClean="0"/>
              <a:t> </a:t>
            </a:r>
            <a:r>
              <a:rPr lang="en-US" dirty="0" err="1" smtClean="0"/>
              <a:t>cho</a:t>
            </a:r>
            <a:r>
              <a:rPr lang="en-US" dirty="0" smtClean="0"/>
              <a:t> </a:t>
            </a:r>
            <a:r>
              <a:rPr lang="en-US" dirty="0" err="1" smtClean="0"/>
              <a:t>phép</a:t>
            </a:r>
            <a:r>
              <a:rPr lang="en-US" dirty="0" smtClean="0"/>
              <a:t> </a:t>
            </a:r>
            <a:r>
              <a:rPr lang="en-US" dirty="0" err="1" smtClean="0"/>
              <a:t>đọc</a:t>
            </a:r>
            <a:endParaRPr lang="en-US" dirty="0" smtClean="0"/>
          </a:p>
          <a:p>
            <a:pPr lvl="2"/>
            <a:r>
              <a:rPr lang="en-US" dirty="0"/>
              <a:t>PROT_WRITE</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cho</a:t>
            </a:r>
            <a:r>
              <a:rPr lang="en-US" dirty="0" smtClean="0"/>
              <a:t> </a:t>
            </a:r>
            <a:r>
              <a:rPr lang="en-US" dirty="0" err="1" smtClean="0"/>
              <a:t>phép</a:t>
            </a:r>
            <a:r>
              <a:rPr lang="en-US" dirty="0" smtClean="0"/>
              <a:t> </a:t>
            </a:r>
            <a:r>
              <a:rPr lang="en-US" dirty="0" err="1" smtClean="0"/>
              <a:t>ghi</a:t>
            </a:r>
            <a:endParaRPr lang="en-US" dirty="0" smtClean="0"/>
          </a:p>
          <a:p>
            <a:pPr lvl="2"/>
            <a:r>
              <a:rPr lang="en-US" dirty="0" smtClean="0"/>
              <a:t>PROT_EXEC: </a:t>
            </a:r>
            <a:r>
              <a:rPr lang="en-US" dirty="0" err="1" smtClean="0"/>
              <a:t>vùng</a:t>
            </a:r>
            <a:r>
              <a:rPr lang="en-US" dirty="0" smtClean="0"/>
              <a:t> </a:t>
            </a:r>
            <a:r>
              <a:rPr lang="en-US" dirty="0" err="1" smtClean="0"/>
              <a:t>nhớ</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mã</a:t>
            </a:r>
            <a:r>
              <a:rPr lang="en-US" dirty="0" smtClean="0"/>
              <a:t> </a:t>
            </a:r>
            <a:r>
              <a:rPr lang="en-US" dirty="0" err="1" smtClean="0"/>
              <a:t>lệnh</a:t>
            </a:r>
            <a:endParaRPr lang="en-US" dirty="0" smtClean="0"/>
          </a:p>
          <a:p>
            <a:pPr lvl="2"/>
            <a:r>
              <a:rPr lang="en-US" dirty="0" smtClean="0"/>
              <a:t>PROT_NONE: </a:t>
            </a:r>
            <a:r>
              <a:rPr lang="en-US" dirty="0" err="1" smtClean="0"/>
              <a:t>vùng</a:t>
            </a:r>
            <a:r>
              <a:rPr lang="en-US" dirty="0" smtClean="0"/>
              <a:t> </a:t>
            </a:r>
            <a:r>
              <a:rPr lang="en-US" dirty="0" err="1" smtClean="0"/>
              <a:t>nhớ</a:t>
            </a:r>
            <a:r>
              <a:rPr lang="en-US" dirty="0" smtClean="0"/>
              <a:t>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truy</a:t>
            </a:r>
            <a:r>
              <a:rPr lang="en-US" dirty="0" smtClean="0"/>
              <a:t> </a:t>
            </a:r>
            <a:r>
              <a:rPr lang="en-US" dirty="0" err="1" smtClean="0"/>
              <a:t>xuất</a:t>
            </a:r>
            <a:endParaRPr lang="en-US" dirty="0"/>
          </a:p>
          <a:p>
            <a:pPr lvl="1"/>
            <a:r>
              <a:rPr lang="en-US" b="1" i="1" dirty="0"/>
              <a:t>f</a:t>
            </a:r>
            <a:r>
              <a:rPr lang="en-US" b="1" i="1" dirty="0" smtClean="0"/>
              <a:t>lag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áp</a:t>
            </a:r>
            <a:r>
              <a:rPr lang="en-US" dirty="0" smtClean="0"/>
              <a:t> </a:t>
            </a:r>
            <a:r>
              <a:rPr lang="en-US" dirty="0" err="1" smtClean="0"/>
              <a:t>dụng</a:t>
            </a:r>
            <a:r>
              <a:rPr lang="en-US" dirty="0" smtClean="0"/>
              <a:t> </a:t>
            </a:r>
            <a:r>
              <a:rPr lang="en-US" dirty="0" err="1" smtClean="0"/>
              <a:t>lên</a:t>
            </a:r>
            <a:r>
              <a:rPr lang="en-US" dirty="0" smtClean="0"/>
              <a:t> </a:t>
            </a:r>
            <a:r>
              <a:rPr lang="en-US" dirty="0" err="1" smtClean="0"/>
              <a:t>vùng</a:t>
            </a:r>
            <a:r>
              <a:rPr lang="en-US" dirty="0" smtClean="0"/>
              <a:t> </a:t>
            </a:r>
            <a:r>
              <a:rPr lang="en-US" dirty="0" err="1" smtClean="0"/>
              <a:t>nhớ</a:t>
            </a:r>
            <a:r>
              <a:rPr lang="en-US" dirty="0" smtClean="0"/>
              <a:t>:</a:t>
            </a:r>
          </a:p>
          <a:p>
            <a:pPr lvl="2"/>
            <a:r>
              <a:rPr lang="en-US" dirty="0" smtClean="0"/>
              <a:t>MAP_PRIVATE: </a:t>
            </a:r>
            <a:r>
              <a:rPr lang="en-US" dirty="0" err="1" smtClean="0"/>
              <a:t>vùng</a:t>
            </a:r>
            <a:r>
              <a:rPr lang="en-US" dirty="0" smtClean="0"/>
              <a:t> </a:t>
            </a:r>
            <a:r>
              <a:rPr lang="en-US" dirty="0" err="1" smtClean="0"/>
              <a:t>nhớ</a:t>
            </a:r>
            <a:r>
              <a:rPr lang="en-US" dirty="0" smtClean="0"/>
              <a:t> </a:t>
            </a:r>
            <a:r>
              <a:rPr lang="en-US" dirty="0" err="1" smtClean="0"/>
              <a:t>riêng</a:t>
            </a:r>
            <a:r>
              <a:rPr lang="en-US" dirty="0" smtClean="0"/>
              <a:t> </a:t>
            </a:r>
            <a:r>
              <a:rPr lang="en-US" dirty="0" err="1" smtClean="0"/>
              <a:t>tư</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chỉ</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cục</a:t>
            </a:r>
            <a:r>
              <a:rPr lang="en-US" dirty="0" smtClean="0"/>
              <a:t> </a:t>
            </a:r>
            <a:r>
              <a:rPr lang="en-US" dirty="0" err="1" smtClean="0"/>
              <a:t>bộ</a:t>
            </a:r>
            <a:endParaRPr lang="en-US" dirty="0" smtClean="0"/>
          </a:p>
          <a:p>
            <a:pPr lvl="2"/>
            <a:r>
              <a:rPr lang="en-US" dirty="0" smtClean="0"/>
              <a:t>MAP_SHARED: </a:t>
            </a:r>
            <a:r>
              <a:rPr lang="en-US" dirty="0" err="1" smtClean="0"/>
              <a:t>vùng</a:t>
            </a:r>
            <a:r>
              <a:rPr lang="en-US" dirty="0" smtClean="0"/>
              <a:t> </a:t>
            </a:r>
            <a:r>
              <a:rPr lang="en-US" dirty="0" err="1" smtClean="0"/>
              <a:t>nhớ</a:t>
            </a:r>
            <a:r>
              <a:rPr lang="en-US" dirty="0" smtClean="0"/>
              <a:t> chia </a:t>
            </a:r>
            <a:r>
              <a:rPr lang="en-US" dirty="0" err="1" smtClean="0"/>
              <a:t>sẻ</a:t>
            </a:r>
            <a:r>
              <a:rPr lang="en-US" dirty="0" smtClean="0"/>
              <a:t> </a:t>
            </a:r>
            <a:r>
              <a:rPr lang="en-US" dirty="0" err="1" smtClean="0"/>
              <a:t>được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thì</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trên</a:t>
            </a:r>
            <a:r>
              <a:rPr lang="en-US" dirty="0" smtClean="0"/>
              <a:t> file </a:t>
            </a:r>
            <a:r>
              <a:rPr lang="en-US" dirty="0" err="1" smtClean="0"/>
              <a:t>cũng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theo.</a:t>
            </a:r>
            <a:endParaRPr lang="en-US" dirty="0" smtClean="0"/>
          </a:p>
          <a:p>
            <a:pPr lvl="2"/>
            <a:r>
              <a:rPr lang="en-US" dirty="0" smtClean="0"/>
              <a:t>MAP_FIXED: </a:t>
            </a:r>
            <a:r>
              <a:rPr lang="en-US" dirty="0" err="1" smtClean="0"/>
              <a:t>dữ</a:t>
            </a:r>
            <a:r>
              <a:rPr lang="en-US" dirty="0" smtClean="0"/>
              <a:t> </a:t>
            </a:r>
            <a:r>
              <a:rPr lang="en-US" dirty="0" err="1" smtClean="0"/>
              <a:t>liệu</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nạp</a:t>
            </a:r>
            <a:r>
              <a:rPr lang="en-US" dirty="0" smtClean="0"/>
              <a:t> </a:t>
            </a:r>
            <a:r>
              <a:rPr lang="en-US" dirty="0" err="1" smtClean="0"/>
              <a:t>vào</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cố</a:t>
            </a:r>
            <a:r>
              <a:rPr lang="en-US" dirty="0" smtClean="0"/>
              <a:t> </a:t>
            </a:r>
            <a:r>
              <a:rPr lang="en-US" dirty="0" err="1" smtClean="0"/>
              <a:t>định</a:t>
            </a:r>
            <a:endParaRPr lang="en-US" dirty="0"/>
          </a:p>
          <a:p>
            <a:pPr lvl="1"/>
            <a:r>
              <a:rPr lang="en-US" dirty="0" err="1" smtClean="0"/>
              <a:t>Nếu</a:t>
            </a:r>
            <a:r>
              <a:rPr lang="en-US" dirty="0" smtClean="0"/>
              <a:t> </a:t>
            </a:r>
            <a:r>
              <a:rPr lang="en-US" dirty="0" err="1" smtClean="0"/>
              <a:t>ánh</a:t>
            </a:r>
            <a:r>
              <a:rPr lang="en-US" dirty="0" smtClean="0"/>
              <a:t> </a:t>
            </a:r>
            <a:r>
              <a:rPr lang="en-US" dirty="0" err="1" smtClean="0"/>
              <a:t>xạ</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hàm</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con </a:t>
            </a:r>
            <a:r>
              <a:rPr lang="en-US" dirty="0" err="1" smtClean="0"/>
              <a:t>trỏ</a:t>
            </a:r>
            <a:r>
              <a:rPr lang="en-US" dirty="0" smtClean="0"/>
              <a:t> </a:t>
            </a:r>
            <a:r>
              <a:rPr lang="en-US" dirty="0" err="1" smtClean="0"/>
              <a:t>đến</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chứa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ánh</a:t>
            </a:r>
            <a:r>
              <a:rPr lang="en-US" dirty="0" smtClean="0"/>
              <a:t> </a:t>
            </a:r>
            <a:r>
              <a:rPr lang="en-US" dirty="0" err="1" smtClean="0"/>
              <a:t>xạ</a:t>
            </a:r>
            <a:endParaRPr lang="en-US" dirty="0" smtClean="0"/>
          </a:p>
          <a:p>
            <a:endParaRPr lang="en-US" dirty="0"/>
          </a:p>
        </p:txBody>
      </p:sp>
      <p:sp>
        <p:nvSpPr>
          <p:cNvPr id="4" name="Date Placeholder 3"/>
          <p:cNvSpPr>
            <a:spLocks noGrp="1"/>
          </p:cNvSpPr>
          <p:nvPr>
            <p:ph type="dt" sz="half" idx="10"/>
          </p:nvPr>
        </p:nvSpPr>
        <p:spPr/>
        <p:txBody>
          <a:bodyPr/>
          <a:lstStyle/>
          <a:p>
            <a:fld id="{30362089-E783-405F-826E-DFA512A273AC}"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602254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file </a:t>
            </a:r>
            <a:r>
              <a:rPr lang="en-US" dirty="0" err="1" smtClean="0"/>
              <a:t>vào</a:t>
            </a:r>
            <a:r>
              <a:rPr lang="en-US" dirty="0" smtClean="0"/>
              <a:t> </a:t>
            </a:r>
            <a:r>
              <a:rPr lang="en-US" dirty="0" err="1" smtClean="0"/>
              <a:t>vùng</a:t>
            </a:r>
            <a:r>
              <a:rPr lang="en-US" dirty="0" smtClean="0"/>
              <a:t> </a:t>
            </a:r>
            <a:r>
              <a:rPr lang="en-US" dirty="0" err="1" smtClean="0"/>
              <a:t>nhớ</a:t>
            </a:r>
            <a:endParaRPr lang="en-US" dirty="0"/>
          </a:p>
        </p:txBody>
      </p:sp>
      <p:sp>
        <p:nvSpPr>
          <p:cNvPr id="3" name="Content Placeholder 2"/>
          <p:cNvSpPr>
            <a:spLocks noGrp="1"/>
          </p:cNvSpPr>
          <p:nvPr>
            <p:ph idx="1"/>
          </p:nvPr>
        </p:nvSpPr>
        <p:spPr/>
        <p:txBody>
          <a:bodyPr/>
          <a:lstStyle/>
          <a:p>
            <a:r>
              <a:rPr lang="en-US" dirty="0" err="1" smtClean="0"/>
              <a:t>Khi</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ánh</a:t>
            </a:r>
            <a:r>
              <a:rPr lang="en-US" dirty="0" smtClean="0"/>
              <a:t> </a:t>
            </a:r>
            <a:r>
              <a:rPr lang="en-US" dirty="0" err="1" smtClean="0"/>
              <a:t>xạ</a:t>
            </a:r>
            <a:r>
              <a:rPr lang="en-US" dirty="0" smtClean="0"/>
              <a:t> </a:t>
            </a:r>
            <a:r>
              <a:rPr lang="en-US" dirty="0" err="1" smtClean="0"/>
              <a:t>nữa</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nó</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gọi</a:t>
            </a:r>
            <a:r>
              <a:rPr lang="en-US" dirty="0" smtClean="0"/>
              <a:t> </a:t>
            </a:r>
            <a:r>
              <a:rPr lang="en-US" dirty="0" err="1" smtClean="0"/>
              <a:t>hàm</a:t>
            </a:r>
            <a:r>
              <a:rPr lang="en-US" dirty="0" smtClean="0"/>
              <a:t> </a:t>
            </a:r>
            <a:r>
              <a:rPr lang="en-US" b="1" i="1" dirty="0" err="1" smtClean="0"/>
              <a:t>munmap</a:t>
            </a:r>
            <a:r>
              <a:rPr lang="en-US" b="1" i="1" dirty="0" smtClean="0"/>
              <a:t>() </a:t>
            </a:r>
            <a:r>
              <a:rPr lang="en-US" dirty="0" err="1" smtClean="0"/>
              <a:t>như</a:t>
            </a:r>
            <a:r>
              <a:rPr lang="en-US" dirty="0" smtClean="0"/>
              <a:t> </a:t>
            </a:r>
            <a:r>
              <a:rPr lang="en-US" dirty="0" err="1" smtClean="0"/>
              <a:t>sau</a:t>
            </a:r>
            <a:r>
              <a:rPr lang="en-US" dirty="0" smtClean="0"/>
              <a:t>:</a:t>
            </a:r>
          </a:p>
          <a:p>
            <a:pPr marL="457200" lvl="1" indent="0">
              <a:buNone/>
            </a:pPr>
            <a:r>
              <a:rPr lang="en-US" i="1" dirty="0"/>
              <a:t>#include &lt;sys/</a:t>
            </a:r>
            <a:r>
              <a:rPr lang="en-US" i="1" dirty="0" err="1"/>
              <a:t>mman.h</a:t>
            </a:r>
            <a:r>
              <a:rPr lang="en-US" i="1" dirty="0"/>
              <a:t>&gt;</a:t>
            </a:r>
          </a:p>
          <a:p>
            <a:pPr marL="457200" lvl="1" indent="0">
              <a:buNone/>
            </a:pPr>
            <a:r>
              <a:rPr lang="en-US" i="1" dirty="0" err="1"/>
              <a:t>int</a:t>
            </a:r>
            <a:r>
              <a:rPr lang="en-US" i="1" dirty="0"/>
              <a:t> </a:t>
            </a:r>
            <a:r>
              <a:rPr lang="en-US" i="1" dirty="0" err="1"/>
              <a:t>munmap</a:t>
            </a:r>
            <a:r>
              <a:rPr lang="en-US" i="1" dirty="0"/>
              <a:t>(void *</a:t>
            </a:r>
            <a:r>
              <a:rPr lang="en-US" i="1" dirty="0" err="1"/>
              <a:t>addr</a:t>
            </a:r>
            <a:r>
              <a:rPr lang="en-US" i="1" dirty="0"/>
              <a:t>, </a:t>
            </a:r>
            <a:r>
              <a:rPr lang="en-US" i="1" dirty="0" err="1"/>
              <a:t>size_t</a:t>
            </a:r>
            <a:r>
              <a:rPr lang="en-US" i="1" dirty="0"/>
              <a:t> </a:t>
            </a:r>
            <a:r>
              <a:rPr lang="en-US" i="1" dirty="0" err="1"/>
              <a:t>len</a:t>
            </a:r>
            <a:r>
              <a:rPr lang="en-US" i="1" dirty="0" smtClean="0"/>
              <a:t>);</a:t>
            </a:r>
          </a:p>
          <a:p>
            <a:pPr lvl="1"/>
            <a:r>
              <a:rPr lang="en-US" b="1" i="1" dirty="0" err="1"/>
              <a:t>a</a:t>
            </a:r>
            <a:r>
              <a:rPr lang="en-US" b="1" i="1" dirty="0" err="1" smtClean="0"/>
              <a:t>ddr</a:t>
            </a:r>
            <a:r>
              <a:rPr lang="en-US" dirty="0" smtClean="0"/>
              <a:t>: con </a:t>
            </a:r>
            <a:r>
              <a:rPr lang="en-US" dirty="0" err="1" smtClean="0"/>
              <a:t>trỏ</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vùng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đang</a:t>
            </a:r>
            <a:r>
              <a:rPr lang="en-US" dirty="0" smtClean="0"/>
              <a:t> </a:t>
            </a:r>
            <a:r>
              <a:rPr lang="en-US" dirty="0" err="1" smtClean="0"/>
              <a:t>được</a:t>
            </a:r>
            <a:r>
              <a:rPr lang="en-US" dirty="0" smtClean="0"/>
              <a:t> </a:t>
            </a:r>
            <a:r>
              <a:rPr lang="en-US" dirty="0" err="1" smtClean="0"/>
              <a:t>ánh</a:t>
            </a:r>
            <a:r>
              <a:rPr lang="en-US" dirty="0" smtClean="0"/>
              <a:t> </a:t>
            </a:r>
            <a:r>
              <a:rPr lang="en-US" dirty="0" err="1" smtClean="0"/>
              <a:t>xạ</a:t>
            </a:r>
            <a:endParaRPr lang="en-US" dirty="0" smtClean="0"/>
          </a:p>
          <a:p>
            <a:pPr lvl="1"/>
            <a:r>
              <a:rPr lang="en-US" b="1" i="1" dirty="0" err="1"/>
              <a:t>l</a:t>
            </a:r>
            <a:r>
              <a:rPr lang="en-US" b="1" i="1" dirty="0" err="1" smtClean="0"/>
              <a:t>en</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vùng</a:t>
            </a:r>
            <a:r>
              <a:rPr lang="en-US" dirty="0" smtClean="0"/>
              <a:t> </a:t>
            </a:r>
            <a:r>
              <a:rPr lang="en-US" dirty="0" err="1" smtClean="0"/>
              <a:t>nhớ</a:t>
            </a:r>
            <a:r>
              <a:rPr lang="en-US" dirty="0"/>
              <a:t> </a:t>
            </a:r>
            <a:r>
              <a:rPr lang="en-US" dirty="0" err="1" smtClean="0"/>
              <a:t>mà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tháo</a:t>
            </a:r>
            <a:r>
              <a:rPr lang="en-US" dirty="0" smtClean="0"/>
              <a:t> </a:t>
            </a:r>
            <a:r>
              <a:rPr lang="en-US" dirty="0" err="1" smtClean="0"/>
              <a:t>ánh</a:t>
            </a:r>
            <a:r>
              <a:rPr lang="en-US" dirty="0" smtClean="0"/>
              <a:t> </a:t>
            </a:r>
            <a:r>
              <a:rPr lang="en-US" dirty="0" err="1" smtClean="0"/>
              <a:t>xạ</a:t>
            </a:r>
            <a:endParaRPr lang="en-US" dirty="0"/>
          </a:p>
          <a:p>
            <a:endParaRPr lang="en-US" dirty="0"/>
          </a:p>
        </p:txBody>
      </p:sp>
      <p:sp>
        <p:nvSpPr>
          <p:cNvPr id="4" name="Date Placeholder 3"/>
          <p:cNvSpPr>
            <a:spLocks noGrp="1"/>
          </p:cNvSpPr>
          <p:nvPr>
            <p:ph type="dt" sz="half" idx="10"/>
          </p:nvPr>
        </p:nvSpPr>
        <p:spPr/>
        <p:txBody>
          <a:bodyPr/>
          <a:lstStyle/>
          <a:p>
            <a:fld id="{C002FB95-2C26-4571-BEBF-8A3836302329}"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921090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Ánh</a:t>
            </a:r>
            <a:r>
              <a:rPr lang="en-US" dirty="0"/>
              <a:t> </a:t>
            </a:r>
            <a:r>
              <a:rPr lang="en-US" dirty="0" err="1"/>
              <a:t>xạ</a:t>
            </a:r>
            <a:r>
              <a:rPr lang="en-US" dirty="0"/>
              <a:t> file </a:t>
            </a:r>
            <a:r>
              <a:rPr lang="en-US" dirty="0" err="1"/>
              <a:t>vào</a:t>
            </a:r>
            <a:r>
              <a:rPr lang="en-US" dirty="0"/>
              <a:t> </a:t>
            </a:r>
            <a:r>
              <a:rPr lang="en-US" dirty="0" err="1"/>
              <a:t>vùng</a:t>
            </a:r>
            <a:r>
              <a:rPr lang="en-US" dirty="0"/>
              <a:t> </a:t>
            </a:r>
            <a:r>
              <a:rPr lang="en-US" dirty="0" err="1"/>
              <a:t>nhớ</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Khi</a:t>
            </a:r>
            <a:r>
              <a:rPr lang="en-US" dirty="0" smtClean="0"/>
              <a:t> </a:t>
            </a:r>
            <a:r>
              <a:rPr lang="en-US" dirty="0" err="1" smtClean="0"/>
              <a:t>bạn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để</a:t>
            </a:r>
            <a:r>
              <a:rPr lang="en-US" dirty="0" smtClean="0"/>
              <a:t> </a:t>
            </a:r>
            <a:r>
              <a:rPr lang="en-US" dirty="0" err="1" smtClean="0"/>
              <a:t>chủ</a:t>
            </a:r>
            <a:r>
              <a:rPr lang="en-US" dirty="0" smtClean="0"/>
              <a:t> </a:t>
            </a:r>
            <a:r>
              <a:rPr lang="en-US" dirty="0" err="1" smtClean="0"/>
              <a:t>động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đang</a:t>
            </a:r>
            <a:r>
              <a:rPr lang="en-US" dirty="0" smtClean="0"/>
              <a:t> </a:t>
            </a:r>
            <a:r>
              <a:rPr lang="en-US" dirty="0" err="1" smtClean="0"/>
              <a:t>có</a:t>
            </a:r>
            <a:r>
              <a:rPr lang="en-US" dirty="0" smtClean="0"/>
              <a:t> </a:t>
            </a:r>
            <a:r>
              <a:rPr lang="en-US" dirty="0" err="1" smtClean="0"/>
              <a:t>trên</a:t>
            </a:r>
            <a:r>
              <a:rPr lang="en-US" dirty="0" smtClean="0"/>
              <a:t> file,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gọi</a:t>
            </a:r>
            <a:r>
              <a:rPr lang="en-US" dirty="0" smtClean="0"/>
              <a:t> </a:t>
            </a:r>
            <a:r>
              <a:rPr lang="en-US" dirty="0" err="1" smtClean="0"/>
              <a:t>hàm</a:t>
            </a:r>
            <a:r>
              <a:rPr lang="en-US" dirty="0" smtClean="0"/>
              <a:t> </a:t>
            </a:r>
            <a:r>
              <a:rPr lang="en-US" dirty="0" err="1" smtClean="0"/>
              <a:t>msync</a:t>
            </a:r>
            <a:r>
              <a:rPr lang="en-US" dirty="0" smtClean="0"/>
              <a:t>() </a:t>
            </a:r>
            <a:r>
              <a:rPr lang="en-US" dirty="0" err="1" smtClean="0"/>
              <a:t>như</a:t>
            </a:r>
            <a:r>
              <a:rPr lang="en-US" dirty="0" smtClean="0"/>
              <a:t> </a:t>
            </a:r>
            <a:r>
              <a:rPr lang="en-US" dirty="0" err="1" smtClean="0"/>
              <a:t>sau</a:t>
            </a:r>
            <a:r>
              <a:rPr lang="en-US" dirty="0" smtClean="0"/>
              <a:t>:</a:t>
            </a:r>
          </a:p>
          <a:p>
            <a:pPr marL="457200" lvl="1" indent="0">
              <a:buNone/>
            </a:pPr>
            <a:r>
              <a:rPr lang="en-US" i="1" dirty="0"/>
              <a:t>#include &lt;sys/</a:t>
            </a:r>
            <a:r>
              <a:rPr lang="en-US" i="1" dirty="0" err="1"/>
              <a:t>mman.h</a:t>
            </a:r>
            <a:r>
              <a:rPr lang="en-US" i="1" dirty="0"/>
              <a:t>&gt;</a:t>
            </a:r>
          </a:p>
          <a:p>
            <a:pPr marL="457200" lvl="1" indent="0">
              <a:buNone/>
            </a:pPr>
            <a:r>
              <a:rPr lang="en-US" i="1" dirty="0" err="1"/>
              <a:t>int</a:t>
            </a:r>
            <a:r>
              <a:rPr lang="en-US" i="1" dirty="0"/>
              <a:t> </a:t>
            </a:r>
            <a:r>
              <a:rPr lang="en-US" i="1" dirty="0" err="1"/>
              <a:t>msync</a:t>
            </a:r>
            <a:r>
              <a:rPr lang="en-US" i="1" dirty="0"/>
              <a:t>(void *</a:t>
            </a:r>
            <a:r>
              <a:rPr lang="en-US" i="1" dirty="0" err="1"/>
              <a:t>addr</a:t>
            </a:r>
            <a:r>
              <a:rPr lang="en-US" i="1" dirty="0"/>
              <a:t>, </a:t>
            </a:r>
            <a:r>
              <a:rPr lang="en-US" i="1" dirty="0" err="1"/>
              <a:t>size_t</a:t>
            </a:r>
            <a:r>
              <a:rPr lang="en-US" i="1" dirty="0"/>
              <a:t> </a:t>
            </a:r>
            <a:r>
              <a:rPr lang="en-US" i="1" dirty="0" err="1"/>
              <a:t>len</a:t>
            </a:r>
            <a:r>
              <a:rPr lang="en-US" i="1" dirty="0"/>
              <a:t>, </a:t>
            </a:r>
            <a:r>
              <a:rPr lang="en-US" i="1" dirty="0" err="1"/>
              <a:t>int</a:t>
            </a:r>
            <a:r>
              <a:rPr lang="en-US" i="1" dirty="0"/>
              <a:t> flags</a:t>
            </a:r>
            <a:r>
              <a:rPr lang="en-US" i="1" dirty="0" smtClean="0"/>
              <a:t>);</a:t>
            </a:r>
          </a:p>
          <a:p>
            <a:pPr lvl="1"/>
            <a:r>
              <a:rPr lang="en-US" dirty="0" err="1" smtClean="0"/>
              <a:t>Hàm</a:t>
            </a:r>
            <a:r>
              <a:rPr lang="en-US" dirty="0" smtClean="0"/>
              <a:t> </a:t>
            </a:r>
            <a:r>
              <a:rPr lang="en-US" dirty="0" err="1" smtClean="0"/>
              <a:t>này</a:t>
            </a:r>
            <a:r>
              <a:rPr lang="en-US" dirty="0" smtClean="0"/>
              <a:t> </a:t>
            </a:r>
            <a:r>
              <a:rPr lang="en-US" dirty="0" err="1" smtClean="0"/>
              <a:t>sẽ</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dirty="0" err="1" smtClean="0"/>
              <a:t>addr</a:t>
            </a:r>
            <a:r>
              <a:rPr lang="en-US" dirty="0" smtClean="0"/>
              <a:t> </a:t>
            </a:r>
            <a:r>
              <a:rPr lang="en-US" dirty="0" err="1" smtClean="0"/>
              <a:t>theo</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len</a:t>
            </a:r>
            <a:r>
              <a:rPr lang="en-US" dirty="0" smtClean="0"/>
              <a:t>. </a:t>
            </a:r>
            <a:r>
              <a:rPr lang="en-US" dirty="0" err="1" smtClean="0"/>
              <a:t>Cờ</a:t>
            </a:r>
            <a:r>
              <a:rPr lang="en-US" dirty="0" smtClean="0"/>
              <a:t> flags </a:t>
            </a:r>
            <a:r>
              <a:rPr lang="en-US" dirty="0" err="1" smtClean="0"/>
              <a:t>cho</a:t>
            </a:r>
            <a:r>
              <a:rPr lang="en-US" dirty="0" smtClean="0"/>
              <a:t> </a:t>
            </a:r>
            <a:r>
              <a:rPr lang="en-US" dirty="0" err="1" smtClean="0"/>
              <a:t>biết</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sau</a:t>
            </a:r>
            <a:r>
              <a:rPr lang="en-US" dirty="0" smtClean="0"/>
              <a:t>:</a:t>
            </a:r>
          </a:p>
          <a:p>
            <a:pPr lvl="2"/>
            <a:r>
              <a:rPr lang="en-US" dirty="0" smtClean="0"/>
              <a:t>MS_ASYNC: </a:t>
            </a:r>
            <a:r>
              <a:rPr lang="en-US" dirty="0" err="1" smtClean="0"/>
              <a:t>thực</a:t>
            </a:r>
            <a:r>
              <a:rPr lang="en-US" dirty="0" smtClean="0"/>
              <a:t> </a:t>
            </a:r>
            <a:r>
              <a:rPr lang="en-US" dirty="0" err="1" smtClean="0"/>
              <a:t>hiện</a:t>
            </a:r>
            <a:r>
              <a:rPr lang="en-US" dirty="0" smtClean="0"/>
              <a:t> </a:t>
            </a:r>
            <a:r>
              <a:rPr lang="en-US" dirty="0" err="1" smtClean="0"/>
              <a:t>ghi</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endParaRPr lang="en-US" dirty="0" smtClean="0"/>
          </a:p>
          <a:p>
            <a:pPr lvl="2"/>
            <a:r>
              <a:rPr lang="en-US" dirty="0" smtClean="0"/>
              <a:t>MS_SYNC: </a:t>
            </a:r>
            <a:r>
              <a:rPr lang="en-US" dirty="0" err="1" smtClean="0"/>
              <a:t>thực</a:t>
            </a:r>
            <a:r>
              <a:rPr lang="en-US" dirty="0" smtClean="0"/>
              <a:t> </a:t>
            </a:r>
            <a:r>
              <a:rPr lang="en-US" dirty="0" err="1" smtClean="0"/>
              <a:t>hiện</a:t>
            </a:r>
            <a:r>
              <a:rPr lang="en-US" dirty="0" smtClean="0"/>
              <a:t> </a:t>
            </a:r>
            <a:r>
              <a:rPr lang="en-US" dirty="0" err="1" smtClean="0"/>
              <a:t>ghi</a:t>
            </a:r>
            <a:r>
              <a:rPr lang="en-US" dirty="0" smtClean="0"/>
              <a:t> </a:t>
            </a:r>
            <a:r>
              <a:rPr lang="en-US" dirty="0" err="1" smtClean="0"/>
              <a:t>đồng</a:t>
            </a:r>
            <a:r>
              <a:rPr lang="en-US" dirty="0" smtClean="0"/>
              <a:t> </a:t>
            </a:r>
            <a:r>
              <a:rPr lang="en-US" dirty="0" err="1" smtClean="0"/>
              <a:t>bộ</a:t>
            </a:r>
            <a:endParaRPr lang="en-US" dirty="0" smtClean="0"/>
          </a:p>
          <a:p>
            <a:pPr lvl="2"/>
            <a:r>
              <a:rPr lang="en-US" dirty="0" smtClean="0"/>
              <a:t>MS_INVALIDATE: </a:t>
            </a:r>
            <a:r>
              <a:rPr lang="en-US" dirty="0" err="1" smtClean="0"/>
              <a:t>yêu</a:t>
            </a:r>
            <a:r>
              <a:rPr lang="en-US" dirty="0" smtClean="0"/>
              <a:t> </a:t>
            </a:r>
            <a:r>
              <a:rPr lang="en-US" dirty="0" err="1" smtClean="0"/>
              <a:t>cầu</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lại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ánh</a:t>
            </a:r>
            <a:r>
              <a:rPr lang="en-US" dirty="0" smtClean="0"/>
              <a:t> </a:t>
            </a:r>
            <a:r>
              <a:rPr lang="en-US" dirty="0" err="1" smtClean="0"/>
              <a:t>xạ</a:t>
            </a:r>
            <a:r>
              <a:rPr lang="en-US" dirty="0" smtClean="0"/>
              <a:t> </a:t>
            </a:r>
            <a:r>
              <a:rPr lang="en-US" dirty="0" err="1" smtClean="0"/>
              <a:t>từ</a:t>
            </a:r>
            <a:r>
              <a:rPr lang="en-US" dirty="0" smtClean="0"/>
              <a:t> file</a:t>
            </a:r>
            <a:endParaRPr lang="en-US" dirty="0"/>
          </a:p>
          <a:p>
            <a:endParaRPr lang="en-US" dirty="0"/>
          </a:p>
        </p:txBody>
      </p:sp>
      <p:sp>
        <p:nvSpPr>
          <p:cNvPr id="4" name="Date Placeholder 3"/>
          <p:cNvSpPr>
            <a:spLocks noGrp="1"/>
          </p:cNvSpPr>
          <p:nvPr>
            <p:ph type="dt" sz="half" idx="10"/>
          </p:nvPr>
        </p:nvSpPr>
        <p:spPr/>
        <p:txBody>
          <a:bodyPr/>
          <a:lstStyle/>
          <a:p>
            <a:fld id="{DFB77B55-625A-4EC1-96D4-BFDF1AAADF05}"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63813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Xử</a:t>
            </a:r>
            <a:r>
              <a:rPr lang="en-US" dirty="0"/>
              <a:t> </a:t>
            </a:r>
            <a:r>
              <a:rPr lang="en-US" dirty="0" err="1"/>
              <a:t>lý</a:t>
            </a:r>
            <a:r>
              <a:rPr lang="en-US" dirty="0"/>
              <a:t> file </a:t>
            </a:r>
            <a:r>
              <a:rPr lang="en-US" dirty="0" err="1"/>
              <a:t>và</a:t>
            </a:r>
            <a:r>
              <a:rPr lang="en-US" dirty="0"/>
              <a:t> </a:t>
            </a:r>
            <a:r>
              <a:rPr lang="en-US" dirty="0" err="1"/>
              <a:t>thư</a:t>
            </a:r>
            <a:r>
              <a:rPr lang="en-US" dirty="0"/>
              <a:t> </a:t>
            </a:r>
            <a:r>
              <a:rPr lang="en-US" dirty="0" err="1" smtClean="0"/>
              <a:t>mục</a:t>
            </a:r>
            <a:endParaRPr lang="en-US" dirty="0"/>
          </a:p>
        </p:txBody>
      </p:sp>
      <p:sp>
        <p:nvSpPr>
          <p:cNvPr id="3" name="Content Placeholder 2"/>
          <p:cNvSpPr>
            <a:spLocks noGrp="1"/>
          </p:cNvSpPr>
          <p:nvPr>
            <p:ph idx="1"/>
          </p:nvPr>
        </p:nvSpPr>
        <p:spPr/>
        <p:txBody>
          <a:bodyPr>
            <a:normAutofit lnSpcReduction="10000"/>
          </a:bodyPr>
          <a:lstStyle/>
          <a:p>
            <a:r>
              <a:rPr lang="en-US" dirty="0" err="1" smtClean="0">
                <a:solidFill>
                  <a:srgbClr val="FF0000"/>
                </a:solidFill>
              </a:rPr>
              <a:t>Tổng</a:t>
            </a:r>
            <a:r>
              <a:rPr lang="en-US" dirty="0" smtClean="0">
                <a:solidFill>
                  <a:srgbClr val="FF0000"/>
                </a:solidFill>
              </a:rPr>
              <a:t> </a:t>
            </a:r>
            <a:r>
              <a:rPr lang="en-US" dirty="0" err="1" smtClean="0">
                <a:solidFill>
                  <a:srgbClr val="FF0000"/>
                </a:solidFill>
              </a:rPr>
              <a:t>quát</a:t>
            </a:r>
            <a:r>
              <a:rPr lang="en-US" dirty="0" smtClean="0">
                <a:solidFill>
                  <a:srgbClr val="FF0000"/>
                </a:solidFill>
              </a:rPr>
              <a:t> </a:t>
            </a:r>
            <a:r>
              <a:rPr lang="en-US" dirty="0" err="1" smtClean="0">
                <a:solidFill>
                  <a:srgbClr val="FF0000"/>
                </a:solidFill>
              </a:rPr>
              <a:t>về</a:t>
            </a:r>
            <a:r>
              <a:rPr lang="en-US" dirty="0" smtClean="0">
                <a:solidFill>
                  <a:srgbClr val="FF0000"/>
                </a:solidFill>
              </a:rPr>
              <a:t> </a:t>
            </a:r>
            <a:r>
              <a:rPr lang="en-US" dirty="0" err="1" smtClean="0">
                <a:solidFill>
                  <a:srgbClr val="FF0000"/>
                </a:solidFill>
              </a:rPr>
              <a:t>cấu</a:t>
            </a:r>
            <a:r>
              <a:rPr lang="en-US" dirty="0" smtClean="0">
                <a:solidFill>
                  <a:srgbClr val="FF0000"/>
                </a:solidFill>
              </a:rPr>
              <a:t> </a:t>
            </a:r>
            <a:r>
              <a:rPr lang="en-US" dirty="0" err="1" smtClean="0">
                <a:solidFill>
                  <a:srgbClr val="FF0000"/>
                </a:solidFill>
              </a:rPr>
              <a:t>trúc</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file </a:t>
            </a:r>
            <a:r>
              <a:rPr lang="en-US" dirty="0" err="1" smtClean="0">
                <a:solidFill>
                  <a:srgbClr val="FF0000"/>
                </a:solidFill>
              </a:rPr>
              <a:t>trong</a:t>
            </a:r>
            <a:r>
              <a:rPr lang="en-US" dirty="0" smtClean="0">
                <a:solidFill>
                  <a:srgbClr val="FF0000"/>
                </a:solidFill>
              </a:rPr>
              <a:t> Linux</a:t>
            </a:r>
          </a:p>
          <a:p>
            <a:r>
              <a:rPr lang="en-US" dirty="0" err="1" smtClean="0"/>
              <a:t>Các</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file </a:t>
            </a:r>
            <a:r>
              <a:rPr lang="en-US" dirty="0" err="1" smtClean="0"/>
              <a:t>trong</a:t>
            </a:r>
            <a:r>
              <a:rPr lang="en-US" dirty="0" smtClean="0"/>
              <a:t> Linux</a:t>
            </a:r>
          </a:p>
          <a:p>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endParaRPr lang="en-US" dirty="0" smtClean="0"/>
          </a:p>
          <a:p>
            <a:r>
              <a:rPr lang="en-US" dirty="0" err="1" smtClean="0"/>
              <a:t>Hàm</a:t>
            </a:r>
            <a:r>
              <a:rPr lang="en-US" dirty="0" smtClean="0"/>
              <a:t> </a:t>
            </a:r>
            <a:r>
              <a:rPr lang="en-US" dirty="0" err="1" smtClean="0"/>
              <a:t>truy</a:t>
            </a:r>
            <a:r>
              <a:rPr lang="en-US" dirty="0" smtClean="0"/>
              <a:t> </a:t>
            </a:r>
            <a:r>
              <a:rPr lang="en-US" dirty="0" err="1" smtClean="0"/>
              <a:t>nhập</a:t>
            </a:r>
            <a:r>
              <a:rPr lang="en-US" dirty="0" smtClean="0"/>
              <a:t> </a:t>
            </a:r>
            <a:r>
              <a:rPr lang="en-US" dirty="0" err="1" smtClean="0"/>
              <a:t>cấp</a:t>
            </a:r>
            <a:r>
              <a:rPr lang="en-US" dirty="0" smtClean="0"/>
              <a:t> </a:t>
            </a:r>
            <a:r>
              <a:rPr lang="en-US" dirty="0" err="1" smtClean="0"/>
              <a:t>thấp</a:t>
            </a:r>
            <a:endParaRPr lang="en-US" dirty="0" smtClean="0"/>
          </a:p>
          <a:p>
            <a:r>
              <a:rPr lang="en-US" dirty="0" err="1" smtClean="0"/>
              <a:t>Kết</a:t>
            </a:r>
            <a:r>
              <a:rPr lang="en-US" dirty="0" smtClean="0"/>
              <a:t> </a:t>
            </a:r>
            <a:r>
              <a:rPr lang="en-US" dirty="0" err="1" smtClean="0"/>
              <a:t>hợp</a:t>
            </a:r>
            <a:r>
              <a:rPr lang="en-US" dirty="0" smtClean="0"/>
              <a:t> </a:t>
            </a:r>
            <a:r>
              <a:rPr lang="en-US" dirty="0" err="1" smtClean="0"/>
              <a:t>truy</a:t>
            </a:r>
            <a:r>
              <a:rPr lang="en-US" dirty="0" smtClean="0"/>
              <a:t> </a:t>
            </a:r>
            <a:r>
              <a:rPr lang="en-US" dirty="0" err="1" smtClean="0"/>
              <a:t>xuất</a:t>
            </a:r>
            <a:r>
              <a:rPr lang="en-US" dirty="0" smtClean="0"/>
              <a:t> file </a:t>
            </a:r>
            <a:r>
              <a:rPr lang="en-US" dirty="0" err="1" smtClean="0"/>
              <a:t>theo</a:t>
            </a:r>
            <a:r>
              <a:rPr lang="en-US" dirty="0" smtClean="0"/>
              <a:t> </a:t>
            </a:r>
            <a:r>
              <a:rPr lang="en-US" dirty="0" err="1" smtClean="0"/>
              <a:t>luồng</a:t>
            </a:r>
            <a:r>
              <a:rPr lang="en-US" dirty="0" smtClean="0"/>
              <a:t> </a:t>
            </a:r>
            <a:r>
              <a:rPr lang="en-US" dirty="0" err="1" smtClean="0"/>
              <a:t>và</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cấp</a:t>
            </a:r>
            <a:r>
              <a:rPr lang="en-US" dirty="0" smtClean="0"/>
              <a:t> </a:t>
            </a:r>
            <a:r>
              <a:rPr lang="en-US" dirty="0" err="1" smtClean="0"/>
              <a:t>thấp</a:t>
            </a:r>
            <a:endParaRPr lang="en-US" dirty="0" smtClean="0"/>
          </a:p>
          <a:p>
            <a:r>
              <a:rPr lang="en-US" dirty="0" err="1" smtClean="0"/>
              <a:t>Xử</a:t>
            </a:r>
            <a:r>
              <a:rPr lang="en-US" dirty="0" smtClean="0"/>
              <a:t> </a:t>
            </a:r>
            <a:r>
              <a:rPr lang="en-US" dirty="0" err="1" smtClean="0"/>
              <a:t>lý</a:t>
            </a:r>
            <a:r>
              <a:rPr lang="en-US" dirty="0" smtClean="0"/>
              <a:t> </a:t>
            </a:r>
            <a:r>
              <a:rPr lang="en-US" dirty="0" err="1" smtClean="0"/>
              <a:t>thư</a:t>
            </a:r>
            <a:r>
              <a:rPr lang="en-US" dirty="0" smtClean="0"/>
              <a:t> </a:t>
            </a:r>
            <a:r>
              <a:rPr lang="en-US" dirty="0" err="1" smtClean="0"/>
              <a:t>mục</a:t>
            </a:r>
            <a:r>
              <a:rPr lang="en-US" dirty="0" smtClean="0"/>
              <a:t> </a:t>
            </a:r>
          </a:p>
          <a:p>
            <a:r>
              <a:rPr lang="en-US" dirty="0" err="1" smtClean="0"/>
              <a:t>Ánh</a:t>
            </a:r>
            <a:r>
              <a:rPr lang="en-US" dirty="0" smtClean="0"/>
              <a:t> </a:t>
            </a:r>
            <a:r>
              <a:rPr lang="en-US" dirty="0" err="1" smtClean="0"/>
              <a:t>xạ</a:t>
            </a:r>
            <a:r>
              <a:rPr lang="en-US" dirty="0" smtClean="0"/>
              <a:t> file </a:t>
            </a:r>
            <a:r>
              <a:rPr lang="en-US" dirty="0" err="1" smtClean="0"/>
              <a:t>vào</a:t>
            </a:r>
            <a:r>
              <a:rPr lang="en-US" dirty="0" smtClean="0"/>
              <a:t> </a:t>
            </a:r>
            <a:r>
              <a:rPr lang="en-US" dirty="0" err="1" smtClean="0"/>
              <a:t>vùng</a:t>
            </a:r>
            <a:r>
              <a:rPr lang="en-US" dirty="0" smtClean="0"/>
              <a:t> </a:t>
            </a:r>
            <a:r>
              <a:rPr lang="en-US" dirty="0" err="1" smtClean="0"/>
              <a:t>nhớ</a:t>
            </a:r>
            <a:endParaRPr lang="en-US" dirty="0"/>
          </a:p>
        </p:txBody>
      </p:sp>
      <p:sp>
        <p:nvSpPr>
          <p:cNvPr id="4" name="Date Placeholder 3"/>
          <p:cNvSpPr>
            <a:spLocks noGrp="1"/>
          </p:cNvSpPr>
          <p:nvPr>
            <p:ph type="dt" sz="half" idx="10"/>
          </p:nvPr>
        </p:nvSpPr>
        <p:spPr/>
        <p:txBody>
          <a:bodyPr/>
          <a:lstStyle/>
          <a:p>
            <a:fld id="{241DBE23-4446-47B9-9232-5EA823E9AAD4}"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336468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a:t>X</a:t>
            </a:r>
            <a:r>
              <a:rPr lang="en-US" dirty="0" err="1" smtClean="0"/>
              <a:t>ử</a:t>
            </a:r>
            <a:r>
              <a:rPr lang="en-US" dirty="0" smtClean="0"/>
              <a:t> </a:t>
            </a:r>
            <a:r>
              <a:rPr lang="en-US" dirty="0" err="1" smtClean="0"/>
              <a:t>lý</a:t>
            </a:r>
            <a:r>
              <a:rPr lang="en-US" dirty="0" smtClean="0"/>
              <a:t> file </a:t>
            </a:r>
            <a:r>
              <a:rPr lang="en-US" dirty="0" err="1" smtClean="0"/>
              <a:t>và</a:t>
            </a:r>
            <a:r>
              <a:rPr lang="en-US" dirty="0" smtClean="0"/>
              <a:t> </a:t>
            </a:r>
            <a:r>
              <a:rPr lang="en-US" dirty="0" err="1" smtClean="0"/>
              <a:t>thư</a:t>
            </a:r>
            <a:r>
              <a:rPr lang="en-US" dirty="0" smtClean="0"/>
              <a:t> </a:t>
            </a:r>
            <a:r>
              <a:rPr lang="en-US" dirty="0" err="1" smtClean="0"/>
              <a:t>mục</a:t>
            </a:r>
            <a:endParaRPr lang="en-US" dirty="0" smtClean="0"/>
          </a:p>
          <a:p>
            <a:pPr marL="514350" indent="-514350">
              <a:buAutoNum type="arabicPeriod"/>
            </a:pPr>
            <a:r>
              <a:rPr lang="en-US" dirty="0" err="1" smtClean="0">
                <a:solidFill>
                  <a:srgbClr val="FF0000"/>
                </a:solidFill>
              </a:rPr>
              <a:t>Tương</a:t>
            </a:r>
            <a:r>
              <a:rPr lang="en-US" dirty="0" smtClean="0">
                <a:solidFill>
                  <a:srgbClr val="FF0000"/>
                </a:solidFill>
              </a:rPr>
              <a:t> </a:t>
            </a:r>
            <a:r>
              <a:rPr lang="en-US" dirty="0" err="1" smtClean="0">
                <a:solidFill>
                  <a:srgbClr val="FF0000"/>
                </a:solidFill>
              </a:rPr>
              <a:t>tác</a:t>
            </a:r>
            <a:r>
              <a:rPr lang="en-US" dirty="0" smtClean="0">
                <a:solidFill>
                  <a:srgbClr val="FF0000"/>
                </a:solidFill>
              </a:rPr>
              <a:t> </a:t>
            </a:r>
            <a:r>
              <a:rPr lang="en-US" dirty="0" err="1" smtClean="0">
                <a:solidFill>
                  <a:srgbClr val="FF0000"/>
                </a:solidFill>
              </a:rPr>
              <a:t>với</a:t>
            </a:r>
            <a:r>
              <a:rPr lang="en-US" dirty="0" smtClean="0">
                <a:solidFill>
                  <a:srgbClr val="FF0000"/>
                </a:solidFill>
              </a:rPr>
              <a:t> </a:t>
            </a:r>
            <a:r>
              <a:rPr lang="en-US" dirty="0" err="1" smtClean="0">
                <a:solidFill>
                  <a:srgbClr val="FF0000"/>
                </a:solidFill>
              </a:rPr>
              <a:t>môi</a:t>
            </a:r>
            <a:r>
              <a:rPr lang="en-US" dirty="0" smtClean="0">
                <a:solidFill>
                  <a:srgbClr val="FF0000"/>
                </a:solidFill>
              </a:rPr>
              <a:t> </a:t>
            </a:r>
            <a:r>
              <a:rPr lang="en-US" dirty="0" err="1" smtClean="0">
                <a:solidFill>
                  <a:srgbClr val="FF0000"/>
                </a:solidFill>
              </a:rPr>
              <a:t>trường</a:t>
            </a:r>
            <a:r>
              <a:rPr lang="en-US" dirty="0" smtClean="0">
                <a:solidFill>
                  <a:srgbClr val="FF0000"/>
                </a:solidFill>
              </a:rPr>
              <a:t> Linux</a:t>
            </a:r>
          </a:p>
          <a:p>
            <a:pPr marL="514350" indent="-514350">
              <a:buFont typeface="Arial" pitchFamily="34" charset="0"/>
              <a:buAutoNum type="arabicPeriod"/>
            </a:pPr>
            <a:r>
              <a:rPr lang="en-US" dirty="0"/>
              <a:t>Labs </a:t>
            </a:r>
          </a:p>
          <a:p>
            <a:pPr marL="0" indent="0">
              <a:buNone/>
            </a:pPr>
            <a:endParaRPr lang="en-US" dirty="0" smtClean="0">
              <a:solidFill>
                <a:srgbClr val="FF0000"/>
              </a:solidFill>
            </a:endParaRPr>
          </a:p>
        </p:txBody>
      </p:sp>
      <p:sp>
        <p:nvSpPr>
          <p:cNvPr id="4" name="Date Placeholder 3"/>
          <p:cNvSpPr>
            <a:spLocks noGrp="1"/>
          </p:cNvSpPr>
          <p:nvPr>
            <p:ph type="dt" sz="half" idx="10"/>
          </p:nvPr>
        </p:nvSpPr>
        <p:spPr/>
        <p:txBody>
          <a:bodyPr/>
          <a:lstStyle/>
          <a:p>
            <a:fld id="{9DD74C56-D8FA-4A76-83F0-FADA6C38D0BF}"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518493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Tương</a:t>
            </a:r>
            <a:r>
              <a:rPr lang="en-US" dirty="0"/>
              <a:t> </a:t>
            </a:r>
            <a:r>
              <a:rPr lang="en-US" dirty="0" err="1"/>
              <a:t>tác</a:t>
            </a:r>
            <a:r>
              <a:rPr lang="en-US" dirty="0"/>
              <a:t> </a:t>
            </a:r>
            <a:r>
              <a:rPr lang="en-US" dirty="0" err="1"/>
              <a:t>với</a:t>
            </a:r>
            <a:r>
              <a:rPr lang="en-US" dirty="0"/>
              <a:t> </a:t>
            </a:r>
            <a:r>
              <a:rPr lang="en-US" dirty="0" err="1"/>
              <a:t>môi</a:t>
            </a:r>
            <a:r>
              <a:rPr lang="en-US" dirty="0"/>
              <a:t> </a:t>
            </a:r>
            <a:r>
              <a:rPr lang="en-US" dirty="0" err="1"/>
              <a:t>trường</a:t>
            </a:r>
            <a:r>
              <a:rPr lang="en-US" dirty="0"/>
              <a:t> </a:t>
            </a:r>
            <a:r>
              <a:rPr lang="en-US" dirty="0" smtClean="0"/>
              <a:t>Linux</a:t>
            </a:r>
            <a:endParaRPr lang="en-US" dirty="0"/>
          </a:p>
        </p:txBody>
      </p:sp>
      <p:sp>
        <p:nvSpPr>
          <p:cNvPr id="3" name="Content Placeholder 2"/>
          <p:cNvSpPr>
            <a:spLocks noGrp="1"/>
          </p:cNvSpPr>
          <p:nvPr>
            <p:ph idx="1"/>
          </p:nvPr>
        </p:nvSpPr>
        <p:spPr/>
        <p:txBody>
          <a:bodyPr/>
          <a:lstStyle/>
          <a:p>
            <a:r>
              <a:rPr lang="en-US" dirty="0" err="1" smtClean="0"/>
              <a:t>Đối</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ngày</a:t>
            </a:r>
            <a:r>
              <a:rPr lang="en-US" dirty="0" smtClean="0"/>
              <a:t> </a:t>
            </a:r>
            <a:r>
              <a:rPr lang="en-US" dirty="0" err="1" smtClean="0"/>
              <a:t>tháng</a:t>
            </a:r>
            <a:endParaRPr lang="en-US" dirty="0"/>
          </a:p>
        </p:txBody>
      </p:sp>
      <p:sp>
        <p:nvSpPr>
          <p:cNvPr id="4" name="Date Placeholder 3"/>
          <p:cNvSpPr>
            <a:spLocks noGrp="1"/>
          </p:cNvSpPr>
          <p:nvPr>
            <p:ph type="dt" sz="half" idx="10"/>
          </p:nvPr>
        </p:nvSpPr>
        <p:spPr/>
        <p:txBody>
          <a:bodyPr/>
          <a:lstStyle/>
          <a:p>
            <a:fld id="{A1EA0032-BF53-4BC0-8F09-9730E86053F5}"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375348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Tương</a:t>
            </a:r>
            <a:r>
              <a:rPr lang="en-US" dirty="0"/>
              <a:t> </a:t>
            </a:r>
            <a:r>
              <a:rPr lang="en-US" dirty="0" err="1"/>
              <a:t>tác</a:t>
            </a:r>
            <a:r>
              <a:rPr lang="en-US" dirty="0"/>
              <a:t> </a:t>
            </a:r>
            <a:r>
              <a:rPr lang="en-US" dirty="0" err="1"/>
              <a:t>với</a:t>
            </a:r>
            <a:r>
              <a:rPr lang="en-US" dirty="0"/>
              <a:t> </a:t>
            </a:r>
            <a:r>
              <a:rPr lang="en-US" dirty="0" err="1"/>
              <a:t>môi</a:t>
            </a:r>
            <a:r>
              <a:rPr lang="en-US" dirty="0"/>
              <a:t> </a:t>
            </a:r>
            <a:r>
              <a:rPr lang="en-US" dirty="0" err="1"/>
              <a:t>trường</a:t>
            </a:r>
            <a:r>
              <a:rPr lang="en-US" dirty="0"/>
              <a:t> </a:t>
            </a:r>
            <a:r>
              <a:rPr lang="en-US" dirty="0" smtClean="0"/>
              <a:t>Linux</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Đối</a:t>
            </a:r>
            <a:r>
              <a:rPr lang="en-US" dirty="0" smtClean="0">
                <a:solidFill>
                  <a:srgbClr val="FF0000"/>
                </a:solidFill>
              </a:rPr>
              <a:t> </a:t>
            </a:r>
            <a:r>
              <a:rPr lang="en-US" dirty="0" err="1" smtClean="0">
                <a:solidFill>
                  <a:srgbClr val="FF0000"/>
                </a:solidFill>
              </a:rPr>
              <a:t>số</a:t>
            </a:r>
            <a:r>
              <a:rPr lang="en-US" dirty="0" smtClean="0">
                <a:solidFill>
                  <a:srgbClr val="FF0000"/>
                </a:solidFill>
              </a:rPr>
              <a:t> </a:t>
            </a:r>
            <a:r>
              <a:rPr lang="en-US" dirty="0" err="1" smtClean="0">
                <a:solidFill>
                  <a:srgbClr val="FF0000"/>
                </a:solidFill>
              </a:rPr>
              <a:t>truyền</a:t>
            </a:r>
            <a:r>
              <a:rPr lang="en-US" dirty="0" smtClean="0">
                <a:solidFill>
                  <a:srgbClr val="FF0000"/>
                </a:solidFill>
              </a:rPr>
              <a:t> </a:t>
            </a:r>
            <a:r>
              <a:rPr lang="en-US" dirty="0" err="1" smtClean="0">
                <a:solidFill>
                  <a:srgbClr val="FF0000"/>
                </a:solidFill>
              </a:rPr>
              <a:t>cho</a:t>
            </a:r>
            <a:r>
              <a:rPr lang="en-US" dirty="0" smtClean="0">
                <a:solidFill>
                  <a:srgbClr val="FF0000"/>
                </a:solidFill>
              </a:rPr>
              <a:t> </a:t>
            </a:r>
            <a:r>
              <a:rPr lang="en-US" dirty="0" err="1" smtClean="0">
                <a:solidFill>
                  <a:srgbClr val="FF0000"/>
                </a:solidFill>
              </a:rPr>
              <a:t>chương</a:t>
            </a:r>
            <a:r>
              <a:rPr lang="en-US" dirty="0" smtClean="0">
                <a:solidFill>
                  <a:srgbClr val="FF0000"/>
                </a:solidFill>
              </a:rPr>
              <a:t> </a:t>
            </a:r>
            <a:r>
              <a:rPr lang="en-US" dirty="0" err="1" smtClean="0">
                <a:solidFill>
                  <a:srgbClr val="FF0000"/>
                </a:solidFill>
              </a:rPr>
              <a:t>trình</a:t>
            </a:r>
            <a:endParaRPr lang="en-US" dirty="0" smtClean="0">
              <a:solidFill>
                <a:srgbClr val="FF0000"/>
              </a:solidFill>
            </a:endParaRPr>
          </a:p>
          <a:p>
            <a:r>
              <a:rPr lang="en-US" dirty="0" err="1" smtClean="0"/>
              <a:t>Thời</a:t>
            </a:r>
            <a:r>
              <a:rPr lang="en-US" dirty="0" smtClean="0"/>
              <a:t> </a:t>
            </a:r>
            <a:r>
              <a:rPr lang="en-US" dirty="0" err="1" smtClean="0"/>
              <a:t>gian</a:t>
            </a:r>
            <a:r>
              <a:rPr lang="en-US" dirty="0" smtClean="0"/>
              <a:t> </a:t>
            </a:r>
            <a:r>
              <a:rPr lang="en-US" dirty="0" err="1" smtClean="0"/>
              <a:t>và</a:t>
            </a:r>
            <a:r>
              <a:rPr lang="en-US" dirty="0" smtClean="0"/>
              <a:t> </a:t>
            </a:r>
            <a:r>
              <a:rPr lang="en-US" dirty="0" err="1" smtClean="0"/>
              <a:t>ngày</a:t>
            </a:r>
            <a:r>
              <a:rPr lang="en-US" dirty="0" smtClean="0"/>
              <a:t> </a:t>
            </a:r>
            <a:r>
              <a:rPr lang="en-US" dirty="0" err="1" smtClean="0"/>
              <a:t>tháng</a:t>
            </a:r>
            <a:endParaRPr lang="en-US" dirty="0"/>
          </a:p>
        </p:txBody>
      </p:sp>
      <p:sp>
        <p:nvSpPr>
          <p:cNvPr id="4" name="Date Placeholder 3"/>
          <p:cNvSpPr>
            <a:spLocks noGrp="1"/>
          </p:cNvSpPr>
          <p:nvPr>
            <p:ph type="dt" sz="half" idx="10"/>
          </p:nvPr>
        </p:nvSpPr>
        <p:spPr/>
        <p:txBody>
          <a:bodyPr/>
          <a:lstStyle/>
          <a:p>
            <a:fld id="{26809C64-4A14-4CAF-8E3F-80D3E70F8C31}"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1272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Đối</a:t>
            </a:r>
            <a:r>
              <a:rPr lang="en-US" dirty="0"/>
              <a:t> </a:t>
            </a:r>
            <a:r>
              <a:rPr lang="en-US" dirty="0" err="1"/>
              <a:t>số</a:t>
            </a:r>
            <a:r>
              <a:rPr lang="en-US" dirty="0"/>
              <a:t> </a:t>
            </a:r>
            <a:r>
              <a:rPr lang="en-US" dirty="0" err="1"/>
              <a:t>truyền</a:t>
            </a:r>
            <a:r>
              <a:rPr lang="en-US" dirty="0"/>
              <a:t> </a:t>
            </a:r>
            <a:r>
              <a:rPr lang="en-US" dirty="0" err="1"/>
              <a:t>cho</a:t>
            </a:r>
            <a:r>
              <a:rPr lang="en-US" dirty="0"/>
              <a:t> </a:t>
            </a:r>
            <a:r>
              <a:rPr lang="en-US" dirty="0" err="1"/>
              <a:t>chương</a:t>
            </a:r>
            <a:r>
              <a:rPr lang="en-US" dirty="0"/>
              <a:t> </a:t>
            </a:r>
            <a:r>
              <a:rPr lang="en-US" dirty="0" err="1" smtClean="0"/>
              <a:t>trình</a:t>
            </a:r>
            <a:endParaRPr lang="en-US" dirty="0"/>
          </a:p>
        </p:txBody>
      </p:sp>
      <p:sp>
        <p:nvSpPr>
          <p:cNvPr id="3" name="Content Placeholder 2"/>
          <p:cNvSpPr>
            <a:spLocks noGrp="1"/>
          </p:cNvSpPr>
          <p:nvPr>
            <p:ph idx="1"/>
          </p:nvPr>
        </p:nvSpPr>
        <p:spPr/>
        <p:txBody>
          <a:bodyPr>
            <a:normAutofit lnSpcReduction="10000"/>
          </a:bodyPr>
          <a:lstStyle/>
          <a:p>
            <a:r>
              <a:rPr lang="en-US" dirty="0" err="1" smtClean="0"/>
              <a:t>Khai</a:t>
            </a:r>
            <a:r>
              <a:rPr lang="en-US" dirty="0" smtClean="0"/>
              <a:t> </a:t>
            </a:r>
            <a:r>
              <a:rPr lang="en-US" dirty="0" err="1" smtClean="0"/>
              <a:t>báo</a:t>
            </a:r>
            <a:r>
              <a:rPr lang="en-US" dirty="0" smtClean="0"/>
              <a:t> </a:t>
            </a:r>
            <a:r>
              <a:rPr lang="en-US" dirty="0" err="1" smtClean="0"/>
              <a:t>hàm</a:t>
            </a:r>
            <a:r>
              <a:rPr lang="en-US" dirty="0" smtClean="0"/>
              <a:t> main:</a:t>
            </a:r>
          </a:p>
          <a:p>
            <a:pPr marL="457200" lvl="1" indent="0">
              <a:buNone/>
            </a:pPr>
            <a:r>
              <a:rPr lang="en-US" i="1" dirty="0" err="1"/>
              <a:t>i</a:t>
            </a:r>
            <a:r>
              <a:rPr lang="en-US" i="1" dirty="0" err="1" smtClean="0"/>
              <a:t>nt</a:t>
            </a:r>
            <a:r>
              <a:rPr lang="en-US" i="1" dirty="0" smtClean="0"/>
              <a:t> main(</a:t>
            </a:r>
            <a:r>
              <a:rPr lang="en-US" i="1" dirty="0" err="1" smtClean="0"/>
              <a:t>int</a:t>
            </a:r>
            <a:r>
              <a:rPr lang="en-US" i="1" dirty="0" smtClean="0"/>
              <a:t> </a:t>
            </a:r>
            <a:r>
              <a:rPr lang="en-US" i="1" dirty="0" err="1" smtClean="0"/>
              <a:t>argc</a:t>
            </a:r>
            <a:r>
              <a:rPr lang="en-US" i="1" dirty="0" smtClean="0"/>
              <a:t>, char *</a:t>
            </a:r>
            <a:r>
              <a:rPr lang="en-US" i="1" dirty="0" err="1" smtClean="0"/>
              <a:t>argv</a:t>
            </a:r>
            <a:r>
              <a:rPr lang="en-US" i="1" dirty="0" smtClean="0"/>
              <a:t>[]);</a:t>
            </a:r>
          </a:p>
          <a:p>
            <a:pPr lvl="1"/>
            <a:r>
              <a:rPr lang="en-US" b="1" i="1" dirty="0" err="1"/>
              <a:t>a</a:t>
            </a:r>
            <a:r>
              <a:rPr lang="en-US" b="1" i="1" dirty="0" err="1" smtClean="0"/>
              <a:t>rgc</a:t>
            </a:r>
            <a:r>
              <a:rPr lang="en-US" dirty="0" smtClean="0"/>
              <a:t>: </a:t>
            </a:r>
            <a:r>
              <a:rPr lang="en-US" dirty="0" err="1" smtClean="0"/>
              <a:t>là</a:t>
            </a:r>
            <a:r>
              <a:rPr lang="en-US" dirty="0" smtClean="0"/>
              <a:t> </a:t>
            </a:r>
            <a:r>
              <a:rPr lang="en-US" dirty="0" err="1" smtClean="0"/>
              <a:t>số</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dòng</a:t>
            </a:r>
            <a:r>
              <a:rPr lang="en-US" dirty="0" smtClean="0"/>
              <a:t> </a:t>
            </a:r>
            <a:r>
              <a:rPr lang="en-US" dirty="0" err="1" smtClean="0"/>
              <a:t>lệnh</a:t>
            </a:r>
            <a:endParaRPr lang="en-US" dirty="0" smtClean="0"/>
          </a:p>
          <a:p>
            <a:pPr lvl="1"/>
            <a:r>
              <a:rPr lang="en-US" b="1" i="1" dirty="0" err="1"/>
              <a:t>a</a:t>
            </a:r>
            <a:r>
              <a:rPr lang="en-US" b="1" i="1" dirty="0" err="1" smtClean="0"/>
              <a:t>rgv</a:t>
            </a:r>
            <a:r>
              <a:rPr lang="en-US" dirty="0" smtClean="0"/>
              <a:t>: con </a:t>
            </a:r>
            <a:r>
              <a:rPr lang="en-US" dirty="0" err="1" smtClean="0"/>
              <a:t>trỏ</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mảng</a:t>
            </a:r>
            <a:r>
              <a:rPr lang="en-US" dirty="0" smtClean="0"/>
              <a:t> </a:t>
            </a:r>
            <a:r>
              <a:rPr lang="en-US" dirty="0" err="1" smtClean="0"/>
              <a:t>chứa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số</a:t>
            </a:r>
            <a:endParaRPr lang="en-US" dirty="0" smtClean="0"/>
          </a:p>
          <a:p>
            <a:pPr lvl="1"/>
            <a:r>
              <a:rPr lang="en-US" b="1" i="1" dirty="0" err="1" smtClean="0"/>
              <a:t>argv</a:t>
            </a:r>
            <a:r>
              <a:rPr lang="en-US" b="1" i="1" dirty="0" smtClean="0"/>
              <a:t>[0] </a:t>
            </a:r>
            <a:r>
              <a:rPr lang="en-US" dirty="0" smtClean="0"/>
              <a:t>: </a:t>
            </a:r>
            <a:r>
              <a:rPr lang="en-US" dirty="0" err="1" smtClean="0"/>
              <a:t>tên</a:t>
            </a:r>
            <a:r>
              <a:rPr lang="en-US" dirty="0" smtClean="0"/>
              <a:t> </a:t>
            </a:r>
            <a:r>
              <a:rPr lang="en-US" dirty="0" err="1" smtClean="0"/>
              <a:t>chương</a:t>
            </a:r>
            <a:r>
              <a:rPr lang="en-US" dirty="0" smtClean="0"/>
              <a:t> </a:t>
            </a:r>
            <a:r>
              <a:rPr lang="en-US" dirty="0" err="1" smtClean="0"/>
              <a:t>trình</a:t>
            </a:r>
            <a:endParaRPr lang="en-US" dirty="0" smtClean="0"/>
          </a:p>
          <a:p>
            <a:pPr lvl="1"/>
            <a:r>
              <a:rPr lang="en-US" dirty="0" smtClean="0"/>
              <a:t>Shell </a:t>
            </a:r>
            <a:r>
              <a:rPr lang="en-US" dirty="0" err="1" smtClean="0"/>
              <a:t>diễn</a:t>
            </a:r>
            <a:r>
              <a:rPr lang="en-US" dirty="0" smtClean="0"/>
              <a:t> </a:t>
            </a:r>
            <a:r>
              <a:rPr lang="en-US" dirty="0" err="1" smtClean="0"/>
              <a:t>dịch</a:t>
            </a:r>
            <a:r>
              <a:rPr lang="en-US" dirty="0" smtClean="0"/>
              <a:t> </a:t>
            </a:r>
            <a:r>
              <a:rPr lang="en-US" dirty="0" err="1" smtClean="0"/>
              <a:t>khoảng</a:t>
            </a:r>
            <a:r>
              <a:rPr lang="en-US" dirty="0" smtClean="0"/>
              <a:t> </a:t>
            </a:r>
            <a:r>
              <a:rPr lang="en-US" dirty="0" err="1" smtClean="0"/>
              <a:t>trắng</a:t>
            </a:r>
            <a:r>
              <a:rPr lang="en-US" dirty="0" smtClean="0"/>
              <a:t> </a:t>
            </a:r>
            <a:r>
              <a:rPr lang="en-US" dirty="0" err="1" smtClean="0"/>
              <a:t>như</a:t>
            </a:r>
            <a:r>
              <a:rPr lang="en-US" dirty="0" smtClean="0"/>
              <a:t> </a:t>
            </a:r>
            <a:r>
              <a:rPr lang="en-US" dirty="0" err="1" smtClean="0"/>
              <a:t>là</a:t>
            </a:r>
            <a:r>
              <a:rPr lang="en-US" dirty="0" smtClean="0"/>
              <a:t> </a:t>
            </a:r>
            <a:r>
              <a:rPr lang="en-US" dirty="0" err="1" smtClean="0"/>
              <a:t>dấu</a:t>
            </a:r>
            <a:r>
              <a:rPr lang="en-US" dirty="0" smtClean="0"/>
              <a:t> </a:t>
            </a:r>
            <a:r>
              <a:rPr lang="en-US" dirty="0" err="1" smtClean="0"/>
              <a:t>phân</a:t>
            </a:r>
            <a:r>
              <a:rPr lang="en-US" dirty="0" smtClean="0"/>
              <a:t> </a:t>
            </a:r>
            <a:r>
              <a:rPr lang="en-US" dirty="0" err="1" smtClean="0"/>
              <a:t>cách</a:t>
            </a:r>
            <a:r>
              <a:rPr lang="en-US" dirty="0" smtClean="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Nếu</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tham</a:t>
            </a:r>
            <a:r>
              <a:rPr lang="en-US" dirty="0" smtClean="0"/>
              <a:t> </a:t>
            </a:r>
            <a:r>
              <a:rPr lang="en-US" dirty="0" err="1" smtClean="0"/>
              <a:t>số</a:t>
            </a:r>
            <a:r>
              <a:rPr lang="en-US" dirty="0" smtClean="0"/>
              <a:t> </a:t>
            </a:r>
            <a:r>
              <a:rPr lang="en-US" dirty="0" err="1" smtClean="0"/>
              <a:t>là</a:t>
            </a:r>
            <a:r>
              <a:rPr lang="en-US" dirty="0" smtClean="0"/>
              <a:t> </a:t>
            </a:r>
            <a:r>
              <a:rPr lang="en-US" dirty="0" err="1" smtClean="0"/>
              <a:t>chuỗi</a:t>
            </a:r>
            <a:r>
              <a:rPr lang="en-US" dirty="0" smtClean="0"/>
              <a:t> </a:t>
            </a:r>
            <a:r>
              <a:rPr lang="en-US" dirty="0" err="1" smtClean="0"/>
              <a:t>bao</a:t>
            </a:r>
            <a:r>
              <a:rPr lang="en-US" dirty="0" smtClean="0"/>
              <a:t> </a:t>
            </a:r>
            <a:r>
              <a:rPr lang="en-US" dirty="0" err="1" smtClean="0"/>
              <a:t>gồm</a:t>
            </a:r>
            <a:r>
              <a:rPr lang="en-US" dirty="0" smtClean="0"/>
              <a:t> </a:t>
            </a:r>
            <a:r>
              <a:rPr lang="en-US" dirty="0" err="1" smtClean="0"/>
              <a:t>cả</a:t>
            </a:r>
            <a:r>
              <a:rPr lang="en-US" dirty="0" smtClean="0"/>
              <a:t> </a:t>
            </a:r>
            <a:r>
              <a:rPr lang="en-US" dirty="0" err="1" smtClean="0"/>
              <a:t>khoảng</a:t>
            </a:r>
            <a:r>
              <a:rPr lang="en-US" dirty="0" smtClean="0"/>
              <a:t> </a:t>
            </a:r>
            <a:r>
              <a:rPr lang="en-US" dirty="0" err="1" smtClean="0"/>
              <a:t>trắng</a:t>
            </a:r>
            <a:r>
              <a:rPr lang="en-US" dirty="0" smtClean="0"/>
              <a:t>, </a:t>
            </a:r>
            <a:r>
              <a:rPr lang="en-US" dirty="0" err="1" smtClean="0"/>
              <a:t>bạn</a:t>
            </a:r>
            <a:r>
              <a:rPr lang="en-US" dirty="0" smtClean="0"/>
              <a:t> </a:t>
            </a:r>
            <a:r>
              <a:rPr lang="en-US" dirty="0" err="1" smtClean="0"/>
              <a:t>bọc</a:t>
            </a:r>
            <a:r>
              <a:rPr lang="en-US" dirty="0" smtClean="0"/>
              <a:t> </a:t>
            </a:r>
            <a:r>
              <a:rPr lang="en-US" dirty="0" err="1" smtClean="0"/>
              <a:t>chuỗi</a:t>
            </a:r>
            <a:r>
              <a:rPr lang="en-US" dirty="0" smtClean="0"/>
              <a:t> </a:t>
            </a:r>
            <a:r>
              <a:rPr lang="en-US" dirty="0" err="1" smtClean="0"/>
              <a:t>trong</a:t>
            </a:r>
            <a:r>
              <a:rPr lang="en-US" dirty="0" smtClean="0"/>
              <a:t> </a:t>
            </a:r>
            <a:r>
              <a:rPr lang="en-US" dirty="0" err="1" smtClean="0"/>
              <a:t>dấu</a:t>
            </a:r>
            <a:r>
              <a:rPr lang="en-US" dirty="0" smtClean="0"/>
              <a:t> </a:t>
            </a:r>
            <a:r>
              <a:rPr lang="en-US" dirty="0" err="1" smtClean="0"/>
              <a:t>nháy</a:t>
            </a:r>
            <a:r>
              <a:rPr lang="en-US" dirty="0" smtClean="0"/>
              <a:t> </a:t>
            </a:r>
            <a:r>
              <a:rPr lang="en-US" dirty="0" err="1" smtClean="0"/>
              <a:t>đơn</a:t>
            </a:r>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D08A06A1-AC59-4E56-8304-F43EA1925B3D}"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691168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số</a:t>
            </a:r>
            <a:r>
              <a:rPr lang="en-US" dirty="0"/>
              <a:t> </a:t>
            </a:r>
            <a:r>
              <a:rPr lang="en-US" dirty="0" err="1"/>
              <a:t>truyền</a:t>
            </a:r>
            <a:r>
              <a:rPr lang="en-US" dirty="0"/>
              <a:t> </a:t>
            </a:r>
            <a:r>
              <a:rPr lang="en-US" dirty="0" err="1"/>
              <a:t>cho</a:t>
            </a:r>
            <a:r>
              <a:rPr lang="en-US" dirty="0"/>
              <a:t> </a:t>
            </a:r>
            <a:r>
              <a:rPr lang="en-US" dirty="0" err="1"/>
              <a:t>chương</a:t>
            </a:r>
            <a:r>
              <a:rPr lang="en-US" dirty="0"/>
              <a:t> </a:t>
            </a:r>
            <a:r>
              <a:rPr lang="en-US" dirty="0" err="1"/>
              <a:t>trình</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Hàm</a:t>
            </a:r>
            <a:r>
              <a:rPr lang="en-US" dirty="0" smtClean="0"/>
              <a:t> </a:t>
            </a:r>
            <a:r>
              <a:rPr lang="en-US" dirty="0" err="1" smtClean="0"/>
              <a:t>getopt</a:t>
            </a:r>
            <a:r>
              <a:rPr lang="en-US" dirty="0" smtClean="0"/>
              <a:t>():</a:t>
            </a:r>
          </a:p>
          <a:p>
            <a:pPr marL="457200" lvl="1" indent="0">
              <a:buNone/>
            </a:pPr>
            <a:r>
              <a:rPr lang="en-US" i="1" dirty="0"/>
              <a:t>#include &lt;</a:t>
            </a:r>
            <a:r>
              <a:rPr lang="en-US" i="1" dirty="0" err="1"/>
              <a:t>unistd.h</a:t>
            </a:r>
            <a:r>
              <a:rPr lang="en-US" i="1" dirty="0"/>
              <a:t>&gt;</a:t>
            </a:r>
          </a:p>
          <a:p>
            <a:pPr marL="457200" lvl="1" indent="0">
              <a:buNone/>
            </a:pPr>
            <a:r>
              <a:rPr lang="en-US" i="1" dirty="0" err="1"/>
              <a:t>int</a:t>
            </a:r>
            <a:r>
              <a:rPr lang="en-US" i="1" dirty="0"/>
              <a:t> </a:t>
            </a:r>
            <a:r>
              <a:rPr lang="en-US" i="1" dirty="0" err="1"/>
              <a:t>getopt</a:t>
            </a:r>
            <a:r>
              <a:rPr lang="en-US" i="1" dirty="0"/>
              <a:t>(</a:t>
            </a:r>
            <a:r>
              <a:rPr lang="en-US" i="1" dirty="0" err="1"/>
              <a:t>int</a:t>
            </a:r>
            <a:r>
              <a:rPr lang="en-US" i="1" dirty="0"/>
              <a:t> </a:t>
            </a:r>
            <a:r>
              <a:rPr lang="en-US" i="1" dirty="0" err="1"/>
              <a:t>argc</a:t>
            </a:r>
            <a:r>
              <a:rPr lang="en-US" i="1" dirty="0"/>
              <a:t>, char *</a:t>
            </a:r>
            <a:r>
              <a:rPr lang="en-US" i="1" dirty="0" err="1"/>
              <a:t>const</a:t>
            </a:r>
            <a:r>
              <a:rPr lang="en-US" i="1" dirty="0"/>
              <a:t> </a:t>
            </a:r>
            <a:r>
              <a:rPr lang="en-US" i="1" dirty="0" err="1"/>
              <a:t>argv</a:t>
            </a:r>
            <a:r>
              <a:rPr lang="en-US" i="1" dirty="0"/>
              <a:t>[], </a:t>
            </a:r>
            <a:r>
              <a:rPr lang="en-US" i="1" dirty="0" err="1"/>
              <a:t>const</a:t>
            </a:r>
            <a:r>
              <a:rPr lang="en-US" i="1" dirty="0"/>
              <a:t> char *</a:t>
            </a:r>
            <a:r>
              <a:rPr lang="en-US" i="1" dirty="0" err="1"/>
              <a:t>optstring</a:t>
            </a:r>
            <a:r>
              <a:rPr lang="en-US" i="1" dirty="0"/>
              <a:t>); </a:t>
            </a:r>
            <a:endParaRPr lang="en-US" i="1" dirty="0" smtClean="0"/>
          </a:p>
          <a:p>
            <a:pPr marL="457200" lvl="1" indent="0">
              <a:buNone/>
            </a:pPr>
            <a:r>
              <a:rPr lang="en-US" i="1" dirty="0"/>
              <a:t>extern char *</a:t>
            </a:r>
            <a:r>
              <a:rPr lang="en-US" i="1" dirty="0" err="1"/>
              <a:t>optarg</a:t>
            </a:r>
            <a:r>
              <a:rPr lang="en-US" i="1" dirty="0"/>
              <a:t>; </a:t>
            </a:r>
          </a:p>
          <a:p>
            <a:pPr marL="457200" lvl="1" indent="0">
              <a:buNone/>
            </a:pPr>
            <a:r>
              <a:rPr lang="en-US" dirty="0"/>
              <a:t>extern </a:t>
            </a:r>
            <a:r>
              <a:rPr lang="en-US" dirty="0" err="1"/>
              <a:t>int</a:t>
            </a:r>
            <a:r>
              <a:rPr lang="en-US" dirty="0"/>
              <a:t> </a:t>
            </a:r>
            <a:r>
              <a:rPr lang="en-US" dirty="0" err="1" smtClean="0"/>
              <a:t>optind</a:t>
            </a:r>
            <a:r>
              <a:rPr lang="en-US" dirty="0" smtClean="0"/>
              <a:t>, </a:t>
            </a:r>
            <a:r>
              <a:rPr lang="en-US" dirty="0" err="1"/>
              <a:t>optopt</a:t>
            </a:r>
            <a:r>
              <a:rPr lang="en-US" dirty="0"/>
              <a:t>;</a:t>
            </a:r>
          </a:p>
          <a:p>
            <a:pPr lvl="1"/>
            <a:r>
              <a:rPr lang="en-US" b="1" i="1" dirty="0" err="1"/>
              <a:t>o</a:t>
            </a:r>
            <a:r>
              <a:rPr lang="en-US" b="1" i="1" dirty="0" err="1" smtClean="0"/>
              <a:t>ptstring</a:t>
            </a:r>
            <a:r>
              <a:rPr lang="en-US" dirty="0" smtClean="0"/>
              <a:t>: </a:t>
            </a:r>
            <a:r>
              <a:rPr lang="en-US" dirty="0" err="1" smtClean="0"/>
              <a:t>chuỗi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nội</a:t>
            </a:r>
            <a:r>
              <a:rPr lang="en-US" dirty="0" smtClean="0"/>
              <a:t> dung </a:t>
            </a:r>
            <a:r>
              <a:rPr lang="en-US" dirty="0" err="1" smtClean="0"/>
              <a:t>tùy</a:t>
            </a:r>
            <a:r>
              <a:rPr lang="en-US" dirty="0" smtClean="0"/>
              <a:t> </a:t>
            </a:r>
            <a:r>
              <a:rPr lang="en-US" dirty="0" err="1" smtClean="0"/>
              <a:t>chọn</a:t>
            </a:r>
            <a:r>
              <a:rPr lang="en-US" dirty="0" smtClean="0"/>
              <a:t>. </a:t>
            </a:r>
            <a:r>
              <a:rPr lang="en-US" dirty="0" err="1" smtClean="0"/>
              <a:t>Chuỗi</a:t>
            </a:r>
            <a:r>
              <a:rPr lang="en-US" dirty="0" smtClean="0"/>
              <a:t> </a:t>
            </a:r>
            <a:r>
              <a:rPr lang="en-US" dirty="0" err="1" smtClean="0"/>
              <a:t>này</a:t>
            </a:r>
            <a:r>
              <a:rPr lang="en-US" dirty="0" smtClean="0"/>
              <a:t> </a:t>
            </a:r>
            <a:r>
              <a:rPr lang="en-US" dirty="0" err="1" smtClean="0"/>
              <a:t>sẽ</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cho</a:t>
            </a:r>
            <a:r>
              <a:rPr lang="en-US" dirty="0" smtClean="0"/>
              <a:t> </a:t>
            </a:r>
            <a:r>
              <a:rPr lang="en-US" dirty="0" err="1" smtClean="0"/>
              <a:t>hàm</a:t>
            </a:r>
            <a:r>
              <a:rPr lang="en-US" dirty="0" smtClean="0"/>
              <a:t> </a:t>
            </a:r>
            <a:r>
              <a:rPr lang="en-US" b="1" i="1" dirty="0" err="1" smtClean="0"/>
              <a:t>getopt</a:t>
            </a:r>
            <a:r>
              <a:rPr lang="en-US" dirty="0" smtClean="0"/>
              <a:t>() </a:t>
            </a:r>
            <a:r>
              <a:rPr lang="en-US" dirty="0" err="1" smtClean="0"/>
              <a:t>biết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hay </a:t>
            </a:r>
            <a:r>
              <a:rPr lang="en-US" dirty="0" err="1" smtClean="0"/>
              <a:t>không</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tùy</a:t>
            </a:r>
            <a:r>
              <a:rPr lang="en-US" dirty="0" smtClean="0"/>
              <a:t> </a:t>
            </a:r>
            <a:r>
              <a:rPr lang="en-US" dirty="0" err="1" smtClean="0"/>
              <a:t>chọn</a:t>
            </a:r>
            <a:r>
              <a:rPr lang="en-US" dirty="0" smtClean="0"/>
              <a:t>.</a:t>
            </a:r>
          </a:p>
          <a:p>
            <a:pPr lvl="1"/>
            <a:r>
              <a:rPr lang="en-US" b="1" i="1" dirty="0" err="1"/>
              <a:t>o</a:t>
            </a:r>
            <a:r>
              <a:rPr lang="en-US" b="1" i="1" dirty="0" err="1" smtClean="0"/>
              <a:t>ptstring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a:t>
            </a:r>
            <a:r>
              <a:rPr lang="en-US" dirty="0" err="1" smtClean="0"/>
              <a:t>mỗi</a:t>
            </a:r>
            <a:r>
              <a:rPr lang="en-US" dirty="0" smtClean="0"/>
              <a:t> </a:t>
            </a:r>
            <a:r>
              <a:rPr lang="en-US" dirty="0" err="1" smtClean="0"/>
              <a:t>ký</a:t>
            </a:r>
            <a:r>
              <a:rPr lang="en-US" dirty="0" smtClean="0"/>
              <a:t> </a:t>
            </a:r>
            <a:r>
              <a:rPr lang="en-US" dirty="0" err="1" smtClean="0"/>
              <a:t>tự</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một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Nếu</a:t>
            </a:r>
            <a:r>
              <a:rPr lang="en-US" dirty="0" smtClean="0"/>
              <a:t> </a:t>
            </a:r>
            <a:r>
              <a:rPr lang="en-US" dirty="0" err="1" smtClean="0"/>
              <a:t>ký</a:t>
            </a:r>
            <a:r>
              <a:rPr lang="en-US" dirty="0" smtClean="0"/>
              <a:t> </a:t>
            </a:r>
            <a:r>
              <a:rPr lang="en-US" dirty="0" err="1" smtClean="0"/>
              <a:t>tự</a:t>
            </a:r>
            <a:r>
              <a:rPr lang="en-US" dirty="0" smtClean="0"/>
              <a:t> </a:t>
            </a:r>
            <a:r>
              <a:rPr lang="en-US" dirty="0" err="1" smtClean="0"/>
              <a:t>theo</a:t>
            </a:r>
            <a:r>
              <a:rPr lang="en-US" dirty="0" smtClean="0"/>
              <a:t> </a:t>
            </a:r>
            <a:r>
              <a:rPr lang="en-US" dirty="0" err="1" smtClean="0"/>
              <a:t>sau</a:t>
            </a:r>
            <a:r>
              <a:rPr lang="en-US" dirty="0" smtClean="0"/>
              <a:t> </a:t>
            </a:r>
            <a:r>
              <a:rPr lang="en-US" dirty="0" err="1" smtClean="0"/>
              <a:t>là</a:t>
            </a:r>
            <a:r>
              <a:rPr lang="en-US" dirty="0" smtClean="0"/>
              <a:t> </a:t>
            </a:r>
            <a:r>
              <a:rPr lang="en-US" dirty="0" err="1" smtClean="0"/>
              <a:t>dấu</a:t>
            </a:r>
            <a:r>
              <a:rPr lang="en-US" dirty="0" smtClean="0"/>
              <a:t> </a:t>
            </a:r>
            <a:r>
              <a:rPr lang="en-US" dirty="0" err="1" smtClean="0"/>
              <a:t>hai</a:t>
            </a:r>
            <a:r>
              <a:rPr lang="en-US" dirty="0" smtClean="0"/>
              <a:t> </a:t>
            </a:r>
            <a:r>
              <a:rPr lang="en-US" dirty="0" err="1" smtClean="0"/>
              <a:t>chấm</a:t>
            </a:r>
            <a:r>
              <a:rPr lang="en-US" dirty="0" smtClean="0"/>
              <a:t> (:) </a:t>
            </a:r>
            <a:r>
              <a:rPr lang="en-US" dirty="0" err="1" smtClean="0"/>
              <a:t>thì</a:t>
            </a:r>
            <a:r>
              <a:rPr lang="en-US" dirty="0" smtClean="0"/>
              <a:t> </a:t>
            </a:r>
            <a:r>
              <a:rPr lang="en-US" dirty="0" err="1" smtClean="0"/>
              <a:t>hàm</a:t>
            </a:r>
            <a:r>
              <a:rPr lang="en-US" dirty="0" smtClean="0"/>
              <a:t> </a:t>
            </a:r>
            <a:r>
              <a:rPr lang="en-US" b="1" i="1" dirty="0" err="1" smtClean="0"/>
              <a:t>getopt</a:t>
            </a:r>
            <a:r>
              <a:rPr lang="en-US" dirty="0" smtClean="0"/>
              <a:t>() </a:t>
            </a:r>
            <a:r>
              <a:rPr lang="en-US" dirty="0" err="1" smtClean="0"/>
              <a:t>sẽ</a:t>
            </a:r>
            <a:r>
              <a:rPr lang="en-US" dirty="0" smtClean="0"/>
              <a:t> </a:t>
            </a:r>
            <a:r>
              <a:rPr lang="en-US" dirty="0" err="1" smtClean="0"/>
              <a:t>biết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bởi</a:t>
            </a:r>
            <a:r>
              <a:rPr lang="en-US" dirty="0" smtClean="0"/>
              <a:t> </a:t>
            </a:r>
            <a:r>
              <a:rPr lang="en-US" dirty="0" err="1" smtClean="0"/>
              <a:t>ký</a:t>
            </a:r>
            <a:r>
              <a:rPr lang="en-US" dirty="0" smtClean="0"/>
              <a:t> </a:t>
            </a:r>
            <a:r>
              <a:rPr lang="en-US" dirty="0" err="1" smtClean="0"/>
              <a:t>tự</a:t>
            </a:r>
            <a:r>
              <a:rPr lang="en-US" dirty="0" smtClean="0"/>
              <a:t> </a:t>
            </a:r>
            <a:r>
              <a:rPr lang="en-US" dirty="0" err="1" smtClean="0"/>
              <a:t>này</a:t>
            </a:r>
            <a:r>
              <a:rPr lang="en-US" dirty="0" smtClean="0"/>
              <a:t> </a:t>
            </a:r>
            <a:r>
              <a:rPr lang="en-US" dirty="0" err="1" smtClean="0"/>
              <a:t>sẽ</a:t>
            </a:r>
            <a:r>
              <a:rPr lang="en-US" dirty="0" smtClean="0"/>
              <a:t> </a:t>
            </a:r>
            <a:r>
              <a:rPr lang="en-US" dirty="0" err="1" smtClean="0"/>
              <a:t>có</a:t>
            </a:r>
            <a:r>
              <a:rPr lang="en-US" dirty="0" smtClean="0"/>
              <a:t> </a:t>
            </a:r>
            <a:r>
              <a:rPr lang="en-US" dirty="0" err="1" smtClean="0"/>
              <a:t>kèm</a:t>
            </a:r>
            <a:r>
              <a:rPr lang="en-US" dirty="0" smtClean="0"/>
              <a:t> </a:t>
            </a:r>
            <a:r>
              <a:rPr lang="en-US" dirty="0" err="1" smtClean="0"/>
              <a:t>theo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lấy</a:t>
            </a:r>
            <a:r>
              <a:rPr lang="en-US" dirty="0" smtClean="0"/>
              <a:t> </a:t>
            </a:r>
            <a:r>
              <a:rPr lang="en-US" dirty="0" err="1" smtClean="0"/>
              <a:t>bởi</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đặt</a:t>
            </a:r>
            <a:r>
              <a:rPr lang="en-US" dirty="0" smtClean="0"/>
              <a:t> </a:t>
            </a:r>
            <a:r>
              <a:rPr lang="en-US" dirty="0" err="1" smtClean="0"/>
              <a:t>kế</a:t>
            </a:r>
            <a:r>
              <a:rPr lang="en-US" dirty="0" smtClean="0"/>
              <a:t> </a:t>
            </a:r>
            <a:r>
              <a:rPr lang="en-US" dirty="0" err="1" smtClean="0"/>
              <a:t>cận</a:t>
            </a:r>
            <a:r>
              <a:rPr lang="en-US" dirty="0"/>
              <a:t> </a:t>
            </a:r>
            <a:r>
              <a:rPr lang="en-US" dirty="0" err="1" smtClean="0"/>
              <a:t>với</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mà</a:t>
            </a:r>
            <a:r>
              <a:rPr lang="en-US" dirty="0" smtClean="0"/>
              <a:t> </a:t>
            </a:r>
            <a:r>
              <a:rPr lang="en-US" dirty="0" err="1" smtClean="0"/>
              <a:t>hàm</a:t>
            </a:r>
            <a:r>
              <a:rPr lang="en-US" dirty="0" smtClean="0"/>
              <a:t> </a:t>
            </a:r>
            <a:r>
              <a:rPr lang="en-US" b="1" i="1" dirty="0" err="1" smtClean="0"/>
              <a:t>getopt</a:t>
            </a:r>
            <a:r>
              <a:rPr lang="en-US" dirty="0" smtClean="0"/>
              <a:t>() </a:t>
            </a:r>
            <a:r>
              <a:rPr lang="en-US" dirty="0" err="1" smtClean="0"/>
              <a:t>đang</a:t>
            </a:r>
            <a:r>
              <a:rPr lang="en-US" dirty="0" smtClean="0"/>
              <a:t> </a:t>
            </a:r>
            <a:r>
              <a:rPr lang="en-US" dirty="0" err="1" smtClean="0"/>
              <a:t>phân</a:t>
            </a:r>
            <a:r>
              <a:rPr lang="en-US" dirty="0" smtClean="0"/>
              <a:t> </a:t>
            </a:r>
            <a:r>
              <a:rPr lang="en-US" dirty="0" err="1" smtClean="0"/>
              <a:t>tích</a:t>
            </a:r>
            <a:endParaRPr lang="en-US" dirty="0" smtClean="0"/>
          </a:p>
          <a:p>
            <a:pPr lvl="1"/>
            <a:r>
              <a:rPr lang="en-US" dirty="0" smtClean="0"/>
              <a:t>Example: </a:t>
            </a:r>
            <a:r>
              <a:rPr lang="en-US" dirty="0" err="1" smtClean="0"/>
              <a:t>getopt</a:t>
            </a:r>
            <a:r>
              <a:rPr lang="en-US" dirty="0" smtClean="0"/>
              <a:t>(</a:t>
            </a:r>
            <a:r>
              <a:rPr lang="en-US" dirty="0" err="1" smtClean="0"/>
              <a:t>argc</a:t>
            </a:r>
            <a:r>
              <a:rPr lang="en-US" dirty="0" smtClean="0"/>
              <a:t>, </a:t>
            </a:r>
            <a:r>
              <a:rPr lang="en-US" dirty="0" err="1" smtClean="0"/>
              <a:t>argv</a:t>
            </a:r>
            <a:r>
              <a:rPr lang="en-US" dirty="0" smtClean="0"/>
              <a:t>, “</a:t>
            </a:r>
            <a:r>
              <a:rPr lang="en-US" dirty="0" err="1" smtClean="0"/>
              <a:t>if:lr</a:t>
            </a:r>
            <a:r>
              <a:rPr lang="en-US" dirty="0" smtClean="0"/>
              <a:t>”);</a:t>
            </a:r>
          </a:p>
          <a:p>
            <a:pPr marL="457200" lvl="1" indent="0">
              <a:buNone/>
            </a:pPr>
            <a:r>
              <a:rPr lang="en-US" dirty="0" err="1" smtClean="0"/>
              <a:t>Sẽ</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xem</a:t>
            </a:r>
            <a:r>
              <a:rPr lang="en-US" dirty="0" smtClean="0"/>
              <a:t> –</a:t>
            </a:r>
            <a:r>
              <a:rPr lang="en-US" dirty="0" err="1" smtClean="0"/>
              <a:t>i</a:t>
            </a:r>
            <a:r>
              <a:rPr lang="en-US" dirty="0" smtClean="0"/>
              <a:t>, -l, -r </a:t>
            </a:r>
            <a:r>
              <a:rPr lang="en-US" dirty="0" err="1" smtClean="0"/>
              <a:t>và</a:t>
            </a:r>
            <a:r>
              <a:rPr lang="en-US" dirty="0" smtClean="0"/>
              <a:t> –f </a:t>
            </a:r>
            <a:r>
              <a:rPr lang="en-US" dirty="0" err="1" smtClean="0"/>
              <a:t>là</a:t>
            </a:r>
            <a:r>
              <a:rPr lang="en-US" dirty="0" smtClean="0"/>
              <a:t> </a:t>
            </a:r>
            <a:r>
              <a:rPr lang="en-US" dirty="0" err="1" smtClean="0"/>
              <a:t>các</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tùy</a:t>
            </a:r>
            <a:r>
              <a:rPr lang="en-US" dirty="0" smtClean="0"/>
              <a:t> </a:t>
            </a:r>
            <a:r>
              <a:rPr lang="en-US" dirty="0" err="1" smtClean="0"/>
              <a:t>chọn</a:t>
            </a:r>
            <a:r>
              <a:rPr lang="en-US" dirty="0" smtClean="0"/>
              <a:t> –f </a:t>
            </a:r>
            <a:r>
              <a:rPr lang="en-US" dirty="0" err="1" smtClean="0"/>
              <a:t>sẽ</a:t>
            </a:r>
            <a:r>
              <a:rPr lang="en-US" dirty="0" smtClean="0"/>
              <a:t> </a:t>
            </a:r>
            <a:r>
              <a:rPr lang="en-US" dirty="0" err="1" smtClean="0"/>
              <a:t>có</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kèm</a:t>
            </a:r>
            <a:r>
              <a:rPr lang="en-US" dirty="0" smtClean="0"/>
              <a:t> </a:t>
            </a:r>
            <a:r>
              <a:rPr lang="en-US" dirty="0" err="1" smtClean="0"/>
              <a:t>theo.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này</a:t>
            </a:r>
            <a:r>
              <a:rPr lang="en-US" dirty="0" smtClean="0"/>
              <a:t> </a:t>
            </a:r>
            <a:r>
              <a:rPr lang="en-US" dirty="0" err="1" smtClean="0"/>
              <a:t>là</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đi</a:t>
            </a:r>
            <a:r>
              <a:rPr lang="en-US" dirty="0" smtClean="0"/>
              <a:t> </a:t>
            </a:r>
            <a:r>
              <a:rPr lang="en-US" dirty="0" err="1" smtClean="0"/>
              <a:t>liền</a:t>
            </a:r>
            <a:r>
              <a:rPr lang="en-US" dirty="0" smtClean="0"/>
              <a:t> </a:t>
            </a:r>
            <a:r>
              <a:rPr lang="en-US" dirty="0" err="1" smtClean="0"/>
              <a:t>sau</a:t>
            </a:r>
            <a:r>
              <a:rPr lang="en-US" dirty="0" smtClean="0"/>
              <a:t> </a:t>
            </a:r>
            <a:r>
              <a:rPr lang="en-US" dirty="0" err="1" smtClean="0"/>
              <a:t>đối</a:t>
            </a:r>
            <a:r>
              <a:rPr lang="en-US" dirty="0" smtClean="0"/>
              <a:t> </a:t>
            </a:r>
            <a:r>
              <a:rPr lang="en-US" dirty="0" err="1" smtClean="0"/>
              <a:t>số</a:t>
            </a:r>
            <a:r>
              <a:rPr lang="en-US" dirty="0" smtClean="0"/>
              <a:t> -f </a:t>
            </a:r>
            <a:r>
              <a:rPr lang="en-US" dirty="0" err="1" smtClean="0"/>
              <a:t>trên</a:t>
            </a:r>
            <a:r>
              <a:rPr lang="en-US" dirty="0" smtClean="0"/>
              <a:t> </a:t>
            </a:r>
            <a:r>
              <a:rPr lang="en-US" dirty="0" err="1" smtClean="0"/>
              <a:t>dòng</a:t>
            </a:r>
            <a:r>
              <a:rPr lang="en-US" dirty="0" smtClean="0"/>
              <a:t> </a:t>
            </a:r>
            <a:r>
              <a:rPr lang="en-US" dirty="0" err="1" smtClean="0"/>
              <a:t>lệnh</a:t>
            </a:r>
            <a:r>
              <a:rPr lang="en-US" dirty="0" smtClean="0"/>
              <a:t>.</a:t>
            </a:r>
            <a:endParaRPr lang="en-US" dirty="0"/>
          </a:p>
          <a:p>
            <a:pPr lvl="1"/>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của</a:t>
            </a:r>
            <a:r>
              <a:rPr lang="en-US" dirty="0" smtClean="0"/>
              <a:t> </a:t>
            </a:r>
            <a:r>
              <a:rPr lang="en-US" b="1" i="1" dirty="0" err="1" smtClean="0"/>
              <a:t>getopt</a:t>
            </a:r>
            <a:r>
              <a:rPr lang="en-US" dirty="0" smtClean="0"/>
              <a:t>() </a:t>
            </a:r>
            <a:r>
              <a:rPr lang="en-US" dirty="0" err="1" smtClean="0"/>
              <a:t>là</a:t>
            </a:r>
            <a:r>
              <a:rPr lang="en-US" dirty="0" smtClean="0"/>
              <a:t> </a:t>
            </a:r>
            <a:r>
              <a:rPr lang="en-US" dirty="0" err="1" smtClean="0"/>
              <a:t>ký</a:t>
            </a:r>
            <a:r>
              <a:rPr lang="en-US" dirty="0" smtClean="0"/>
              <a:t> </a:t>
            </a:r>
            <a:r>
              <a:rPr lang="en-US" dirty="0" err="1" smtClean="0"/>
              <a:t>tự</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kế</a:t>
            </a:r>
            <a:r>
              <a:rPr lang="en-US" dirty="0" smtClean="0"/>
              <a:t> </a:t>
            </a:r>
            <a:r>
              <a:rPr lang="en-US" dirty="0" err="1" smtClean="0"/>
              <a:t>tiếp</a:t>
            </a:r>
            <a:r>
              <a:rPr lang="en-US" dirty="0" smtClean="0"/>
              <a:t> </a:t>
            </a:r>
            <a:r>
              <a:rPr lang="en-US" dirty="0" err="1" smtClean="0"/>
              <a:t>được</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trong</a:t>
            </a:r>
            <a:r>
              <a:rPr lang="en-US" dirty="0" smtClean="0"/>
              <a:t> </a:t>
            </a:r>
            <a:r>
              <a:rPr lang="en-US" dirty="0" err="1" smtClean="0"/>
              <a:t>mảng</a:t>
            </a:r>
            <a:r>
              <a:rPr lang="en-US" dirty="0" smtClean="0"/>
              <a:t> </a:t>
            </a:r>
            <a:r>
              <a:rPr lang="en-US" dirty="0" err="1" smtClean="0"/>
              <a:t>argv</a:t>
            </a:r>
            <a:r>
              <a:rPr lang="en-US" dirty="0" smtClean="0"/>
              <a:t> (</a:t>
            </a:r>
            <a:r>
              <a:rPr lang="en-US" dirty="0" err="1" smtClean="0"/>
              <a:t>nếu</a:t>
            </a:r>
            <a:r>
              <a:rPr lang="en-US" dirty="0" smtClean="0"/>
              <a:t> </a:t>
            </a:r>
            <a:r>
              <a:rPr lang="en-US" dirty="0" err="1" smtClean="0"/>
              <a:t>có</a:t>
            </a:r>
            <a:r>
              <a:rPr lang="en-US" dirty="0" smtClean="0"/>
              <a:t>). </a:t>
            </a:r>
            <a:r>
              <a:rPr lang="en-US" dirty="0" err="1" smtClean="0"/>
              <a:t>Chúng</a:t>
            </a:r>
            <a:r>
              <a:rPr lang="en-US" dirty="0" smtClean="0"/>
              <a:t> ta </a:t>
            </a:r>
            <a:r>
              <a:rPr lang="en-US" dirty="0" err="1" smtClean="0"/>
              <a:t>gọi</a:t>
            </a:r>
            <a:r>
              <a:rPr lang="en-US" dirty="0" smtClean="0"/>
              <a:t> </a:t>
            </a:r>
            <a:r>
              <a:rPr lang="en-US" b="1" i="1" dirty="0" err="1" smtClean="0"/>
              <a:t>getopt</a:t>
            </a:r>
            <a:r>
              <a:rPr lang="en-US" dirty="0" smtClean="0"/>
              <a:t>() </a:t>
            </a:r>
            <a:r>
              <a:rPr lang="en-US" dirty="0" err="1" smtClean="0"/>
              <a:t>nhiều</a:t>
            </a:r>
            <a:r>
              <a:rPr lang="en-US" dirty="0" smtClean="0"/>
              <a:t> </a:t>
            </a:r>
            <a:r>
              <a:rPr lang="en-US" dirty="0" err="1" smtClean="0"/>
              <a:t>lần</a:t>
            </a:r>
            <a:r>
              <a:rPr lang="en-US" dirty="0" smtClean="0"/>
              <a:t> </a:t>
            </a:r>
            <a:r>
              <a:rPr lang="en-US" dirty="0" err="1" smtClean="0"/>
              <a:t>để</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lấy</a:t>
            </a:r>
            <a:r>
              <a:rPr lang="en-US" dirty="0" smtClean="0"/>
              <a:t> </a:t>
            </a:r>
            <a:r>
              <a:rPr lang="en-US" dirty="0" err="1" smtClean="0"/>
              <a:t>ra</a:t>
            </a:r>
            <a:r>
              <a:rPr lang="en-US" dirty="0" smtClean="0"/>
              <a:t> </a:t>
            </a:r>
            <a:r>
              <a:rPr lang="en-US" dirty="0" err="1" smtClean="0"/>
              <a:t>các</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mong</a:t>
            </a:r>
            <a:r>
              <a:rPr lang="en-US" dirty="0" smtClean="0"/>
              <a:t> </a:t>
            </a:r>
            <a:r>
              <a:rPr lang="en-US" dirty="0" err="1" smtClean="0"/>
              <a:t>muốn</a:t>
            </a:r>
            <a:r>
              <a:rPr lang="en-US" dirty="0" smtClean="0"/>
              <a:t>. </a:t>
            </a:r>
            <a:endParaRPr lang="en-US" dirty="0"/>
          </a:p>
        </p:txBody>
      </p:sp>
      <p:sp>
        <p:nvSpPr>
          <p:cNvPr id="4" name="Date Placeholder 3"/>
          <p:cNvSpPr>
            <a:spLocks noGrp="1"/>
          </p:cNvSpPr>
          <p:nvPr>
            <p:ph type="dt" sz="half" idx="10"/>
          </p:nvPr>
        </p:nvSpPr>
        <p:spPr/>
        <p:txBody>
          <a:bodyPr/>
          <a:lstStyle/>
          <a:p>
            <a:fld id="{87CE13B6-F144-4830-9626-90B448B0C1F0}"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617370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số</a:t>
            </a:r>
            <a:r>
              <a:rPr lang="en-US" dirty="0"/>
              <a:t> </a:t>
            </a:r>
            <a:r>
              <a:rPr lang="en-US" dirty="0" err="1"/>
              <a:t>truyền</a:t>
            </a:r>
            <a:r>
              <a:rPr lang="en-US" dirty="0"/>
              <a:t> </a:t>
            </a:r>
            <a:r>
              <a:rPr lang="en-US" dirty="0" err="1"/>
              <a:t>cho</a:t>
            </a:r>
            <a:r>
              <a:rPr lang="en-US" dirty="0"/>
              <a:t> </a:t>
            </a:r>
            <a:r>
              <a:rPr lang="en-US" dirty="0" err="1"/>
              <a:t>chương</a:t>
            </a:r>
            <a:r>
              <a:rPr lang="en-US" dirty="0"/>
              <a:t> </a:t>
            </a:r>
            <a:r>
              <a:rPr lang="en-US" dirty="0" err="1"/>
              <a:t>trình</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Hàm</a:t>
            </a:r>
            <a:r>
              <a:rPr lang="en-US" dirty="0"/>
              <a:t> </a:t>
            </a:r>
            <a:r>
              <a:rPr lang="en-US" dirty="0" err="1"/>
              <a:t>getopt</a:t>
            </a:r>
            <a:r>
              <a:rPr lang="en-US" dirty="0"/>
              <a:t>():</a:t>
            </a:r>
          </a:p>
          <a:p>
            <a:pPr lvl="1"/>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b="1" i="1" dirty="0" err="1" smtClean="0"/>
              <a:t>getopt</a:t>
            </a:r>
            <a:r>
              <a:rPr lang="en-US" dirty="0" smtClean="0"/>
              <a:t>() </a:t>
            </a:r>
            <a:r>
              <a:rPr lang="en-US" dirty="0" err="1" smtClean="0"/>
              <a:t>như</a:t>
            </a:r>
            <a:r>
              <a:rPr lang="en-US" dirty="0" smtClean="0"/>
              <a:t> </a:t>
            </a:r>
            <a:r>
              <a:rPr lang="en-US" dirty="0" err="1" smtClean="0"/>
              <a:t>sau</a:t>
            </a:r>
            <a:r>
              <a:rPr lang="en-US" dirty="0" smtClean="0"/>
              <a:t>:</a:t>
            </a:r>
          </a:p>
          <a:p>
            <a:pPr lvl="2"/>
            <a:r>
              <a:rPr lang="en-US" dirty="0" err="1" smtClean="0"/>
              <a:t>Nếu</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có</a:t>
            </a:r>
            <a:r>
              <a:rPr lang="en-US" dirty="0" smtClean="0"/>
              <a:t> </a:t>
            </a:r>
            <a:r>
              <a:rPr lang="en-US" dirty="0" err="1" smtClean="0"/>
              <a:t>kèm</a:t>
            </a:r>
            <a:r>
              <a:rPr lang="en-US" dirty="0" smtClean="0"/>
              <a:t> </a:t>
            </a:r>
            <a:r>
              <a:rPr lang="en-US" dirty="0" err="1" smtClean="0"/>
              <a:t>theo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này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lấy</a:t>
            </a:r>
            <a:r>
              <a:rPr lang="en-US" dirty="0" smtClean="0"/>
              <a:t> </a:t>
            </a:r>
            <a:r>
              <a:rPr lang="en-US" dirty="0" err="1" smtClean="0"/>
              <a:t>ra</a:t>
            </a:r>
            <a:r>
              <a:rPr lang="en-US" dirty="0" smtClean="0"/>
              <a:t> </a:t>
            </a:r>
            <a:r>
              <a:rPr lang="en-US" dirty="0" err="1" smtClean="0"/>
              <a:t>và</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dirty="0" err="1" smtClean="0"/>
              <a:t>biến</a:t>
            </a:r>
            <a:r>
              <a:rPr lang="en-US" dirty="0" smtClean="0"/>
              <a:t> </a:t>
            </a:r>
            <a:r>
              <a:rPr lang="en-US" dirty="0" err="1" smtClean="0"/>
              <a:t>toàn</a:t>
            </a:r>
            <a:r>
              <a:rPr lang="en-US" dirty="0" smtClean="0"/>
              <a:t> </a:t>
            </a:r>
            <a:r>
              <a:rPr lang="en-US" dirty="0" err="1" smtClean="0"/>
              <a:t>cục</a:t>
            </a:r>
            <a:r>
              <a:rPr lang="en-US" dirty="0" smtClean="0"/>
              <a:t> </a:t>
            </a:r>
            <a:r>
              <a:rPr lang="en-US" b="1" i="1" dirty="0" err="1" smtClean="0"/>
              <a:t>optarg</a:t>
            </a:r>
            <a:endParaRPr lang="en-US" dirty="0" smtClean="0"/>
          </a:p>
          <a:p>
            <a:pPr lvl="2"/>
            <a:r>
              <a:rPr lang="en-US" b="1" i="1" dirty="0" err="1" smtClean="0"/>
              <a:t>getopt</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-1 </a:t>
            </a:r>
            <a:r>
              <a:rPr lang="en-US" dirty="0" err="1" smtClean="0"/>
              <a:t>nếu</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nào</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lấy</a:t>
            </a:r>
            <a:r>
              <a:rPr lang="en-US" dirty="0" smtClean="0"/>
              <a:t> </a:t>
            </a:r>
            <a:r>
              <a:rPr lang="en-US" dirty="0" err="1" smtClean="0"/>
              <a:t>ra</a:t>
            </a:r>
            <a:r>
              <a:rPr lang="en-US" dirty="0" smtClean="0"/>
              <a:t> </a:t>
            </a:r>
            <a:r>
              <a:rPr lang="en-US" dirty="0" err="1" smtClean="0"/>
              <a:t>được</a:t>
            </a:r>
            <a:r>
              <a:rPr lang="en-US" dirty="0" smtClean="0"/>
              <a:t>.</a:t>
            </a:r>
            <a:endParaRPr lang="en-US" dirty="0"/>
          </a:p>
          <a:p>
            <a:pPr lvl="2"/>
            <a:r>
              <a:rPr lang="en-US" dirty="0" err="1" smtClean="0"/>
              <a:t>Đối</a:t>
            </a:r>
            <a:r>
              <a:rPr lang="en-US" dirty="0" smtClean="0"/>
              <a:t> </a:t>
            </a:r>
            <a:r>
              <a:rPr lang="en-US" dirty="0" err="1" smtClean="0"/>
              <a:t>số</a:t>
            </a:r>
            <a:r>
              <a:rPr lang="en-US" dirty="0" smtClean="0"/>
              <a:t> </a:t>
            </a:r>
            <a:r>
              <a:rPr lang="en-US" dirty="0" err="1" smtClean="0"/>
              <a:t>đặc</a:t>
            </a:r>
            <a:r>
              <a:rPr lang="en-US" dirty="0" smtClean="0"/>
              <a:t> </a:t>
            </a:r>
            <a:r>
              <a:rPr lang="en-US" dirty="0" err="1" smtClean="0"/>
              <a:t>biệt</a:t>
            </a:r>
            <a:r>
              <a:rPr lang="en-US" dirty="0" smtClean="0"/>
              <a:t> (-) </a:t>
            </a:r>
            <a:r>
              <a:rPr lang="en-US" dirty="0" err="1" smtClean="0"/>
              <a:t>sẽ</a:t>
            </a:r>
            <a:r>
              <a:rPr lang="en-US" dirty="0" smtClean="0"/>
              <a:t> </a:t>
            </a:r>
            <a:r>
              <a:rPr lang="en-US" dirty="0" err="1" smtClean="0"/>
              <a:t>khiến</a:t>
            </a:r>
            <a:r>
              <a:rPr lang="en-US" dirty="0" smtClean="0"/>
              <a:t> </a:t>
            </a:r>
            <a:r>
              <a:rPr lang="en-US" b="1" i="1" dirty="0" err="1" smtClean="0"/>
              <a:t>getopt</a:t>
            </a:r>
            <a:r>
              <a:rPr lang="en-US" dirty="0" smtClean="0"/>
              <a:t> </a:t>
            </a:r>
            <a:r>
              <a:rPr lang="en-US" dirty="0" err="1" smtClean="0"/>
              <a:t>dừng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quét</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tùy</a:t>
            </a:r>
            <a:r>
              <a:rPr lang="en-US" dirty="0" smtClean="0"/>
              <a:t> </a:t>
            </a:r>
            <a:r>
              <a:rPr lang="en-US" dirty="0" err="1" smtClean="0"/>
              <a:t>chọn</a:t>
            </a:r>
            <a:r>
              <a:rPr lang="en-US" dirty="0" smtClean="0"/>
              <a:t>.</a:t>
            </a:r>
          </a:p>
          <a:p>
            <a:pPr lvl="2"/>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ký</a:t>
            </a:r>
            <a:r>
              <a:rPr lang="en-US" dirty="0" smtClean="0"/>
              <a:t> </a:t>
            </a:r>
            <a:r>
              <a:rPr lang="en-US" dirty="0" err="1" smtClean="0"/>
              <a:t>tự</a:t>
            </a:r>
            <a:r>
              <a:rPr lang="en-US" dirty="0" smtClean="0"/>
              <a:t> ? </a:t>
            </a:r>
            <a:r>
              <a:rPr lang="en-US" dirty="0" err="1" smtClean="0"/>
              <a:t>Nếu</a:t>
            </a:r>
            <a:r>
              <a:rPr lang="en-US" dirty="0" smtClean="0"/>
              <a:t> </a:t>
            </a:r>
            <a:r>
              <a:rPr lang="en-US" dirty="0" err="1" smtClean="0"/>
              <a:t>không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được</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không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được</a:t>
            </a:r>
            <a:r>
              <a:rPr lang="en-US" dirty="0" smtClean="0"/>
              <a:t> </a:t>
            </a:r>
            <a:r>
              <a:rPr lang="en-US" dirty="0" err="1" smtClean="0"/>
              <a:t>này</a:t>
            </a:r>
            <a:r>
              <a:rPr lang="en-US" dirty="0" smtClean="0"/>
              <a:t> </a:t>
            </a:r>
            <a:r>
              <a:rPr lang="en-US" dirty="0" err="1" smtClean="0"/>
              <a:t>đặt</a:t>
            </a:r>
            <a:r>
              <a:rPr lang="en-US" dirty="0" smtClean="0"/>
              <a:t> </a:t>
            </a:r>
            <a:r>
              <a:rPr lang="en-US" dirty="0" err="1" smtClean="0"/>
              <a:t>trong</a:t>
            </a:r>
            <a:r>
              <a:rPr lang="en-US" dirty="0" smtClean="0"/>
              <a:t> </a:t>
            </a:r>
            <a:r>
              <a:rPr lang="en-US" dirty="0" err="1" smtClean="0"/>
              <a:t>biến</a:t>
            </a:r>
            <a:r>
              <a:rPr lang="en-US" dirty="0" smtClean="0"/>
              <a:t> </a:t>
            </a:r>
            <a:r>
              <a:rPr lang="en-US" dirty="0" err="1" smtClean="0"/>
              <a:t>toàn</a:t>
            </a:r>
            <a:r>
              <a:rPr lang="en-US" dirty="0" smtClean="0"/>
              <a:t> </a:t>
            </a:r>
            <a:r>
              <a:rPr lang="en-US" dirty="0" err="1" smtClean="0"/>
              <a:t>cục</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bởi</a:t>
            </a:r>
            <a:r>
              <a:rPr lang="en-US" dirty="0" smtClean="0"/>
              <a:t> </a:t>
            </a:r>
            <a:r>
              <a:rPr lang="en-US" b="1" i="1" dirty="0" err="1" smtClean="0"/>
              <a:t>optopt</a:t>
            </a:r>
            <a:endParaRPr lang="en-US" dirty="0" smtClean="0"/>
          </a:p>
          <a:p>
            <a:pPr lvl="2"/>
            <a:r>
              <a:rPr lang="en-US" dirty="0" err="1" smtClean="0"/>
              <a:t>Nếu</a:t>
            </a:r>
            <a:r>
              <a:rPr lang="en-US" dirty="0" smtClean="0"/>
              <a:t> </a:t>
            </a:r>
            <a:r>
              <a:rPr lang="en-US" dirty="0" err="1" smtClean="0"/>
              <a:t>đối</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mà</a:t>
            </a:r>
            <a:r>
              <a:rPr lang="en-US" dirty="0" smtClean="0"/>
              <a:t>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getopt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không</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hàm</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ký</a:t>
            </a:r>
            <a:r>
              <a:rPr lang="en-US" dirty="0" smtClean="0"/>
              <a:t> </a:t>
            </a:r>
            <a:r>
              <a:rPr lang="en-US" dirty="0" err="1" smtClean="0"/>
              <a:t>tự</a:t>
            </a:r>
            <a:r>
              <a:rPr lang="en-US" dirty="0" smtClean="0"/>
              <a:t> :</a:t>
            </a:r>
          </a:p>
          <a:p>
            <a:pPr lvl="2"/>
            <a:r>
              <a:rPr lang="en-US" dirty="0" err="1"/>
              <a:t>B</a:t>
            </a:r>
            <a:r>
              <a:rPr lang="en-US" dirty="0" err="1" smtClean="0"/>
              <a:t>iến</a:t>
            </a:r>
            <a:r>
              <a:rPr lang="en-US" dirty="0" smtClean="0"/>
              <a:t> </a:t>
            </a:r>
            <a:r>
              <a:rPr lang="en-US" dirty="0" err="1" smtClean="0"/>
              <a:t>toàn</a:t>
            </a:r>
            <a:r>
              <a:rPr lang="en-US" dirty="0" smtClean="0"/>
              <a:t> </a:t>
            </a:r>
            <a:r>
              <a:rPr lang="en-US" dirty="0" err="1" smtClean="0"/>
              <a:t>cục</a:t>
            </a:r>
            <a:r>
              <a:rPr lang="en-US" dirty="0" smtClean="0"/>
              <a:t> </a:t>
            </a:r>
            <a:r>
              <a:rPr lang="en-US" b="1" i="1" dirty="0" err="1" smtClean="0"/>
              <a:t>optind</a:t>
            </a:r>
            <a:r>
              <a:rPr lang="en-US" dirty="0" smtClean="0"/>
              <a:t> </a:t>
            </a:r>
            <a:r>
              <a:rPr lang="en-US" dirty="0" err="1" smtClean="0"/>
              <a:t>dùng</a:t>
            </a:r>
            <a:r>
              <a:rPr lang="en-US" dirty="0" smtClean="0"/>
              <a:t> </a:t>
            </a:r>
            <a:r>
              <a:rPr lang="en-US" dirty="0" err="1" smtClean="0"/>
              <a:t>làm</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cho</a:t>
            </a:r>
            <a:r>
              <a:rPr lang="en-US" dirty="0" smtClean="0"/>
              <a:t> </a:t>
            </a:r>
            <a:r>
              <a:rPr lang="en-US" dirty="0" err="1" smtClean="0"/>
              <a:t>biết</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cần</a:t>
            </a:r>
            <a:r>
              <a:rPr lang="en-US" dirty="0" smtClean="0"/>
              <a:t> </a:t>
            </a:r>
            <a:r>
              <a:rPr lang="en-US" dirty="0" err="1" smtClean="0"/>
              <a:t>xử</a:t>
            </a:r>
            <a:r>
              <a:rPr lang="en-US" dirty="0" smtClean="0"/>
              <a:t> </a:t>
            </a:r>
            <a:r>
              <a:rPr lang="en-US" dirty="0" err="1" smtClean="0"/>
              <a:t>lý</a:t>
            </a:r>
            <a:endParaRPr lang="en-US" u="sng" dirty="0"/>
          </a:p>
          <a:p>
            <a:pPr lvl="2"/>
            <a:endParaRPr lang="en-US" dirty="0"/>
          </a:p>
          <a:p>
            <a:pPr lvl="1"/>
            <a:endParaRPr lang="en-US" dirty="0" smtClean="0"/>
          </a:p>
          <a:p>
            <a:endParaRPr lang="en-US" dirty="0"/>
          </a:p>
        </p:txBody>
      </p:sp>
      <p:sp>
        <p:nvSpPr>
          <p:cNvPr id="4" name="Date Placeholder 3"/>
          <p:cNvSpPr>
            <a:spLocks noGrp="1"/>
          </p:cNvSpPr>
          <p:nvPr>
            <p:ph type="dt" sz="half" idx="10"/>
          </p:nvPr>
        </p:nvSpPr>
        <p:spPr/>
        <p:txBody>
          <a:bodyPr/>
          <a:lstStyle/>
          <a:p>
            <a:fld id="{59BCCC83-A91A-4E82-B979-1D13D0F85832}"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377099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Tương</a:t>
            </a:r>
            <a:r>
              <a:rPr lang="en-US" dirty="0"/>
              <a:t> </a:t>
            </a:r>
            <a:r>
              <a:rPr lang="en-US" dirty="0" err="1"/>
              <a:t>tác</a:t>
            </a:r>
            <a:r>
              <a:rPr lang="en-US" dirty="0"/>
              <a:t> </a:t>
            </a:r>
            <a:r>
              <a:rPr lang="en-US" dirty="0" err="1"/>
              <a:t>với</a:t>
            </a:r>
            <a:r>
              <a:rPr lang="en-US" dirty="0"/>
              <a:t> </a:t>
            </a:r>
            <a:r>
              <a:rPr lang="en-US" dirty="0" err="1"/>
              <a:t>môi</a:t>
            </a:r>
            <a:r>
              <a:rPr lang="en-US" dirty="0"/>
              <a:t> </a:t>
            </a:r>
            <a:r>
              <a:rPr lang="en-US" dirty="0" err="1"/>
              <a:t>trường</a:t>
            </a:r>
            <a:r>
              <a:rPr lang="en-US" dirty="0"/>
              <a:t> </a:t>
            </a:r>
            <a:r>
              <a:rPr lang="en-US" dirty="0" smtClean="0"/>
              <a:t>Linux</a:t>
            </a:r>
            <a:endParaRPr lang="en-US" dirty="0"/>
          </a:p>
        </p:txBody>
      </p:sp>
      <p:sp>
        <p:nvSpPr>
          <p:cNvPr id="3" name="Content Placeholder 2"/>
          <p:cNvSpPr>
            <a:spLocks noGrp="1"/>
          </p:cNvSpPr>
          <p:nvPr>
            <p:ph idx="1"/>
          </p:nvPr>
        </p:nvSpPr>
        <p:spPr/>
        <p:txBody>
          <a:bodyPr/>
          <a:lstStyle/>
          <a:p>
            <a:r>
              <a:rPr lang="en-US" dirty="0" err="1" smtClean="0"/>
              <a:t>Đối</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solidFill>
                  <a:srgbClr val="FF0000"/>
                </a:solidFill>
              </a:rPr>
              <a:t>Thời</a:t>
            </a:r>
            <a:r>
              <a:rPr lang="en-US" dirty="0" smtClean="0">
                <a:solidFill>
                  <a:srgbClr val="FF0000"/>
                </a:solidFill>
              </a:rPr>
              <a:t> </a:t>
            </a:r>
            <a:r>
              <a:rPr lang="en-US" dirty="0" err="1" smtClean="0">
                <a:solidFill>
                  <a:srgbClr val="FF0000"/>
                </a:solidFill>
              </a:rPr>
              <a:t>gian</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ngày</a:t>
            </a:r>
            <a:r>
              <a:rPr lang="en-US" dirty="0" smtClean="0">
                <a:solidFill>
                  <a:srgbClr val="FF0000"/>
                </a:solidFill>
              </a:rPr>
              <a:t> </a:t>
            </a:r>
            <a:r>
              <a:rPr lang="en-US" dirty="0" err="1" smtClean="0">
                <a:solidFill>
                  <a:srgbClr val="FF0000"/>
                </a:solidFill>
              </a:rPr>
              <a:t>tháng</a:t>
            </a:r>
            <a:endParaRPr lang="en-US" dirty="0">
              <a:solidFill>
                <a:srgbClr val="FF0000"/>
              </a:solidFill>
            </a:endParaRPr>
          </a:p>
        </p:txBody>
      </p:sp>
      <p:sp>
        <p:nvSpPr>
          <p:cNvPr id="4" name="Date Placeholder 3"/>
          <p:cNvSpPr>
            <a:spLocks noGrp="1"/>
          </p:cNvSpPr>
          <p:nvPr>
            <p:ph type="dt" sz="half" idx="10"/>
          </p:nvPr>
        </p:nvSpPr>
        <p:spPr/>
        <p:txBody>
          <a:bodyPr/>
          <a:lstStyle/>
          <a:p>
            <a:fld id="{E14B7333-801B-4D8F-9586-9C247A54DA80}"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317435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Thời</a:t>
            </a:r>
            <a:r>
              <a:rPr lang="en-US" dirty="0"/>
              <a:t> </a:t>
            </a:r>
            <a:r>
              <a:rPr lang="en-US" dirty="0" err="1"/>
              <a:t>gian</a:t>
            </a:r>
            <a:r>
              <a:rPr lang="en-US" dirty="0"/>
              <a:t> </a:t>
            </a:r>
            <a:r>
              <a:rPr lang="en-US" dirty="0" err="1"/>
              <a:t>và</a:t>
            </a:r>
            <a:r>
              <a:rPr lang="en-US" dirty="0"/>
              <a:t> </a:t>
            </a:r>
            <a:r>
              <a:rPr lang="en-US" dirty="0" err="1"/>
              <a:t>ngày</a:t>
            </a:r>
            <a:r>
              <a:rPr lang="en-US" dirty="0"/>
              <a:t> </a:t>
            </a:r>
            <a:r>
              <a:rPr lang="en-US" dirty="0" err="1" smtClean="0"/>
              <a:t>tháng</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Mốc</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khởi</a:t>
            </a:r>
            <a:r>
              <a:rPr lang="en-US" dirty="0" smtClean="0"/>
              <a:t> </a:t>
            </a:r>
            <a:r>
              <a:rPr lang="en-US" dirty="0" err="1" smtClean="0"/>
              <a:t>đầu</a:t>
            </a:r>
            <a:r>
              <a:rPr lang="en-US" dirty="0" smtClean="0"/>
              <a:t> </a:t>
            </a:r>
            <a:r>
              <a:rPr lang="en-US" dirty="0" err="1" smtClean="0"/>
              <a:t>được</a:t>
            </a:r>
            <a:r>
              <a:rPr lang="en-US" dirty="0" smtClean="0"/>
              <a:t> UNIX </a:t>
            </a:r>
            <a:r>
              <a:rPr lang="en-US" dirty="0" err="1" smtClean="0"/>
              <a:t>và</a:t>
            </a:r>
            <a:r>
              <a:rPr lang="en-US" dirty="0" smtClean="0"/>
              <a:t> Linux </a:t>
            </a:r>
            <a:r>
              <a:rPr lang="en-US" dirty="0" err="1" smtClean="0"/>
              <a:t>tính</a:t>
            </a:r>
            <a:r>
              <a:rPr lang="en-US" dirty="0" smtClean="0"/>
              <a:t> </a:t>
            </a:r>
            <a:r>
              <a:rPr lang="en-US" dirty="0" err="1" smtClean="0"/>
              <a:t>tử</a:t>
            </a:r>
            <a:r>
              <a:rPr lang="en-US" dirty="0" smtClean="0"/>
              <a:t> </a:t>
            </a:r>
            <a:r>
              <a:rPr lang="en-US" dirty="0" err="1" smtClean="0"/>
              <a:t>nửa</a:t>
            </a:r>
            <a:r>
              <a:rPr lang="en-US" dirty="0" smtClean="0"/>
              <a:t> </a:t>
            </a:r>
            <a:r>
              <a:rPr lang="en-US" dirty="0" err="1" smtClean="0"/>
              <a:t>đêm</a:t>
            </a:r>
            <a:r>
              <a:rPr lang="en-US" dirty="0" smtClean="0"/>
              <a:t> </a:t>
            </a:r>
            <a:r>
              <a:rPr lang="en-US" dirty="0" err="1" smtClean="0"/>
              <a:t>giờ</a:t>
            </a:r>
            <a:r>
              <a:rPr lang="en-US" dirty="0" smtClean="0"/>
              <a:t> GTM </a:t>
            </a:r>
            <a:r>
              <a:rPr lang="en-US" dirty="0" err="1" smtClean="0"/>
              <a:t>ngày</a:t>
            </a:r>
            <a:r>
              <a:rPr lang="en-US" dirty="0" smtClean="0"/>
              <a:t> 1 </a:t>
            </a:r>
            <a:r>
              <a:rPr lang="en-US" dirty="0" err="1" smtClean="0"/>
              <a:t>tháng</a:t>
            </a:r>
            <a:r>
              <a:rPr lang="en-US" dirty="0" smtClean="0"/>
              <a:t> 1 </a:t>
            </a:r>
            <a:r>
              <a:rPr lang="en-US" dirty="0" err="1" smtClean="0"/>
              <a:t>năm</a:t>
            </a:r>
            <a:r>
              <a:rPr lang="en-US" dirty="0" smtClean="0"/>
              <a:t> 1970. </a:t>
            </a:r>
            <a:r>
              <a:rPr lang="en-US" dirty="0" err="1" smtClean="0"/>
              <a:t>Tất</a:t>
            </a:r>
            <a:r>
              <a:rPr lang="en-US" dirty="0" smtClean="0"/>
              <a:t> </a:t>
            </a:r>
            <a:r>
              <a:rPr lang="en-US" dirty="0" err="1" smtClean="0"/>
              <a:t>cả</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còn</a:t>
            </a:r>
            <a:r>
              <a:rPr lang="en-US" dirty="0" smtClean="0"/>
              <a:t> </a:t>
            </a:r>
            <a:r>
              <a:rPr lang="en-US" dirty="0" err="1" smtClean="0"/>
              <a:t>lại</a:t>
            </a:r>
            <a:r>
              <a:rPr lang="en-US" dirty="0" smtClean="0"/>
              <a:t> </a:t>
            </a:r>
            <a:r>
              <a:rPr lang="en-US" dirty="0" err="1" smtClean="0"/>
              <a:t>cho</a:t>
            </a:r>
            <a:r>
              <a:rPr lang="en-US" dirty="0" smtClean="0"/>
              <a:t> </a:t>
            </a:r>
            <a:r>
              <a:rPr lang="en-US" dirty="0" err="1" smtClean="0"/>
              <a:t>đến</a:t>
            </a:r>
            <a:r>
              <a:rPr lang="en-US" dirty="0" smtClean="0"/>
              <a:t> nay </a:t>
            </a:r>
            <a:r>
              <a:rPr lang="en-US" dirty="0" err="1" smtClean="0"/>
              <a:t>được</a:t>
            </a:r>
            <a:r>
              <a:rPr lang="en-US" dirty="0" smtClean="0"/>
              <a:t> </a:t>
            </a:r>
            <a:r>
              <a:rPr lang="en-US" dirty="0" err="1" smtClean="0"/>
              <a:t>tính</a:t>
            </a:r>
            <a:r>
              <a:rPr lang="en-US" dirty="0" smtClean="0"/>
              <a:t> </a:t>
            </a:r>
            <a:r>
              <a:rPr lang="en-US" dirty="0" err="1" smtClean="0"/>
              <a:t>theo</a:t>
            </a:r>
            <a:r>
              <a:rPr lang="en-US" dirty="0" smtClean="0"/>
              <a:t> </a:t>
            </a:r>
            <a:r>
              <a:rPr lang="en-US" dirty="0" err="1" smtClean="0"/>
              <a:t>giây</a:t>
            </a:r>
            <a:r>
              <a:rPr lang="en-US" dirty="0" smtClean="0"/>
              <a:t> </a:t>
            </a:r>
            <a:r>
              <a:rPr lang="en-US" dirty="0" err="1" smtClean="0"/>
              <a:t>với</a:t>
            </a:r>
            <a:r>
              <a:rPr lang="en-US" dirty="0" smtClean="0"/>
              <a:t> </a:t>
            </a:r>
            <a:r>
              <a:rPr lang="en-US" dirty="0" err="1" smtClean="0"/>
              <a:t>cột</a:t>
            </a:r>
            <a:r>
              <a:rPr lang="en-US" dirty="0" smtClean="0"/>
              <a:t> </a:t>
            </a:r>
            <a:r>
              <a:rPr lang="en-US" dirty="0" err="1" smtClean="0"/>
              <a:t>mốc</a:t>
            </a:r>
            <a:r>
              <a:rPr lang="en-US" dirty="0" smtClean="0"/>
              <a:t> </a:t>
            </a:r>
            <a:r>
              <a:rPr lang="en-US" dirty="0" err="1" smtClean="0"/>
              <a:t>trên</a:t>
            </a:r>
            <a:r>
              <a:rPr lang="en-US" dirty="0" smtClean="0"/>
              <a:t>.</a:t>
            </a:r>
          </a:p>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lấy</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thời</a:t>
            </a:r>
            <a:r>
              <a:rPr lang="en-US" dirty="0" smtClean="0"/>
              <a:t> </a:t>
            </a:r>
            <a:r>
              <a:rPr lang="en-US" dirty="0" err="1" smtClean="0"/>
              <a:t>gian</a:t>
            </a:r>
            <a:r>
              <a:rPr lang="en-US" dirty="0" smtClean="0"/>
              <a:t> ở </a:t>
            </a:r>
            <a:r>
              <a:rPr lang="en-US" dirty="0" err="1" smtClean="0"/>
              <a:t>cấp</a:t>
            </a:r>
            <a:r>
              <a:rPr lang="en-US" dirty="0" smtClean="0"/>
              <a:t> </a:t>
            </a:r>
            <a:r>
              <a:rPr lang="en-US" dirty="0" err="1" smtClean="0"/>
              <a:t>thấp</a:t>
            </a:r>
            <a:r>
              <a:rPr lang="en-US" dirty="0" smtClean="0"/>
              <a:t> (</a:t>
            </a:r>
            <a:r>
              <a:rPr lang="en-US" dirty="0" err="1" smtClean="0"/>
              <a:t>tính</a:t>
            </a:r>
            <a:r>
              <a:rPr lang="en-US" dirty="0" smtClean="0"/>
              <a:t> </a:t>
            </a:r>
            <a:r>
              <a:rPr lang="en-US" dirty="0" err="1" smtClean="0"/>
              <a:t>từ</a:t>
            </a:r>
            <a:r>
              <a:rPr lang="en-US" dirty="0" smtClean="0"/>
              <a:t> </a:t>
            </a:r>
            <a:r>
              <a:rPr lang="en-US" dirty="0" err="1" smtClean="0"/>
              <a:t>mốc</a:t>
            </a:r>
            <a:r>
              <a:rPr lang="en-US" dirty="0" smtClean="0"/>
              <a:t> 1970) </a:t>
            </a:r>
            <a:r>
              <a:rPr lang="en-US" dirty="0" err="1" smtClean="0"/>
              <a:t>bằng</a:t>
            </a:r>
            <a:r>
              <a:rPr lang="en-US" dirty="0" smtClean="0"/>
              <a:t> </a:t>
            </a:r>
            <a:r>
              <a:rPr lang="en-US" dirty="0" err="1" smtClean="0"/>
              <a:t>cách</a:t>
            </a:r>
            <a:r>
              <a:rPr lang="en-US" dirty="0" smtClean="0"/>
              <a:t> </a:t>
            </a:r>
            <a:r>
              <a:rPr lang="en-US" dirty="0" err="1" smtClean="0"/>
              <a:t>gọi</a:t>
            </a:r>
            <a:r>
              <a:rPr lang="en-US" dirty="0" smtClean="0"/>
              <a:t> </a:t>
            </a:r>
            <a:r>
              <a:rPr lang="en-US" dirty="0" err="1" smtClean="0"/>
              <a:t>hàm</a:t>
            </a:r>
            <a:r>
              <a:rPr lang="en-US" dirty="0" smtClean="0"/>
              <a:t> time():</a:t>
            </a:r>
          </a:p>
          <a:p>
            <a:pPr marL="457200" lvl="1" indent="0">
              <a:buNone/>
            </a:pPr>
            <a:r>
              <a:rPr lang="en-US" i="1" dirty="0"/>
              <a:t>#include &lt;</a:t>
            </a:r>
            <a:r>
              <a:rPr lang="en-US" i="1" dirty="0" err="1"/>
              <a:t>time.h</a:t>
            </a:r>
            <a:r>
              <a:rPr lang="en-US" i="1" dirty="0"/>
              <a:t>&gt;</a:t>
            </a:r>
          </a:p>
          <a:p>
            <a:pPr marL="457200" lvl="1" indent="0">
              <a:buNone/>
            </a:pPr>
            <a:r>
              <a:rPr lang="en-US" i="1" dirty="0" err="1"/>
              <a:t>time_t</a:t>
            </a:r>
            <a:r>
              <a:rPr lang="en-US" i="1" dirty="0"/>
              <a:t> time(</a:t>
            </a:r>
            <a:r>
              <a:rPr lang="en-US" i="1" dirty="0" err="1"/>
              <a:t>time_t</a:t>
            </a:r>
            <a:r>
              <a:rPr lang="en-US" i="1" dirty="0"/>
              <a:t> *</a:t>
            </a:r>
            <a:r>
              <a:rPr lang="en-US" i="1" dirty="0" err="1"/>
              <a:t>tloc</a:t>
            </a:r>
            <a:r>
              <a:rPr lang="en-US" i="1" dirty="0"/>
              <a:t>);</a:t>
            </a:r>
            <a:endParaRPr lang="en-US" i="1" dirty="0" smtClean="0"/>
          </a:p>
          <a:p>
            <a:pPr lvl="1"/>
            <a:r>
              <a:rPr lang="en-US" dirty="0" err="1" smtClean="0"/>
              <a:t>Hàm</a:t>
            </a:r>
            <a:r>
              <a:rPr lang="en-US" dirty="0" smtClean="0"/>
              <a:t> </a:t>
            </a:r>
            <a:r>
              <a:rPr lang="en-US" dirty="0" err="1" smtClean="0"/>
              <a:t>này</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tính</a:t>
            </a:r>
            <a:r>
              <a:rPr lang="en-US" dirty="0" smtClean="0"/>
              <a:t> </a:t>
            </a:r>
            <a:r>
              <a:rPr lang="en-US" dirty="0" err="1" smtClean="0"/>
              <a:t>bằng</a:t>
            </a:r>
            <a:r>
              <a:rPr lang="en-US" dirty="0" smtClean="0"/>
              <a:t> </a:t>
            </a:r>
            <a:r>
              <a:rPr lang="en-US" dirty="0" err="1" smtClean="0"/>
              <a:t>giây</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đối</a:t>
            </a:r>
            <a:r>
              <a:rPr lang="en-US" dirty="0" smtClean="0"/>
              <a:t> </a:t>
            </a:r>
            <a:r>
              <a:rPr lang="en-US" dirty="0" err="1" smtClean="0"/>
              <a:t>số</a:t>
            </a:r>
            <a:r>
              <a:rPr lang="en-US" dirty="0" smtClean="0"/>
              <a:t> </a:t>
            </a:r>
            <a:r>
              <a:rPr lang="en-US" b="1" i="1" dirty="0" err="1" smtClean="0"/>
              <a:t>tloc</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trị</a:t>
            </a:r>
            <a:r>
              <a:rPr lang="en-US" dirty="0" smtClean="0"/>
              <a:t> </a:t>
            </a:r>
            <a:r>
              <a:rPr lang="en-US" dirty="0" err="1" smtClean="0"/>
              <a:t>trả</a:t>
            </a:r>
            <a:r>
              <a:rPr lang="en-US" dirty="0" smtClean="0"/>
              <a:t> </a:t>
            </a:r>
            <a:r>
              <a:rPr lang="en-US" dirty="0" err="1" smtClean="0"/>
              <a:t>về</a:t>
            </a:r>
            <a:r>
              <a:rPr lang="en-US" dirty="0" smtClean="0"/>
              <a:t>. </a:t>
            </a:r>
            <a:r>
              <a:rPr lang="en-US" dirty="0" err="1" smtClean="0"/>
              <a:t>Nếu</a:t>
            </a:r>
            <a:r>
              <a:rPr lang="en-US" dirty="0" smtClean="0"/>
              <a:t> </a:t>
            </a:r>
            <a:r>
              <a:rPr lang="en-US" b="1" i="1" dirty="0" err="1" smtClean="0"/>
              <a:t>tloc</a:t>
            </a:r>
            <a:r>
              <a:rPr lang="en-US" dirty="0" smtClean="0"/>
              <a:t> </a:t>
            </a:r>
            <a:r>
              <a:rPr lang="en-US" dirty="0" err="1" smtClean="0"/>
              <a:t>băng</a:t>
            </a:r>
            <a:r>
              <a:rPr lang="en-US" dirty="0" smtClean="0"/>
              <a:t> NULL </a:t>
            </a:r>
            <a:r>
              <a:rPr lang="en-US" dirty="0" err="1" smtClean="0"/>
              <a:t>thì</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lấy</a:t>
            </a:r>
            <a:r>
              <a:rPr lang="en-US" dirty="0" smtClean="0"/>
              <a:t> </a:t>
            </a:r>
            <a:r>
              <a:rPr lang="en-US" dirty="0" err="1" smtClean="0"/>
              <a:t>được</a:t>
            </a:r>
            <a:r>
              <a:rPr lang="en-US" dirty="0" smtClean="0"/>
              <a:t> </a:t>
            </a:r>
            <a:r>
              <a:rPr lang="en-US" dirty="0" err="1" smtClean="0"/>
              <a:t>chính</a:t>
            </a:r>
            <a:r>
              <a:rPr lang="en-US" dirty="0" smtClean="0"/>
              <a:t> </a:t>
            </a:r>
            <a:r>
              <a:rPr lang="en-US" dirty="0" err="1" smtClean="0"/>
              <a:t>là</a:t>
            </a:r>
            <a:r>
              <a:rPr lang="en-US" dirty="0" smtClean="0"/>
              <a:t> </a:t>
            </a:r>
            <a:r>
              <a:rPr lang="en-US" dirty="0" err="1" smtClean="0"/>
              <a:t>trị</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của</a:t>
            </a:r>
            <a:r>
              <a:rPr lang="en-US" dirty="0" smtClean="0"/>
              <a:t> </a:t>
            </a:r>
            <a:r>
              <a:rPr lang="en-US" dirty="0" err="1" smtClean="0"/>
              <a:t>hàm</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69F16049-52A1-4BBA-BE0B-8D238BD737B7}"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35328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Thời</a:t>
            </a:r>
            <a:r>
              <a:rPr lang="en-US" dirty="0"/>
              <a:t> </a:t>
            </a:r>
            <a:r>
              <a:rPr lang="en-US" dirty="0" err="1"/>
              <a:t>gian</a:t>
            </a:r>
            <a:r>
              <a:rPr lang="en-US" dirty="0"/>
              <a:t> </a:t>
            </a:r>
            <a:r>
              <a:rPr lang="en-US" dirty="0" err="1"/>
              <a:t>và</a:t>
            </a:r>
            <a:r>
              <a:rPr lang="en-US" dirty="0"/>
              <a:t> </a:t>
            </a:r>
            <a:r>
              <a:rPr lang="en-US" dirty="0" err="1"/>
              <a:t>ngày</a:t>
            </a:r>
            <a:r>
              <a:rPr lang="en-US" dirty="0"/>
              <a:t> </a:t>
            </a:r>
            <a:r>
              <a:rPr lang="en-US" dirty="0" err="1"/>
              <a:t>tháng</a:t>
            </a:r>
            <a:endParaRPr lang="en-US" dirty="0"/>
          </a:p>
        </p:txBody>
      </p:sp>
      <p:sp>
        <p:nvSpPr>
          <p:cNvPr id="3" name="Content Placeholder 2"/>
          <p:cNvSpPr>
            <a:spLocks noGrp="1"/>
          </p:cNvSpPr>
          <p:nvPr>
            <p:ph idx="1"/>
          </p:nvPr>
        </p:nvSpPr>
        <p:spPr/>
        <p:txBody>
          <a:bodyPr/>
          <a:lstStyle/>
          <a:p>
            <a:r>
              <a:rPr lang="en-US" dirty="0" smtClean="0"/>
              <a:t>So </a:t>
            </a:r>
            <a:r>
              <a:rPr lang="en-US" dirty="0" err="1" smtClean="0"/>
              <a:t>sánh</a:t>
            </a:r>
            <a:r>
              <a:rPr lang="en-US" dirty="0" smtClean="0"/>
              <a:t> </a:t>
            </a:r>
            <a:r>
              <a:rPr lang="en-US" dirty="0" err="1" smtClean="0"/>
              <a:t>theo</a:t>
            </a:r>
            <a:r>
              <a:rPr lang="en-US" dirty="0" smtClean="0"/>
              <a:t> </a:t>
            </a:r>
            <a:r>
              <a:rPr lang="en-US" dirty="0" err="1" smtClean="0"/>
              <a:t>giây</a:t>
            </a:r>
            <a:r>
              <a:rPr lang="en-US" dirty="0" smtClean="0"/>
              <a:t> </a:t>
            </a:r>
            <a:r>
              <a:rPr lang="en-US" dirty="0" err="1" smtClean="0"/>
              <a:t>giữa</a:t>
            </a:r>
            <a:r>
              <a:rPr lang="en-US" dirty="0" smtClean="0"/>
              <a:t> </a:t>
            </a:r>
            <a:r>
              <a:rPr lang="en-US" dirty="0" err="1" smtClean="0"/>
              <a:t>hai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gọi</a:t>
            </a:r>
            <a:r>
              <a:rPr lang="en-US" dirty="0" smtClean="0"/>
              <a:t> time(), </a:t>
            </a:r>
            <a:r>
              <a:rPr lang="en-US" dirty="0" err="1" smtClean="0"/>
              <a:t>bạn</a:t>
            </a:r>
            <a:r>
              <a:rPr lang="en-US" dirty="0" smtClean="0"/>
              <a:t> </a:t>
            </a:r>
            <a:r>
              <a:rPr lang="en-US" dirty="0" err="1" smtClean="0"/>
              <a:t>nên</a:t>
            </a:r>
            <a:r>
              <a:rPr lang="en-US" dirty="0" smtClean="0"/>
              <a:t> </a:t>
            </a:r>
            <a:r>
              <a:rPr lang="en-US" dirty="0" err="1" smtClean="0"/>
              <a:t>dùng</a:t>
            </a:r>
            <a:r>
              <a:rPr lang="en-US" dirty="0" smtClean="0"/>
              <a:t> </a:t>
            </a:r>
            <a:r>
              <a:rPr lang="en-US" dirty="0" err="1" smtClean="0"/>
              <a:t>hàm</a:t>
            </a:r>
            <a:r>
              <a:rPr lang="en-US" dirty="0" smtClean="0"/>
              <a:t> </a:t>
            </a:r>
            <a:r>
              <a:rPr lang="en-US" dirty="0" err="1" smtClean="0"/>
              <a:t>difftime</a:t>
            </a:r>
            <a:r>
              <a:rPr lang="en-US" dirty="0" smtClean="0"/>
              <a:t>():</a:t>
            </a:r>
          </a:p>
          <a:p>
            <a:pPr marL="457200" lvl="1" indent="0">
              <a:buNone/>
            </a:pPr>
            <a:r>
              <a:rPr lang="en-US" i="1" dirty="0"/>
              <a:t>#include &lt;</a:t>
            </a:r>
            <a:r>
              <a:rPr lang="en-US" i="1" dirty="0" err="1"/>
              <a:t>time.h</a:t>
            </a:r>
            <a:r>
              <a:rPr lang="en-US" i="1" dirty="0"/>
              <a:t>&gt;</a:t>
            </a:r>
          </a:p>
          <a:p>
            <a:pPr marL="457200" lvl="1" indent="0">
              <a:buNone/>
            </a:pPr>
            <a:r>
              <a:rPr lang="en-US" i="1" dirty="0"/>
              <a:t>double </a:t>
            </a:r>
            <a:r>
              <a:rPr lang="en-US" i="1" dirty="0" err="1"/>
              <a:t>difftime</a:t>
            </a:r>
            <a:r>
              <a:rPr lang="en-US" i="1" dirty="0"/>
              <a:t>(</a:t>
            </a:r>
            <a:r>
              <a:rPr lang="en-US" i="1" dirty="0" err="1"/>
              <a:t>time_t</a:t>
            </a:r>
            <a:r>
              <a:rPr lang="en-US" i="1" dirty="0"/>
              <a:t> time1, </a:t>
            </a:r>
            <a:r>
              <a:rPr lang="en-US" i="1" dirty="0" err="1"/>
              <a:t>time_t</a:t>
            </a:r>
            <a:r>
              <a:rPr lang="en-US" i="1" dirty="0"/>
              <a:t> time2</a:t>
            </a:r>
            <a:r>
              <a:rPr lang="en-US" i="1" dirty="0" smtClean="0"/>
              <a:t>);</a:t>
            </a:r>
          </a:p>
          <a:p>
            <a:pPr lvl="1"/>
            <a:r>
              <a:rPr lang="en-US" dirty="0" err="1" smtClean="0"/>
              <a:t>Hàm</a:t>
            </a:r>
            <a:r>
              <a:rPr lang="en-US" dirty="0" smtClean="0"/>
              <a:t> </a:t>
            </a:r>
            <a:r>
              <a:rPr lang="en-US" dirty="0" err="1" smtClean="0"/>
              <a:t>này</a:t>
            </a:r>
            <a:r>
              <a:rPr lang="en-US" dirty="0" smtClean="0"/>
              <a:t> so </a:t>
            </a:r>
            <a:r>
              <a:rPr lang="en-US" dirty="0" err="1" smtClean="0"/>
              <a:t>sánh</a:t>
            </a:r>
            <a:r>
              <a:rPr lang="en-US" dirty="0" smtClean="0"/>
              <a:t> </a:t>
            </a:r>
            <a:r>
              <a:rPr lang="en-US" b="1" i="1" dirty="0" smtClean="0"/>
              <a:t>time1</a:t>
            </a:r>
            <a:r>
              <a:rPr lang="en-US" dirty="0" smtClean="0"/>
              <a:t> </a:t>
            </a:r>
            <a:r>
              <a:rPr lang="en-US" dirty="0" err="1" smtClean="0"/>
              <a:t>và</a:t>
            </a:r>
            <a:r>
              <a:rPr lang="en-US" dirty="0" smtClean="0"/>
              <a:t> </a:t>
            </a:r>
            <a:r>
              <a:rPr lang="en-US" b="1" i="1" dirty="0" smtClean="0"/>
              <a:t>time2</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kiểu</a:t>
            </a:r>
            <a:r>
              <a:rPr lang="en-US" dirty="0" smtClean="0"/>
              <a:t> double </a:t>
            </a:r>
            <a:r>
              <a:rPr lang="en-US" dirty="0" err="1" smtClean="0"/>
              <a:t>cho</a:t>
            </a:r>
            <a:r>
              <a:rPr lang="en-US" dirty="0" smtClean="0"/>
              <a:t> </a:t>
            </a:r>
            <a:r>
              <a:rPr lang="en-US" dirty="0" err="1" smtClean="0"/>
              <a:t>sự</a:t>
            </a:r>
            <a:r>
              <a:rPr lang="en-US" dirty="0" smtClean="0"/>
              <a:t> </a:t>
            </a:r>
            <a:r>
              <a:rPr lang="en-US" dirty="0" err="1" smtClean="0"/>
              <a:t>chênh</a:t>
            </a:r>
            <a:r>
              <a:rPr lang="en-US" dirty="0" smtClean="0"/>
              <a:t> </a:t>
            </a:r>
            <a:r>
              <a:rPr lang="en-US" dirty="0" err="1" smtClean="0"/>
              <a:t>lệch</a:t>
            </a:r>
            <a:r>
              <a:rPr lang="en-US" dirty="0" smtClean="0"/>
              <a:t> </a:t>
            </a:r>
            <a:r>
              <a:rPr lang="en-US" dirty="0" err="1" smtClean="0"/>
              <a:t>tính</a:t>
            </a:r>
            <a:r>
              <a:rPr lang="en-US" dirty="0" smtClean="0"/>
              <a:t> </a:t>
            </a:r>
            <a:r>
              <a:rPr lang="en-US" dirty="0" err="1" smtClean="0"/>
              <a:t>theo</a:t>
            </a:r>
            <a:r>
              <a:rPr lang="en-US" dirty="0" smtClean="0"/>
              <a:t> </a:t>
            </a:r>
            <a:r>
              <a:rPr lang="en-US" dirty="0" err="1" smtClean="0"/>
              <a:t>giây</a:t>
            </a:r>
            <a:r>
              <a:rPr lang="en-US" dirty="0" smtClean="0"/>
              <a:t> </a:t>
            </a:r>
            <a:r>
              <a:rPr lang="en-US" dirty="0" err="1" smtClean="0"/>
              <a:t>giữa</a:t>
            </a:r>
            <a:r>
              <a:rPr lang="en-US" dirty="0" smtClean="0"/>
              <a:t> </a:t>
            </a:r>
            <a:r>
              <a:rPr lang="en-US" dirty="0" err="1" smtClean="0"/>
              <a:t>hai</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23EC544A-F1E4-461C-84FD-5AE8AE382243}"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986566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Thời</a:t>
            </a:r>
            <a:r>
              <a:rPr lang="en-US" dirty="0"/>
              <a:t> </a:t>
            </a:r>
            <a:r>
              <a:rPr lang="en-US" dirty="0" err="1"/>
              <a:t>gian</a:t>
            </a:r>
            <a:r>
              <a:rPr lang="en-US" dirty="0"/>
              <a:t> </a:t>
            </a:r>
            <a:r>
              <a:rPr lang="en-US" dirty="0" err="1"/>
              <a:t>và</a:t>
            </a:r>
            <a:r>
              <a:rPr lang="en-US" dirty="0"/>
              <a:t> </a:t>
            </a:r>
            <a:r>
              <a:rPr lang="en-US" dirty="0" err="1"/>
              <a:t>ngày</a:t>
            </a:r>
            <a:r>
              <a:rPr lang="en-US" dirty="0"/>
              <a:t> </a:t>
            </a:r>
            <a:r>
              <a:rPr lang="en-US" dirty="0" err="1"/>
              <a:t>tháng</a:t>
            </a:r>
            <a:endParaRPr lang="en-US" dirty="0"/>
          </a:p>
        </p:txBody>
      </p:sp>
      <p:sp>
        <p:nvSpPr>
          <p:cNvPr id="3" name="Content Placeholder 2"/>
          <p:cNvSpPr>
            <a:spLocks noGrp="1"/>
          </p:cNvSpPr>
          <p:nvPr>
            <p:ph idx="1"/>
          </p:nvPr>
        </p:nvSpPr>
        <p:spPr/>
        <p:txBody>
          <a:bodyPr/>
          <a:lstStyle/>
          <a:p>
            <a:r>
              <a:rPr lang="en-US" sz="2400" dirty="0" err="1" smtClean="0"/>
              <a:t>Hàm</a:t>
            </a:r>
            <a:r>
              <a:rPr lang="en-US" sz="2400" dirty="0" smtClean="0"/>
              <a:t> </a:t>
            </a:r>
            <a:r>
              <a:rPr lang="en-US" sz="2400" dirty="0" err="1" smtClean="0"/>
              <a:t>chuyển</a:t>
            </a:r>
            <a:r>
              <a:rPr lang="en-US" sz="2400" dirty="0" smtClean="0"/>
              <a:t> </a:t>
            </a:r>
            <a:r>
              <a:rPr lang="en-US" sz="2400" dirty="0" err="1" smtClean="0"/>
              <a:t>đổi</a:t>
            </a:r>
            <a:r>
              <a:rPr lang="en-US" sz="2400" dirty="0" smtClean="0"/>
              <a:t> </a:t>
            </a:r>
            <a:r>
              <a:rPr lang="en-US" sz="2400" b="1" i="1" dirty="0" err="1" smtClean="0"/>
              <a:t>time_t</a:t>
            </a:r>
            <a:r>
              <a:rPr lang="en-US" sz="2400" dirty="0" smtClean="0"/>
              <a:t> </a:t>
            </a:r>
            <a:r>
              <a:rPr lang="en-US" sz="2400" dirty="0" err="1" smtClean="0"/>
              <a:t>ra</a:t>
            </a:r>
            <a:r>
              <a:rPr lang="en-US" sz="2400" dirty="0" smtClean="0"/>
              <a:t> </a:t>
            </a:r>
            <a:r>
              <a:rPr lang="en-US" sz="2400" dirty="0" err="1" smtClean="0"/>
              <a:t>này</a:t>
            </a:r>
            <a:r>
              <a:rPr lang="en-US" sz="2400" dirty="0" smtClean="0"/>
              <a:t> </a:t>
            </a:r>
            <a:r>
              <a:rPr lang="en-US" sz="2400" dirty="0" err="1" smtClean="0"/>
              <a:t>tháng</a:t>
            </a:r>
            <a:r>
              <a:rPr lang="en-US" sz="2400" dirty="0" smtClean="0"/>
              <a:t> </a:t>
            </a:r>
            <a:r>
              <a:rPr lang="en-US" sz="2400" dirty="0" err="1" smtClean="0"/>
              <a:t>và</a:t>
            </a:r>
            <a:r>
              <a:rPr lang="en-US" sz="2400" dirty="0" smtClean="0"/>
              <a:t> </a:t>
            </a:r>
            <a:r>
              <a:rPr lang="en-US" sz="2400" dirty="0" err="1" smtClean="0"/>
              <a:t>giờ</a:t>
            </a:r>
            <a:r>
              <a:rPr lang="en-US" sz="2400" dirty="0" smtClean="0"/>
              <a:t> </a:t>
            </a:r>
            <a:r>
              <a:rPr lang="en-US" sz="2400" dirty="0" err="1" smtClean="0"/>
              <a:t>hiện</a:t>
            </a:r>
            <a:r>
              <a:rPr lang="en-US" sz="2400" dirty="0" smtClean="0"/>
              <a:t> </a:t>
            </a:r>
            <a:r>
              <a:rPr lang="en-US" sz="2400" dirty="0" err="1" smtClean="0"/>
              <a:t>hành</a:t>
            </a:r>
            <a:r>
              <a:rPr lang="en-US" sz="2400" dirty="0" smtClean="0"/>
              <a:t>:</a:t>
            </a:r>
          </a:p>
          <a:p>
            <a:pPr marL="457200" lvl="1" indent="0">
              <a:buNone/>
            </a:pPr>
            <a:r>
              <a:rPr lang="en-US" sz="2400" i="1" dirty="0" smtClean="0"/>
              <a:t>#include &lt;</a:t>
            </a:r>
            <a:r>
              <a:rPr lang="en-US" sz="2400" i="1" dirty="0" err="1" smtClean="0"/>
              <a:t>time.h</a:t>
            </a:r>
            <a:r>
              <a:rPr lang="en-US" sz="2400" i="1" dirty="0" smtClean="0"/>
              <a:t>&gt;</a:t>
            </a:r>
          </a:p>
          <a:p>
            <a:pPr marL="457200" lvl="1" indent="0">
              <a:buNone/>
            </a:pPr>
            <a:r>
              <a:rPr lang="en-US" sz="2400" i="1" dirty="0" err="1" smtClean="0"/>
              <a:t>struct</a:t>
            </a:r>
            <a:r>
              <a:rPr lang="en-US" sz="2400" i="1" dirty="0" smtClean="0"/>
              <a:t> tm *</a:t>
            </a:r>
            <a:r>
              <a:rPr lang="en-US" sz="2400" i="1" dirty="0" err="1" smtClean="0"/>
              <a:t>gmtime</a:t>
            </a:r>
            <a:r>
              <a:rPr lang="en-US" sz="2400" i="1" dirty="0" smtClean="0"/>
              <a:t>(</a:t>
            </a:r>
            <a:r>
              <a:rPr lang="en-US" sz="2400" i="1" dirty="0" err="1" smtClean="0"/>
              <a:t>const</a:t>
            </a:r>
            <a:r>
              <a:rPr lang="en-US" sz="2400" i="1" dirty="0" smtClean="0"/>
              <a:t> </a:t>
            </a:r>
            <a:r>
              <a:rPr lang="en-US" sz="2400" i="1" dirty="0" err="1" smtClean="0"/>
              <a:t>time_t</a:t>
            </a:r>
            <a:r>
              <a:rPr lang="en-US" sz="2400" i="1" dirty="0" smtClean="0"/>
              <a:t> </a:t>
            </a:r>
            <a:r>
              <a:rPr lang="en-US" sz="2400" i="1" dirty="0" err="1" smtClean="0"/>
              <a:t>timeval</a:t>
            </a:r>
            <a:r>
              <a:rPr lang="en-US" sz="2400" i="1" dirty="0" smtClean="0"/>
              <a:t>);</a:t>
            </a:r>
          </a:p>
          <a:p>
            <a:pPr lvl="1"/>
            <a:r>
              <a:rPr lang="en-US" sz="2400" dirty="0" err="1" smtClean="0"/>
              <a:t>Cấu</a:t>
            </a:r>
            <a:r>
              <a:rPr lang="en-US" sz="2400" dirty="0" smtClean="0"/>
              <a:t> </a:t>
            </a:r>
            <a:r>
              <a:rPr lang="en-US" sz="2400" dirty="0" err="1" smtClean="0"/>
              <a:t>trúc</a:t>
            </a:r>
            <a:r>
              <a:rPr lang="en-US" sz="2400" dirty="0" smtClean="0"/>
              <a:t> </a:t>
            </a:r>
            <a:r>
              <a:rPr lang="en-US" sz="2400" i="1" dirty="0" smtClean="0"/>
              <a:t>tm</a:t>
            </a:r>
            <a:r>
              <a:rPr lang="en-US" sz="2400" dirty="0" smtClean="0"/>
              <a:t> </a:t>
            </a:r>
            <a:r>
              <a:rPr lang="en-US" sz="2400" dirty="0" err="1" smtClean="0"/>
              <a:t>gồm</a:t>
            </a:r>
            <a:r>
              <a:rPr lang="en-US" sz="2400" dirty="0" smtClean="0"/>
              <a:t> </a:t>
            </a:r>
            <a:r>
              <a:rPr lang="en-US" sz="2400" dirty="0" err="1" smtClean="0"/>
              <a:t>các</a:t>
            </a:r>
            <a:r>
              <a:rPr lang="en-US" sz="2400" dirty="0" smtClean="0"/>
              <a:t> </a:t>
            </a:r>
            <a:r>
              <a:rPr lang="en-US" sz="2400" dirty="0" err="1" smtClean="0"/>
              <a:t>trường</a:t>
            </a:r>
            <a:r>
              <a:rPr lang="en-US" sz="2400" dirty="0" smtClean="0"/>
              <a:t> </a:t>
            </a:r>
            <a:r>
              <a:rPr lang="en-US" sz="2400" dirty="0" err="1" smtClean="0"/>
              <a:t>sau</a:t>
            </a:r>
            <a:r>
              <a:rPr lang="en-US" sz="2400" dirty="0" smtClean="0"/>
              <a:t>:</a:t>
            </a:r>
            <a:endParaRPr lang="en-US" dirty="0" smtClean="0"/>
          </a:p>
          <a:p>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3562350"/>
            <a:ext cx="6961187"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16212743-27D1-4728-8A8D-F0C965B7FC2D}"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2241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Tổng</a:t>
            </a:r>
            <a:r>
              <a:rPr lang="en-US" dirty="0"/>
              <a:t> </a:t>
            </a:r>
            <a:r>
              <a:rPr lang="en-US" dirty="0" err="1"/>
              <a:t>quát</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file </a:t>
            </a:r>
            <a:r>
              <a:rPr lang="en-US" dirty="0" err="1"/>
              <a:t>trong</a:t>
            </a:r>
            <a:r>
              <a:rPr lang="en-US" dirty="0"/>
              <a:t> </a:t>
            </a:r>
            <a:r>
              <a:rPr lang="en-US" dirty="0" smtClean="0"/>
              <a:t>Linux</a:t>
            </a:r>
            <a:endParaRPr lang="en-US" dirty="0"/>
          </a:p>
        </p:txBody>
      </p:sp>
      <p:sp>
        <p:nvSpPr>
          <p:cNvPr id="5" name="TextBox 4"/>
          <p:cNvSpPr txBox="1"/>
          <p:nvPr/>
        </p:nvSpPr>
        <p:spPr>
          <a:xfrm>
            <a:off x="4078487" y="6248400"/>
            <a:ext cx="1712713" cy="369332"/>
          </a:xfrm>
          <a:prstGeom prst="rect">
            <a:avLst/>
          </a:prstGeom>
          <a:noFill/>
        </p:spPr>
        <p:txBody>
          <a:bodyPr wrap="none" rtlCol="0">
            <a:spAutoFit/>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1823" y="1600200"/>
            <a:ext cx="31003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319A457-3640-4E29-A1EC-39169EA7CECF}" type="datetime1">
              <a:rPr lang="en-US" smtClean="0"/>
              <a:t>9/5/2016</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1658631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a:t>X</a:t>
            </a:r>
            <a:r>
              <a:rPr lang="en-US" dirty="0" err="1" smtClean="0"/>
              <a:t>ử</a:t>
            </a:r>
            <a:r>
              <a:rPr lang="en-US" dirty="0" smtClean="0"/>
              <a:t> </a:t>
            </a:r>
            <a:r>
              <a:rPr lang="en-US" dirty="0" err="1" smtClean="0"/>
              <a:t>lý</a:t>
            </a:r>
            <a:r>
              <a:rPr lang="en-US" dirty="0" smtClean="0"/>
              <a:t> file </a:t>
            </a:r>
            <a:r>
              <a:rPr lang="en-US" dirty="0" err="1" smtClean="0"/>
              <a:t>và</a:t>
            </a:r>
            <a:r>
              <a:rPr lang="en-US" dirty="0" smtClean="0"/>
              <a:t> </a:t>
            </a:r>
            <a:r>
              <a:rPr lang="en-US" dirty="0" err="1" smtClean="0"/>
              <a:t>thư</a:t>
            </a:r>
            <a:r>
              <a:rPr lang="en-US" dirty="0" smtClean="0"/>
              <a:t> </a:t>
            </a:r>
            <a:r>
              <a:rPr lang="en-US" dirty="0" err="1" smtClean="0"/>
              <a:t>mục</a:t>
            </a:r>
            <a:endParaRPr lang="en-US" dirty="0" smtClean="0"/>
          </a:p>
          <a:p>
            <a:pPr marL="514350" indent="-514350">
              <a:buAutoNum type="arabicPeriod"/>
            </a:pP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 Linux</a:t>
            </a:r>
          </a:p>
          <a:p>
            <a:pPr marL="514350" indent="-514350">
              <a:buAutoNum type="arabicPeriod"/>
            </a:pPr>
            <a:r>
              <a:rPr lang="en-US" dirty="0" smtClean="0">
                <a:solidFill>
                  <a:srgbClr val="FF0000"/>
                </a:solidFill>
              </a:rPr>
              <a:t>Labs </a:t>
            </a:r>
          </a:p>
        </p:txBody>
      </p:sp>
      <p:sp>
        <p:nvSpPr>
          <p:cNvPr id="4" name="Date Placeholder 3"/>
          <p:cNvSpPr>
            <a:spLocks noGrp="1"/>
          </p:cNvSpPr>
          <p:nvPr>
            <p:ph type="dt" sz="half" idx="10"/>
          </p:nvPr>
        </p:nvSpPr>
        <p:spPr/>
        <p:txBody>
          <a:bodyPr/>
          <a:lstStyle/>
          <a:p>
            <a:fld id="{CD7FF425-490E-4380-A2B6-8E0B908020A2}"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289808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Labs </a:t>
            </a:r>
          </a:p>
        </p:txBody>
      </p:sp>
      <p:sp>
        <p:nvSpPr>
          <p:cNvPr id="3" name="Content Placeholder 2"/>
          <p:cNvSpPr>
            <a:spLocks noGrp="1"/>
          </p:cNvSpPr>
          <p:nvPr>
            <p:ph idx="1"/>
          </p:nvPr>
        </p:nvSpPr>
        <p:spPr/>
        <p:txBody>
          <a:bodyPr>
            <a:normAutofit fontScale="47500" lnSpcReduction="20000"/>
          </a:bodyPr>
          <a:lstStyle/>
          <a:p>
            <a:pPr marL="0" indent="0">
              <a:buNone/>
            </a:pPr>
            <a:r>
              <a:rPr lang="en-US" sz="6700" b="1" dirty="0" smtClean="0"/>
              <a:t>Lab 1: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xuất</a:t>
            </a:r>
            <a:r>
              <a:rPr lang="en-US" dirty="0" smtClean="0"/>
              <a:t> </a:t>
            </a:r>
            <a:r>
              <a:rPr lang="en-US" dirty="0" err="1" smtClean="0"/>
              <a:t>nhập</a:t>
            </a:r>
            <a:r>
              <a:rPr lang="en-US" dirty="0" smtClean="0"/>
              <a:t> </a:t>
            </a:r>
            <a:r>
              <a:rPr lang="en-US" dirty="0" err="1" smtClean="0"/>
              <a:t>chuẩn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FILE </a:t>
            </a:r>
            <a:r>
              <a:rPr lang="en-US" dirty="0" err="1" smtClean="0"/>
              <a:t>hoặc</a:t>
            </a:r>
            <a:r>
              <a:rPr lang="en-US" dirty="0" smtClean="0"/>
              <a:t> </a:t>
            </a:r>
            <a:r>
              <a:rPr lang="en-US" dirty="0" err="1" smtClean="0"/>
              <a:t>fstream</a:t>
            </a:r>
            <a:r>
              <a:rPr lang="en-US" dirty="0" smtClean="0"/>
              <a:t> in </a:t>
            </a:r>
            <a:r>
              <a:rPr lang="en-US" dirty="0" err="1" smtClean="0"/>
              <a:t>c++</a:t>
            </a:r>
            <a:r>
              <a:rPr lang="en-US" dirty="0" smtClean="0"/>
              <a:t>):</a:t>
            </a:r>
          </a:p>
          <a:p>
            <a:pPr marL="400050" lvl="1" indent="0">
              <a:buNone/>
            </a:pPr>
            <a:r>
              <a:rPr lang="en-US" dirty="0" smtClean="0"/>
              <a:t>Cho </a:t>
            </a:r>
            <a:r>
              <a:rPr lang="en-US" dirty="0" err="1" smtClean="0"/>
              <a:t>bản</a:t>
            </a:r>
            <a:r>
              <a:rPr lang="en-US" dirty="0" smtClean="0"/>
              <a:t> </a:t>
            </a:r>
            <a:r>
              <a:rPr lang="en-US" dirty="0" err="1" smtClean="0"/>
              <a:t>ghi</a:t>
            </a:r>
            <a:r>
              <a:rPr lang="en-US" dirty="0" smtClean="0"/>
              <a:t> </a:t>
            </a:r>
            <a:r>
              <a:rPr lang="en-US" dirty="0" err="1" smtClean="0"/>
              <a:t>như</a:t>
            </a:r>
            <a:r>
              <a:rPr lang="en-US" dirty="0" smtClean="0"/>
              <a:t> </a:t>
            </a:r>
            <a:r>
              <a:rPr lang="en-US" dirty="0" err="1" smtClean="0"/>
              <a:t>sau</a:t>
            </a:r>
            <a:r>
              <a:rPr lang="en-US" dirty="0" smtClean="0"/>
              <a:t>:</a:t>
            </a:r>
          </a:p>
          <a:p>
            <a:pPr marL="400050" lvl="1" indent="0">
              <a:buNone/>
            </a:pPr>
            <a:r>
              <a:rPr lang="en-US" dirty="0" err="1" smtClean="0"/>
              <a:t>Struct</a:t>
            </a:r>
            <a:r>
              <a:rPr lang="en-US" dirty="0" smtClean="0"/>
              <a:t> record {</a:t>
            </a:r>
          </a:p>
          <a:p>
            <a:pPr marL="400050" lvl="1" indent="0">
              <a:buNone/>
            </a:pPr>
            <a:r>
              <a:rPr lang="en-US" dirty="0" smtClean="0"/>
              <a:t>	char CD[20];</a:t>
            </a:r>
          </a:p>
          <a:p>
            <a:pPr marL="400050" lvl="1" indent="0">
              <a:buNone/>
            </a:pPr>
            <a:r>
              <a:rPr lang="en-US" dirty="0"/>
              <a:t>	</a:t>
            </a:r>
            <a:r>
              <a:rPr lang="en-US" dirty="0" smtClean="0"/>
              <a:t>char </a:t>
            </a:r>
            <a:r>
              <a:rPr lang="en-US" dirty="0" err="1" smtClean="0"/>
              <a:t>nameSong</a:t>
            </a:r>
            <a:r>
              <a:rPr lang="en-US" dirty="0" smtClean="0"/>
              <a:t>[30];</a:t>
            </a:r>
          </a:p>
          <a:p>
            <a:pPr marL="400050" lvl="1" indent="0">
              <a:buNone/>
            </a:pPr>
            <a:r>
              <a:rPr lang="en-US" dirty="0"/>
              <a:t>	</a:t>
            </a:r>
            <a:r>
              <a:rPr lang="en-US" dirty="0" smtClean="0"/>
              <a:t>char artist[30];</a:t>
            </a:r>
            <a:endParaRPr lang="en-US" dirty="0"/>
          </a:p>
          <a:p>
            <a:pPr marL="400050" lvl="1" indent="0">
              <a:buNone/>
            </a:pPr>
            <a:r>
              <a:rPr lang="en-US" dirty="0" smtClean="0"/>
              <a:t>}</a:t>
            </a:r>
          </a:p>
          <a:p>
            <a:pPr marL="400050" lvl="1" indent="0">
              <a:buNone/>
            </a:pPr>
            <a:r>
              <a:rPr lang="en-US" dirty="0" err="1" smtClean="0"/>
              <a:t>Viết</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như</a:t>
            </a:r>
            <a:r>
              <a:rPr lang="en-US" dirty="0" smtClean="0"/>
              <a:t> </a:t>
            </a:r>
            <a:r>
              <a:rPr lang="en-US" dirty="0" err="1" smtClean="0"/>
              <a:t>sau</a:t>
            </a:r>
            <a:r>
              <a:rPr lang="en-US" dirty="0" smtClean="0"/>
              <a:t>:</a:t>
            </a:r>
          </a:p>
          <a:p>
            <a:pPr marL="857250" lvl="1" indent="-457200">
              <a:buFontTx/>
              <a:buChar char="-"/>
            </a:pPr>
            <a:r>
              <a:rPr lang="en-US" dirty="0" err="1" smtClean="0"/>
              <a:t>Có</a:t>
            </a:r>
            <a:r>
              <a:rPr lang="en-US" dirty="0" smtClean="0"/>
              <a:t> </a:t>
            </a:r>
            <a:r>
              <a:rPr lang="en-US" dirty="0" err="1" smtClean="0"/>
              <a:t>một</a:t>
            </a:r>
            <a:r>
              <a:rPr lang="en-US" dirty="0" smtClean="0"/>
              <a:t> </a:t>
            </a:r>
            <a:r>
              <a:rPr lang="en-US" dirty="0" err="1" smtClean="0"/>
              <a:t>hàm</a:t>
            </a:r>
            <a:r>
              <a:rPr lang="en-US" dirty="0" smtClean="0"/>
              <a:t> </a:t>
            </a:r>
            <a:r>
              <a:rPr lang="en-US" dirty="0" err="1" smtClean="0"/>
              <a:t>đọc</a:t>
            </a:r>
            <a:r>
              <a:rPr lang="en-US" dirty="0" smtClean="0"/>
              <a:t> record </a:t>
            </a:r>
            <a:r>
              <a:rPr lang="en-US" dirty="0" err="1" smtClean="0"/>
              <a:t>từ</a:t>
            </a:r>
            <a:r>
              <a:rPr lang="en-US" dirty="0" smtClean="0"/>
              <a:t> file:</a:t>
            </a:r>
          </a:p>
          <a:p>
            <a:pPr marL="1257300" lvl="2" indent="-457200">
              <a:buFontTx/>
              <a:buChar char="-"/>
            </a:pPr>
            <a:r>
              <a:rPr lang="en-US" dirty="0" smtClean="0"/>
              <a:t>Input: con </a:t>
            </a:r>
            <a:r>
              <a:rPr lang="en-US" dirty="0" err="1" smtClean="0"/>
              <a:t>trỏ</a:t>
            </a:r>
            <a:r>
              <a:rPr lang="en-US" dirty="0" smtClean="0"/>
              <a:t> </a:t>
            </a:r>
            <a:r>
              <a:rPr lang="en-US" dirty="0" err="1" smtClean="0"/>
              <a:t>tới</a:t>
            </a:r>
            <a:r>
              <a:rPr lang="en-US" dirty="0" smtClean="0"/>
              <a:t> file stream, </a:t>
            </a:r>
            <a:r>
              <a:rPr lang="en-US" dirty="0" err="1" smtClean="0"/>
              <a:t>số</a:t>
            </a:r>
            <a:r>
              <a:rPr lang="en-US" dirty="0" smtClean="0"/>
              <a:t> </a:t>
            </a:r>
            <a:r>
              <a:rPr lang="en-US" dirty="0" err="1" smtClean="0"/>
              <a:t>thứ</a:t>
            </a:r>
            <a:r>
              <a:rPr lang="en-US" dirty="0" smtClean="0"/>
              <a:t> </a:t>
            </a:r>
            <a:r>
              <a:rPr lang="en-US" dirty="0" err="1" smtClean="0"/>
              <a:t>tự</a:t>
            </a:r>
            <a:r>
              <a:rPr lang="en-US" dirty="0" smtClean="0"/>
              <a:t> </a:t>
            </a:r>
            <a:r>
              <a:rPr lang="en-US" dirty="0" err="1" smtClean="0"/>
              <a:t>của</a:t>
            </a:r>
            <a:r>
              <a:rPr lang="en-US" dirty="0" smtClean="0"/>
              <a:t> record </a:t>
            </a:r>
            <a:r>
              <a:rPr lang="en-US" dirty="0" err="1" smtClean="0"/>
              <a:t>cần</a:t>
            </a:r>
            <a:r>
              <a:rPr lang="en-US" dirty="0" smtClean="0"/>
              <a:t> </a:t>
            </a:r>
            <a:r>
              <a:rPr lang="en-US" dirty="0" err="1" smtClean="0"/>
              <a:t>đọc</a:t>
            </a:r>
            <a:r>
              <a:rPr lang="en-US" dirty="0" smtClean="0"/>
              <a:t> (0 </a:t>
            </a:r>
            <a:r>
              <a:rPr lang="en-US" dirty="0" err="1" smtClean="0"/>
              <a:t>là</a:t>
            </a:r>
            <a:r>
              <a:rPr lang="en-US" dirty="0" smtClean="0"/>
              <a:t> record </a:t>
            </a:r>
            <a:r>
              <a:rPr lang="en-US" dirty="0" err="1" smtClean="0"/>
              <a:t>đầu</a:t>
            </a:r>
            <a:r>
              <a:rPr lang="en-US" dirty="0" smtClean="0"/>
              <a:t> </a:t>
            </a:r>
            <a:r>
              <a:rPr lang="en-US" dirty="0" err="1" smtClean="0"/>
              <a:t>tiên</a:t>
            </a:r>
            <a:r>
              <a:rPr lang="en-US" dirty="0" smtClean="0"/>
              <a:t>)</a:t>
            </a:r>
          </a:p>
          <a:p>
            <a:pPr marL="1257300" lvl="2" indent="-457200">
              <a:buFontTx/>
              <a:buChar char="-"/>
            </a:pPr>
            <a:r>
              <a:rPr lang="en-US" dirty="0" smtClean="0"/>
              <a:t>Output: </a:t>
            </a:r>
            <a:r>
              <a:rPr lang="en-US" dirty="0" err="1" smtClean="0"/>
              <a:t>trả</a:t>
            </a:r>
            <a:r>
              <a:rPr lang="en-US" dirty="0" smtClean="0"/>
              <a:t> </a:t>
            </a:r>
            <a:r>
              <a:rPr lang="en-US" dirty="0" err="1" smtClean="0"/>
              <a:t>lại</a:t>
            </a:r>
            <a:r>
              <a:rPr lang="en-US" dirty="0" smtClean="0"/>
              <a:t> 1 </a:t>
            </a:r>
            <a:r>
              <a:rPr lang="en-US" dirty="0" err="1" smtClean="0"/>
              <a:t>nếu</a:t>
            </a:r>
            <a:r>
              <a:rPr lang="en-US" dirty="0" smtClean="0"/>
              <a:t> </a:t>
            </a:r>
            <a:r>
              <a:rPr lang="en-US" dirty="0" err="1" smtClean="0"/>
              <a:t>thành</a:t>
            </a:r>
            <a:r>
              <a:rPr lang="en-US" dirty="0" smtClean="0"/>
              <a:t> </a:t>
            </a:r>
            <a:r>
              <a:rPr lang="en-US" dirty="0" err="1" smtClean="0"/>
              <a:t>công</a:t>
            </a:r>
            <a:r>
              <a:rPr lang="en-US" dirty="0" smtClean="0"/>
              <a:t>, 0 </a:t>
            </a:r>
            <a:r>
              <a:rPr lang="en-US" dirty="0" err="1" smtClean="0"/>
              <a:t>nếu</a:t>
            </a:r>
            <a:r>
              <a:rPr lang="en-US" dirty="0" smtClean="0"/>
              <a:t> </a:t>
            </a:r>
            <a:r>
              <a:rPr lang="en-US" dirty="0" err="1" smtClean="0"/>
              <a:t>lỗi</a:t>
            </a:r>
            <a:r>
              <a:rPr lang="en-US" dirty="0" smtClean="0"/>
              <a:t>. </a:t>
            </a:r>
            <a:r>
              <a:rPr lang="en-US" dirty="0" err="1" smtClean="0"/>
              <a:t>Nếu</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thông</a:t>
            </a:r>
            <a:r>
              <a:rPr lang="en-US" dirty="0" smtClean="0"/>
              <a:t> tin record </a:t>
            </a:r>
            <a:r>
              <a:rPr lang="en-US" dirty="0" err="1" smtClean="0"/>
              <a:t>sẽ</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vào</a:t>
            </a:r>
            <a:r>
              <a:rPr lang="en-US" dirty="0" smtClean="0"/>
              <a:t> </a:t>
            </a:r>
            <a:r>
              <a:rPr lang="en-US" dirty="0" err="1" smtClean="0"/>
              <a:t>vùng</a:t>
            </a:r>
            <a:r>
              <a:rPr lang="en-US" dirty="0" smtClean="0"/>
              <a:t> </a:t>
            </a:r>
            <a:r>
              <a:rPr lang="en-US" dirty="0" err="1" smtClean="0"/>
              <a:t>đệm</a:t>
            </a:r>
            <a:r>
              <a:rPr lang="en-US" dirty="0" smtClean="0"/>
              <a:t> buff</a:t>
            </a:r>
            <a:endParaRPr lang="en-US" dirty="0"/>
          </a:p>
          <a:p>
            <a:pPr marL="857250" lvl="1" indent="-457200">
              <a:buFontTx/>
              <a:buChar char="-"/>
            </a:pPr>
            <a:r>
              <a:rPr lang="en-US" dirty="0" err="1" smtClean="0"/>
              <a:t>Có</a:t>
            </a:r>
            <a:r>
              <a:rPr lang="en-US" dirty="0" smtClean="0"/>
              <a:t> </a:t>
            </a:r>
            <a:r>
              <a:rPr lang="en-US" dirty="0" err="1" smtClean="0"/>
              <a:t>một</a:t>
            </a:r>
            <a:r>
              <a:rPr lang="en-US" dirty="0" smtClean="0"/>
              <a:t> </a:t>
            </a:r>
            <a:r>
              <a:rPr lang="en-US" dirty="0" err="1" smtClean="0"/>
              <a:t>hàm</a:t>
            </a:r>
            <a:r>
              <a:rPr lang="en-US" dirty="0" smtClean="0"/>
              <a:t> </a:t>
            </a:r>
            <a:r>
              <a:rPr lang="en-US" dirty="0" err="1" smtClean="0"/>
              <a:t>viết</a:t>
            </a:r>
            <a:r>
              <a:rPr lang="en-US" dirty="0" smtClean="0"/>
              <a:t> record </a:t>
            </a:r>
            <a:r>
              <a:rPr lang="en-US" dirty="0" err="1" smtClean="0"/>
              <a:t>tới</a:t>
            </a:r>
            <a:r>
              <a:rPr lang="en-US" dirty="0" smtClean="0"/>
              <a:t> file:</a:t>
            </a:r>
          </a:p>
          <a:p>
            <a:pPr marL="1257300" lvl="2" indent="-457200">
              <a:buFontTx/>
              <a:buChar char="-"/>
            </a:pPr>
            <a:r>
              <a:rPr lang="en-US" dirty="0"/>
              <a:t>Input: con </a:t>
            </a:r>
            <a:r>
              <a:rPr lang="en-US" dirty="0" err="1"/>
              <a:t>trỏ</a:t>
            </a:r>
            <a:r>
              <a:rPr lang="en-US" dirty="0"/>
              <a:t> </a:t>
            </a:r>
            <a:r>
              <a:rPr lang="en-US" dirty="0" err="1"/>
              <a:t>tới</a:t>
            </a:r>
            <a:r>
              <a:rPr lang="en-US" dirty="0"/>
              <a:t> file stream,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record </a:t>
            </a:r>
            <a:r>
              <a:rPr lang="en-US" dirty="0" err="1"/>
              <a:t>cần</a:t>
            </a:r>
            <a:r>
              <a:rPr lang="en-US" dirty="0"/>
              <a:t> </a:t>
            </a:r>
            <a:r>
              <a:rPr lang="en-US" dirty="0" err="1"/>
              <a:t>đọc</a:t>
            </a:r>
            <a:r>
              <a:rPr lang="en-US" dirty="0"/>
              <a:t> (0 </a:t>
            </a:r>
            <a:r>
              <a:rPr lang="en-US" dirty="0" err="1"/>
              <a:t>là</a:t>
            </a:r>
            <a:r>
              <a:rPr lang="en-US" dirty="0"/>
              <a:t> record </a:t>
            </a:r>
            <a:r>
              <a:rPr lang="en-US" dirty="0" err="1"/>
              <a:t>đầu</a:t>
            </a:r>
            <a:r>
              <a:rPr lang="en-US" dirty="0"/>
              <a:t> </a:t>
            </a:r>
            <a:r>
              <a:rPr lang="en-US" dirty="0" err="1"/>
              <a:t>tiên</a:t>
            </a:r>
            <a:r>
              <a:rPr lang="en-US" dirty="0" smtClean="0"/>
              <a:t>), buff </a:t>
            </a:r>
            <a:r>
              <a:rPr lang="en-US" dirty="0" err="1" smtClean="0"/>
              <a:t>là</a:t>
            </a:r>
            <a:r>
              <a:rPr lang="en-US" dirty="0" smtClean="0"/>
              <a:t> </a:t>
            </a:r>
            <a:r>
              <a:rPr lang="en-US" dirty="0" err="1" smtClean="0"/>
              <a:t>vùng</a:t>
            </a:r>
            <a:r>
              <a:rPr lang="en-US" dirty="0" smtClean="0"/>
              <a:t> </a:t>
            </a:r>
            <a:r>
              <a:rPr lang="en-US" dirty="0" err="1" smtClean="0"/>
              <a:t>đệm</a:t>
            </a:r>
            <a:r>
              <a:rPr lang="en-US" dirty="0" smtClean="0"/>
              <a:t> </a:t>
            </a:r>
            <a:r>
              <a:rPr lang="en-US" dirty="0" err="1" smtClean="0"/>
              <a:t>chứa</a:t>
            </a:r>
            <a:r>
              <a:rPr lang="en-US" dirty="0" smtClean="0"/>
              <a:t> </a:t>
            </a:r>
            <a:r>
              <a:rPr lang="en-US" dirty="0" err="1" smtClean="0"/>
              <a:t>nội</a:t>
            </a:r>
            <a:r>
              <a:rPr lang="en-US" dirty="0" smtClean="0"/>
              <a:t> dung record </a:t>
            </a:r>
            <a:r>
              <a:rPr lang="en-US" dirty="0" err="1" smtClean="0"/>
              <a:t>cần</a:t>
            </a:r>
            <a:r>
              <a:rPr lang="en-US" dirty="0" smtClean="0"/>
              <a:t> </a:t>
            </a:r>
            <a:r>
              <a:rPr lang="en-US" dirty="0" err="1" smtClean="0"/>
              <a:t>ghi</a:t>
            </a:r>
            <a:endParaRPr lang="en-US" dirty="0" smtClean="0"/>
          </a:p>
          <a:p>
            <a:pPr marL="1257300" lvl="2" indent="-457200">
              <a:buFontTx/>
              <a:buChar char="-"/>
            </a:pPr>
            <a:r>
              <a:rPr lang="en-US" dirty="0"/>
              <a:t>Output: </a:t>
            </a:r>
            <a:r>
              <a:rPr lang="en-US" dirty="0" err="1"/>
              <a:t>trả</a:t>
            </a:r>
            <a:r>
              <a:rPr lang="en-US" dirty="0"/>
              <a:t> </a:t>
            </a:r>
            <a:r>
              <a:rPr lang="en-US" dirty="0" err="1"/>
              <a:t>lại</a:t>
            </a:r>
            <a:r>
              <a:rPr lang="en-US" dirty="0"/>
              <a:t> 1 </a:t>
            </a:r>
            <a:r>
              <a:rPr lang="en-US" dirty="0" err="1"/>
              <a:t>nếu</a:t>
            </a:r>
            <a:r>
              <a:rPr lang="en-US" dirty="0"/>
              <a:t> </a:t>
            </a:r>
            <a:r>
              <a:rPr lang="en-US" dirty="0" err="1"/>
              <a:t>thành</a:t>
            </a:r>
            <a:r>
              <a:rPr lang="en-US" dirty="0"/>
              <a:t> </a:t>
            </a:r>
            <a:r>
              <a:rPr lang="en-US" dirty="0" err="1"/>
              <a:t>công</a:t>
            </a:r>
            <a:r>
              <a:rPr lang="en-US" dirty="0"/>
              <a:t>, 0 </a:t>
            </a:r>
            <a:r>
              <a:rPr lang="en-US" dirty="0" err="1"/>
              <a:t>nếu</a:t>
            </a:r>
            <a:r>
              <a:rPr lang="en-US" dirty="0"/>
              <a:t> </a:t>
            </a:r>
            <a:r>
              <a:rPr lang="en-US" dirty="0" err="1"/>
              <a:t>lỗi</a:t>
            </a:r>
            <a:endParaRPr lang="en-US" dirty="0"/>
          </a:p>
          <a:p>
            <a:pPr marL="857250" lvl="1" indent="-457200">
              <a:buFontTx/>
              <a:buChar char="-"/>
            </a:pPr>
            <a:r>
              <a:rPr lang="en-US" dirty="0" err="1" smtClean="0"/>
              <a:t>Hàm</a:t>
            </a:r>
            <a:r>
              <a:rPr lang="en-US" dirty="0" smtClean="0"/>
              <a:t> main:</a:t>
            </a:r>
          </a:p>
          <a:p>
            <a:pPr marL="1257300" lvl="2" indent="-457200">
              <a:buFontTx/>
              <a:buChar char="-"/>
            </a:pPr>
            <a:r>
              <a:rPr lang="en-US" dirty="0" err="1" smtClean="0"/>
              <a:t>Tạo</a:t>
            </a:r>
            <a:r>
              <a:rPr lang="en-US" dirty="0" smtClean="0"/>
              <a:t> </a:t>
            </a:r>
            <a:r>
              <a:rPr lang="en-US" dirty="0" err="1" smtClean="0"/>
              <a:t>một</a:t>
            </a:r>
            <a:r>
              <a:rPr lang="en-US" dirty="0" smtClean="0"/>
              <a:t> file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records</a:t>
            </a:r>
          </a:p>
          <a:p>
            <a:pPr marL="1257300" lvl="2" indent="-457200">
              <a:buFontTx/>
              <a:buChar char="-"/>
            </a:pPr>
            <a:r>
              <a:rPr lang="en-US" dirty="0" err="1" smtClean="0"/>
              <a:t>Ghi</a:t>
            </a:r>
            <a:r>
              <a:rPr lang="en-US" dirty="0" smtClean="0"/>
              <a:t> </a:t>
            </a:r>
            <a:r>
              <a:rPr lang="en-US" dirty="0" err="1" smtClean="0"/>
              <a:t>một</a:t>
            </a:r>
            <a:r>
              <a:rPr lang="en-US" dirty="0" smtClean="0"/>
              <a:t> </a:t>
            </a:r>
            <a:r>
              <a:rPr lang="en-US" dirty="0" err="1" smtClean="0"/>
              <a:t>số</a:t>
            </a:r>
            <a:r>
              <a:rPr lang="en-US" dirty="0" smtClean="0"/>
              <a:t> records </a:t>
            </a:r>
            <a:r>
              <a:rPr lang="en-US" dirty="0" err="1" smtClean="0"/>
              <a:t>lên</a:t>
            </a:r>
            <a:r>
              <a:rPr lang="en-US" dirty="0" smtClean="0"/>
              <a:t> file</a:t>
            </a:r>
          </a:p>
          <a:p>
            <a:pPr marL="1257300" lvl="2" indent="-457200">
              <a:buFontTx/>
              <a:buChar char="-"/>
            </a:pPr>
            <a:r>
              <a:rPr lang="en-US" dirty="0" err="1" smtClean="0"/>
              <a:t>Đọc</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một</a:t>
            </a:r>
            <a:r>
              <a:rPr lang="en-US" dirty="0" smtClean="0"/>
              <a:t> </a:t>
            </a:r>
            <a:r>
              <a:rPr lang="en-US" dirty="0" err="1" smtClean="0"/>
              <a:t>số</a:t>
            </a:r>
            <a:r>
              <a:rPr lang="en-US" dirty="0" smtClean="0"/>
              <a:t> records </a:t>
            </a:r>
            <a:r>
              <a:rPr lang="en-US" dirty="0" err="1" smtClean="0"/>
              <a:t>từ</a:t>
            </a:r>
            <a:r>
              <a:rPr lang="en-US" dirty="0" smtClean="0"/>
              <a:t> file</a:t>
            </a:r>
          </a:p>
          <a:p>
            <a:pPr marL="1257300" lvl="2" indent="-457200">
              <a:buFontTx/>
              <a:buChar char="-"/>
            </a:pPr>
            <a:r>
              <a:rPr lang="en-US" dirty="0" err="1" smtClean="0"/>
              <a:t>Ánh</a:t>
            </a:r>
            <a:r>
              <a:rPr lang="en-US" dirty="0" smtClean="0"/>
              <a:t> </a:t>
            </a:r>
            <a:r>
              <a:rPr lang="en-US" dirty="0" err="1" smtClean="0"/>
              <a:t>xạ</a:t>
            </a:r>
            <a:r>
              <a:rPr lang="en-US" dirty="0" smtClean="0"/>
              <a:t> file </a:t>
            </a:r>
            <a:r>
              <a:rPr lang="en-US" dirty="0" err="1" smtClean="0"/>
              <a:t>vào</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như</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dữ</a:t>
            </a:r>
            <a:r>
              <a:rPr lang="en-US" dirty="0" smtClean="0"/>
              <a:t> </a:t>
            </a:r>
            <a:r>
              <a:rPr lang="en-US" dirty="0" err="1" smtClean="0"/>
              <a:t>liệu</a:t>
            </a:r>
            <a:endParaRPr lang="en-US" dirty="0" smtClean="0"/>
          </a:p>
          <a:p>
            <a:pPr marL="1257300" lvl="2" indent="-457200">
              <a:buFontTx/>
              <a:buChar char="-"/>
            </a:pPr>
            <a:r>
              <a:rPr lang="en-US" dirty="0" err="1" smtClean="0"/>
              <a:t>Thực</a:t>
            </a:r>
            <a:r>
              <a:rPr lang="en-US" dirty="0" smtClean="0"/>
              <a:t> </a:t>
            </a:r>
            <a:r>
              <a:rPr lang="en-US" dirty="0" err="1" smtClean="0"/>
              <a:t>hiện</a:t>
            </a:r>
            <a:r>
              <a:rPr lang="en-US" dirty="0" smtClean="0"/>
              <a:t> </a:t>
            </a:r>
            <a:r>
              <a:rPr lang="en-US" dirty="0" err="1" smtClean="0"/>
              <a:t>truy</a:t>
            </a:r>
            <a:r>
              <a:rPr lang="en-US" dirty="0" smtClean="0"/>
              <a:t> </a:t>
            </a:r>
            <a:r>
              <a:rPr lang="en-US" dirty="0" err="1" smtClean="0"/>
              <a:t>cập</a:t>
            </a:r>
            <a:r>
              <a:rPr lang="en-US" dirty="0" smtClean="0"/>
              <a:t> file </a:t>
            </a:r>
            <a:r>
              <a:rPr lang="en-US" dirty="0" err="1" smtClean="0"/>
              <a:t>trên</a:t>
            </a:r>
            <a:r>
              <a:rPr lang="en-US" dirty="0" smtClean="0"/>
              <a:t> </a:t>
            </a:r>
            <a:r>
              <a:rPr lang="en-US" dirty="0" err="1" smtClean="0"/>
              <a:t>mảng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đó</a:t>
            </a:r>
            <a:r>
              <a:rPr lang="en-US" dirty="0" smtClean="0"/>
              <a:t>.</a:t>
            </a:r>
          </a:p>
          <a:p>
            <a:pPr marL="1257300" lvl="2" indent="-457200">
              <a:buFontTx/>
              <a:buChar char="-"/>
            </a:pPr>
            <a:r>
              <a:rPr lang="en-US" dirty="0" err="1" smtClean="0"/>
              <a:t>Đồng</a:t>
            </a:r>
            <a:r>
              <a:rPr lang="en-US" dirty="0" smtClean="0"/>
              <a:t> </a:t>
            </a:r>
            <a:r>
              <a:rPr lang="en-US" dirty="0" err="1" smtClean="0"/>
              <a:t>bộ</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file.</a:t>
            </a:r>
          </a:p>
          <a:p>
            <a:pPr marL="857250" lvl="1" indent="-457200">
              <a:buFontTx/>
              <a:buChar char="-"/>
            </a:pPr>
            <a:endParaRPr lang="en-US" dirty="0"/>
          </a:p>
          <a:p>
            <a:pPr marL="857250" lvl="1" indent="-457200">
              <a:buFontTx/>
              <a:buChar char="-"/>
            </a:pPr>
            <a:endParaRPr lang="en-US" dirty="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41DE1C13-B06C-472C-9145-32D9A5A349E1}"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819442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Lab 2: </a:t>
            </a:r>
            <a:r>
              <a:rPr lang="en-US" dirty="0" err="1" smtClean="0"/>
              <a:t>viết</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file </a:t>
            </a:r>
            <a:r>
              <a:rPr lang="en-US" dirty="0" err="1" smtClean="0"/>
              <a:t>được</a:t>
            </a:r>
            <a:r>
              <a:rPr lang="en-US" dirty="0" smtClean="0"/>
              <a:t> </a:t>
            </a:r>
            <a:r>
              <a:rPr lang="en-US" dirty="0" err="1" smtClean="0"/>
              <a:t>quyền</a:t>
            </a:r>
            <a:r>
              <a:rPr lang="en-US" dirty="0" smtClean="0"/>
              <a:t> </a:t>
            </a:r>
            <a:r>
              <a:rPr lang="en-US" dirty="0" err="1" smtClean="0"/>
              <a:t>đọc</a:t>
            </a:r>
            <a:r>
              <a:rPr lang="en-US" dirty="0" smtClean="0"/>
              <a:t> hay </a:t>
            </a:r>
            <a:r>
              <a:rPr lang="en-US" dirty="0" err="1" smtClean="0"/>
              <a:t>không</a:t>
            </a:r>
            <a:r>
              <a:rPr lang="en-US" dirty="0" smtClean="0"/>
              <a:t>:</a:t>
            </a:r>
          </a:p>
          <a:p>
            <a:pPr>
              <a:buFontTx/>
              <a:buChar char="-"/>
            </a:pPr>
            <a:r>
              <a:rPr lang="en-US" dirty="0" err="1" smtClean="0"/>
              <a:t>Đường</a:t>
            </a:r>
            <a:r>
              <a:rPr lang="en-US" dirty="0" smtClean="0"/>
              <a:t> </a:t>
            </a:r>
            <a:r>
              <a:rPr lang="en-US" dirty="0" err="1" smtClean="0"/>
              <a:t>dẫn</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của</a:t>
            </a:r>
            <a:r>
              <a:rPr lang="en-US" dirty="0" smtClean="0"/>
              <a:t> file </a:t>
            </a:r>
            <a:r>
              <a:rPr lang="en-US" dirty="0" err="1" smtClean="0"/>
              <a:t>được</a:t>
            </a:r>
            <a:r>
              <a:rPr lang="en-US" dirty="0" smtClean="0"/>
              <a:t> </a:t>
            </a:r>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khi</a:t>
            </a:r>
            <a:r>
              <a:rPr lang="en-US" dirty="0" smtClean="0"/>
              <a:t> start </a:t>
            </a:r>
            <a:r>
              <a:rPr lang="en-US" dirty="0" err="1" smtClean="0"/>
              <a:t>chương</a:t>
            </a:r>
            <a:r>
              <a:rPr lang="en-US" dirty="0" smtClean="0"/>
              <a:t> </a:t>
            </a:r>
            <a:r>
              <a:rPr lang="en-US" dirty="0" err="1" smtClean="0"/>
              <a:t>trình</a:t>
            </a:r>
            <a:endParaRPr lang="en-US" dirty="0" smtClean="0"/>
          </a:p>
          <a:p>
            <a:pPr>
              <a:buFontTx/>
              <a:buChar char="-"/>
            </a:pPr>
            <a:r>
              <a:rPr lang="en-US" dirty="0" err="1" smtClean="0"/>
              <a:t>Nếu</a:t>
            </a:r>
            <a:r>
              <a:rPr lang="en-US" dirty="0" smtClean="0"/>
              <a:t> </a:t>
            </a:r>
            <a:r>
              <a:rPr lang="en-US" dirty="0" err="1" smtClean="0"/>
              <a:t>không</a:t>
            </a:r>
            <a:r>
              <a:rPr lang="en-US" dirty="0" smtClean="0"/>
              <a:t> </a:t>
            </a:r>
            <a:r>
              <a:rPr lang="en-US" dirty="0" err="1" smtClean="0"/>
              <a:t>đọc</a:t>
            </a:r>
            <a:r>
              <a:rPr lang="en-US" dirty="0" smtClean="0"/>
              <a:t> </a:t>
            </a:r>
            <a:r>
              <a:rPr lang="en-US" dirty="0" err="1" smtClean="0"/>
              <a:t>được</a:t>
            </a:r>
            <a:r>
              <a:rPr lang="en-US" dirty="0" smtClean="0"/>
              <a:t> file </a:t>
            </a:r>
            <a:r>
              <a:rPr lang="en-US" dirty="0" err="1" smtClean="0"/>
              <a:t>thì</a:t>
            </a:r>
            <a:r>
              <a:rPr lang="en-US" dirty="0" smtClean="0"/>
              <a:t> in </a:t>
            </a:r>
            <a:r>
              <a:rPr lang="en-US" dirty="0" err="1" smtClean="0"/>
              <a:t>ra</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xem</a:t>
            </a:r>
            <a:r>
              <a:rPr lang="en-US" dirty="0" smtClean="0"/>
              <a:t> </a:t>
            </a:r>
            <a:r>
              <a:rPr lang="en-US" dirty="0" err="1" smtClean="0"/>
              <a:t>thư</a:t>
            </a:r>
            <a:r>
              <a:rPr lang="en-US" dirty="0" smtClean="0"/>
              <a:t> </a:t>
            </a:r>
            <a:r>
              <a:rPr lang="en-US" dirty="0" err="1" smtClean="0"/>
              <a:t>mục</a:t>
            </a:r>
            <a:r>
              <a:rPr lang="en-US" dirty="0" smtClean="0"/>
              <a:t> con </a:t>
            </a:r>
            <a:r>
              <a:rPr lang="en-US" dirty="0" err="1" smtClean="0"/>
              <a:t>nào</a:t>
            </a:r>
            <a:r>
              <a:rPr lang="en-US" dirty="0" smtClean="0"/>
              <a:t> </a:t>
            </a:r>
            <a:r>
              <a:rPr lang="en-US" dirty="0" err="1" smtClean="0"/>
              <a:t>trên</a:t>
            </a:r>
            <a:r>
              <a:rPr lang="en-US" dirty="0" smtClean="0"/>
              <a:t> </a:t>
            </a:r>
            <a:r>
              <a:rPr lang="en-US" dirty="0" err="1" smtClean="0"/>
              <a:t>đường</a:t>
            </a:r>
            <a:r>
              <a:rPr lang="en-US" dirty="0" smtClean="0"/>
              <a:t> </a:t>
            </a:r>
            <a:r>
              <a:rPr lang="en-US" dirty="0" err="1" smtClean="0"/>
              <a:t>dẫn</a:t>
            </a:r>
            <a:r>
              <a:rPr lang="en-US" dirty="0" smtClean="0"/>
              <a:t> file </a:t>
            </a:r>
            <a:r>
              <a:rPr lang="en-US" dirty="0" err="1" smtClean="0"/>
              <a:t>không</a:t>
            </a:r>
            <a:r>
              <a:rPr lang="en-US" dirty="0" smtClean="0"/>
              <a:t> </a:t>
            </a:r>
            <a:r>
              <a:rPr lang="en-US" dirty="0" err="1" smtClean="0"/>
              <a:t>được</a:t>
            </a:r>
            <a:r>
              <a:rPr lang="en-US" dirty="0" smtClean="0"/>
              <a:t> </a:t>
            </a:r>
            <a:r>
              <a:rPr lang="en-US" dirty="0" err="1" smtClean="0"/>
              <a:t>phép</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sau</a:t>
            </a:r>
            <a:r>
              <a:rPr lang="en-US" dirty="0" smtClean="0"/>
              <a:t> </a:t>
            </a:r>
            <a:r>
              <a:rPr lang="en-US" dirty="0" err="1" smtClean="0"/>
              <a:t>đó</a:t>
            </a:r>
            <a:r>
              <a:rPr lang="en-US" dirty="0" smtClean="0"/>
              <a:t> </a:t>
            </a:r>
            <a:r>
              <a:rPr lang="en-US" dirty="0" err="1" smtClean="0"/>
              <a:t>cấp</a:t>
            </a:r>
            <a:r>
              <a:rPr lang="en-US" dirty="0" smtClean="0"/>
              <a:t> </a:t>
            </a:r>
            <a:r>
              <a:rPr lang="en-US" dirty="0" err="1" smtClean="0"/>
              <a:t>quyền</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cho</a:t>
            </a:r>
            <a:r>
              <a:rPr lang="en-US" dirty="0" smtClean="0"/>
              <a:t> </a:t>
            </a:r>
            <a:r>
              <a:rPr lang="en-US" dirty="0" err="1" smtClean="0"/>
              <a:t>nó</a:t>
            </a:r>
            <a:endParaRPr lang="en-US" dirty="0" smtClean="0"/>
          </a:p>
          <a:p>
            <a:pPr>
              <a:buFontTx/>
              <a:buChar char="-"/>
            </a:pPr>
            <a:r>
              <a:rPr lang="en-US" dirty="0" err="1" smtClean="0"/>
              <a:t>Chương</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cả</a:t>
            </a:r>
            <a:r>
              <a:rPr lang="en-US" dirty="0" smtClean="0"/>
              <a:t> </a:t>
            </a:r>
            <a:r>
              <a:rPr lang="en-US" dirty="0" err="1" smtClean="0"/>
              <a:t>quyền</a:t>
            </a:r>
            <a:r>
              <a:rPr lang="en-US" dirty="0" smtClean="0"/>
              <a:t> </a:t>
            </a:r>
            <a:r>
              <a:rPr lang="en-US" dirty="0" err="1" smtClean="0"/>
              <a:t>đọc</a:t>
            </a:r>
            <a:r>
              <a:rPr lang="en-US" dirty="0" smtClean="0"/>
              <a:t> </a:t>
            </a:r>
            <a:r>
              <a:rPr lang="en-US" dirty="0" err="1" smtClean="0"/>
              <a:t>trên</a:t>
            </a:r>
            <a:r>
              <a:rPr lang="en-US" dirty="0" smtClean="0"/>
              <a:t> </a:t>
            </a:r>
            <a:r>
              <a:rPr lang="en-US" dirty="0" err="1" smtClean="0"/>
              <a:t>bản</a:t>
            </a:r>
            <a:r>
              <a:rPr lang="en-US" dirty="0" smtClean="0"/>
              <a:t> </a:t>
            </a:r>
            <a:r>
              <a:rPr lang="en-US" dirty="0" err="1" smtClean="0"/>
              <a:t>thân</a:t>
            </a:r>
            <a:r>
              <a:rPr lang="en-US" dirty="0" smtClean="0"/>
              <a:t> file </a:t>
            </a:r>
            <a:r>
              <a:rPr lang="en-US" dirty="0" err="1" smtClean="0"/>
              <a:t>và</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file </a:t>
            </a:r>
            <a:r>
              <a:rPr lang="en-US" dirty="0" err="1" smtClean="0"/>
              <a:t>trên</a:t>
            </a:r>
            <a:r>
              <a:rPr lang="en-US" dirty="0" smtClean="0"/>
              <a:t> </a:t>
            </a:r>
            <a:r>
              <a:rPr lang="en-US" dirty="0" err="1" smtClean="0"/>
              <a:t>đĩa</a:t>
            </a:r>
            <a:endParaRPr lang="en-US" dirty="0" smtClean="0"/>
          </a:p>
          <a:p>
            <a:pPr>
              <a:buFontTx/>
              <a:buChar char="-"/>
            </a:pPr>
            <a:endParaRPr lang="en-US" dirty="0" smtClean="0"/>
          </a:p>
          <a:p>
            <a:pPr marL="514350" indent="-514350">
              <a:buFont typeface="+mj-lt"/>
              <a:buAutoNum type="arabicParenR"/>
            </a:pPr>
            <a:endParaRPr lang="en-US" dirty="0"/>
          </a:p>
        </p:txBody>
      </p:sp>
      <p:sp>
        <p:nvSpPr>
          <p:cNvPr id="4" name="Date Placeholder 3"/>
          <p:cNvSpPr>
            <a:spLocks noGrp="1"/>
          </p:cNvSpPr>
          <p:nvPr>
            <p:ph type="dt" sz="half" idx="10"/>
          </p:nvPr>
        </p:nvSpPr>
        <p:spPr/>
        <p:txBody>
          <a:bodyPr/>
          <a:lstStyle/>
          <a:p>
            <a:fld id="{E0FA0338-FCDE-4E86-99DA-2A02C36BB0B3}"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813716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a:t>
            </a:r>
          </a:p>
        </p:txBody>
      </p:sp>
      <p:sp>
        <p:nvSpPr>
          <p:cNvPr id="3" name="Content Placeholder 2"/>
          <p:cNvSpPr>
            <a:spLocks noGrp="1"/>
          </p:cNvSpPr>
          <p:nvPr>
            <p:ph idx="1"/>
          </p:nvPr>
        </p:nvSpPr>
        <p:spPr/>
        <p:txBody>
          <a:bodyPr/>
          <a:lstStyle/>
          <a:p>
            <a:pPr marL="0" indent="0">
              <a:buNone/>
            </a:pPr>
            <a:r>
              <a:rPr lang="en-US" b="1" dirty="0" smtClean="0"/>
              <a:t>Lab 3: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một</a:t>
            </a:r>
            <a:r>
              <a:rPr lang="en-US" dirty="0" smtClean="0"/>
              <a:t> file </a:t>
            </a:r>
            <a:r>
              <a:rPr lang="en-US" dirty="0" err="1" smtClean="0"/>
              <a:t>trong</a:t>
            </a:r>
            <a:r>
              <a:rPr lang="en-US" dirty="0" smtClean="0"/>
              <a:t> </a:t>
            </a:r>
            <a:r>
              <a:rPr lang="en-US" dirty="0" err="1" smtClean="0"/>
              <a:t>một</a:t>
            </a:r>
            <a:r>
              <a:rPr lang="en-US" dirty="0" smtClean="0"/>
              <a:t> </a:t>
            </a:r>
            <a:r>
              <a:rPr lang="en-US" dirty="0" err="1" smtClean="0"/>
              <a:t>thư</a:t>
            </a:r>
            <a:r>
              <a:rPr lang="en-US" dirty="0" smtClean="0"/>
              <a:t> </a:t>
            </a:r>
            <a:r>
              <a:rPr lang="en-US" dirty="0" err="1" smtClean="0"/>
              <a:t>mục</a:t>
            </a:r>
            <a:r>
              <a:rPr lang="en-US" dirty="0" smtClean="0"/>
              <a:t>:</a:t>
            </a:r>
          </a:p>
          <a:p>
            <a:pPr marL="0" indent="0">
              <a:buNone/>
            </a:pPr>
            <a:r>
              <a:rPr lang="en-US" dirty="0" smtClean="0"/>
              <a:t>- </a:t>
            </a:r>
            <a:r>
              <a:rPr lang="en-US" dirty="0" err="1" smtClean="0"/>
              <a:t>Thư</a:t>
            </a:r>
            <a:r>
              <a:rPr lang="en-US" dirty="0" smtClean="0"/>
              <a:t> </a:t>
            </a:r>
            <a:r>
              <a:rPr lang="en-US" dirty="0" err="1" smtClean="0"/>
              <a:t>mục</a:t>
            </a:r>
            <a:r>
              <a:rPr lang="en-US" dirty="0" smtClean="0"/>
              <a:t> </a:t>
            </a:r>
            <a:r>
              <a:rPr lang="en-US" dirty="0" err="1" smtClean="0"/>
              <a:t>và</a:t>
            </a:r>
            <a:r>
              <a:rPr lang="en-US" dirty="0" smtClean="0"/>
              <a:t> </a:t>
            </a:r>
            <a:r>
              <a:rPr lang="en-US" dirty="0" err="1" smtClean="0"/>
              <a:t>tên</a:t>
            </a:r>
            <a:r>
              <a:rPr lang="en-US" dirty="0" smtClean="0"/>
              <a:t> file </a:t>
            </a:r>
            <a:r>
              <a:rPr lang="en-US" dirty="0" err="1" smtClean="0"/>
              <a:t>được</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khi</a:t>
            </a:r>
            <a:r>
              <a:rPr lang="en-US" dirty="0" smtClean="0"/>
              <a:t> start </a:t>
            </a:r>
            <a:r>
              <a:rPr lang="en-US" dirty="0" err="1" smtClean="0"/>
              <a:t>chương</a:t>
            </a:r>
            <a:r>
              <a:rPr lang="en-US" dirty="0" smtClean="0"/>
              <a:t> </a:t>
            </a:r>
            <a:r>
              <a:rPr lang="en-US" dirty="0" err="1" smtClean="0"/>
              <a:t>trình</a:t>
            </a:r>
            <a:endParaRPr lang="en-US" dirty="0"/>
          </a:p>
        </p:txBody>
      </p:sp>
      <p:sp>
        <p:nvSpPr>
          <p:cNvPr id="4" name="Date Placeholder 3"/>
          <p:cNvSpPr>
            <a:spLocks noGrp="1"/>
          </p:cNvSpPr>
          <p:nvPr>
            <p:ph type="dt" sz="half" idx="10"/>
          </p:nvPr>
        </p:nvSpPr>
        <p:spPr/>
        <p:txBody>
          <a:bodyPr/>
          <a:lstStyle/>
          <a:p>
            <a:fld id="{E0FA0338-FCDE-4E86-99DA-2A02C36BB0B3}" type="datetime1">
              <a:rPr lang="en-US" smtClean="0"/>
              <a:t>9/5/2016</a:t>
            </a:fld>
            <a:endParaRPr lang="en-US"/>
          </a:p>
        </p:txBody>
      </p:sp>
      <p:sp>
        <p:nvSpPr>
          <p:cNvPr id="5" name="Footer Placeholder 4"/>
          <p:cNvSpPr>
            <a:spLocks noGrp="1"/>
          </p:cNvSpPr>
          <p:nvPr>
            <p:ph type="ftr" sz="quarter" idx="11"/>
          </p:nvPr>
        </p:nvSpPr>
        <p:spPr/>
        <p:txBody>
          <a:bodyPr/>
          <a:lstStyle/>
          <a:p>
            <a:r>
              <a:rPr lang="en-US" smtClean="0"/>
              <a:t>FPT Software - Training C/C++ on Linux</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79722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Tổng</a:t>
            </a:r>
            <a:r>
              <a:rPr lang="en-US" dirty="0"/>
              <a:t> </a:t>
            </a:r>
            <a:r>
              <a:rPr lang="en-US" dirty="0" err="1"/>
              <a:t>quát</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file </a:t>
            </a:r>
            <a:r>
              <a:rPr lang="en-US" dirty="0" err="1"/>
              <a:t>trong</a:t>
            </a:r>
            <a:r>
              <a:rPr lang="en-US" dirty="0"/>
              <a:t> Linux</a:t>
            </a:r>
          </a:p>
        </p:txBody>
      </p:sp>
      <p:sp>
        <p:nvSpPr>
          <p:cNvPr id="3" name="Content Placeholder 2"/>
          <p:cNvSpPr>
            <a:spLocks noGrp="1"/>
          </p:cNvSpPr>
          <p:nvPr>
            <p:ph idx="1"/>
          </p:nvPr>
        </p:nvSpPr>
        <p:spPr/>
        <p:txBody>
          <a:bodyPr>
            <a:normAutofit fontScale="92500" lnSpcReduction="10000"/>
          </a:bodyPr>
          <a:lstStyle/>
          <a:p>
            <a:pPr lvl="1"/>
            <a:r>
              <a:rPr lang="vi-VN" dirty="0">
                <a:latin typeface="Calibri" panose="020F0502020204030204" pitchFamily="34" charset="0"/>
              </a:rPr>
              <a:t>Hệ thống tập tin của Linux và Unix được tổ chức theo một hệ thống phân bậc tương tự cấu trúc của một cây phân cấp. Bậc cao nhất của hệ thống tập tin là thư mục gốc, được ký hiệu bằng gạch chéo “/” (root directory).</a:t>
            </a:r>
          </a:p>
          <a:p>
            <a:pPr lvl="1"/>
            <a:r>
              <a:rPr lang="vi-VN" dirty="0">
                <a:latin typeface="Calibri" panose="020F0502020204030204" pitchFamily="34" charset="0"/>
              </a:rPr>
              <a:t>Đối với các hệ điều hành Unix và Linux tất các thiết bị kết nối vào máy tính đều được nhận dạng như các tập tin, kể cả những linh kiện như ổ đĩa cứng, các phân vùng đĩa cứng và các ổ USB. Điều này có nghĩa là tất cả các tập tin và thư mục đều nằm dưới thư mục gốc, ngay cả những tập tin biểu tượng cho các ổ đĩa cứng.</a:t>
            </a:r>
            <a:r>
              <a:rPr lang="vi-VN" dirty="0"/>
              <a:t/>
            </a:r>
            <a:br>
              <a:rPr lang="vi-VN" dirty="0"/>
            </a:br>
            <a:endParaRPr lang="en-US" dirty="0"/>
          </a:p>
          <a:p>
            <a:endParaRPr lang="en-US" dirty="0"/>
          </a:p>
        </p:txBody>
      </p:sp>
      <p:sp>
        <p:nvSpPr>
          <p:cNvPr id="4" name="Date Placeholder 3"/>
          <p:cNvSpPr>
            <a:spLocks noGrp="1"/>
          </p:cNvSpPr>
          <p:nvPr>
            <p:ph type="dt" sz="half" idx="10"/>
          </p:nvPr>
        </p:nvSpPr>
        <p:spPr/>
        <p:txBody>
          <a:bodyPr/>
          <a:lstStyle/>
          <a:p>
            <a:fld id="{A601725B-31F3-49BA-BDF7-3CC256A12861}"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22639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Tổng</a:t>
            </a:r>
            <a:r>
              <a:rPr lang="en-US" dirty="0"/>
              <a:t> </a:t>
            </a:r>
            <a:r>
              <a:rPr lang="en-US" dirty="0" err="1"/>
              <a:t>quát</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file </a:t>
            </a:r>
            <a:r>
              <a:rPr lang="en-US" dirty="0" err="1"/>
              <a:t>trong</a:t>
            </a:r>
            <a:r>
              <a:rPr lang="en-US" dirty="0"/>
              <a:t> Linux</a:t>
            </a:r>
          </a:p>
        </p:txBody>
      </p:sp>
      <p:sp>
        <p:nvSpPr>
          <p:cNvPr id="3" name="Content Placeholder 2"/>
          <p:cNvSpPr>
            <a:spLocks noGrp="1"/>
          </p:cNvSpPr>
          <p:nvPr>
            <p:ph idx="1"/>
          </p:nvPr>
        </p:nvSpPr>
        <p:spPr/>
        <p:txBody>
          <a:bodyPr>
            <a:normAutofit fontScale="70000" lnSpcReduction="20000"/>
          </a:bodyPr>
          <a:lstStyle/>
          <a:p>
            <a:r>
              <a:rPr lang="en-US" dirty="0" err="1" smtClean="0"/>
              <a:t>Các</a:t>
            </a:r>
            <a:r>
              <a:rPr lang="en-US" dirty="0" smtClean="0"/>
              <a:t> </a:t>
            </a:r>
            <a:r>
              <a:rPr lang="en-US" dirty="0" err="1" smtClean="0"/>
              <a:t>đĩa</a:t>
            </a:r>
            <a:r>
              <a:rPr lang="en-US" dirty="0" smtClean="0"/>
              <a:t> </a:t>
            </a:r>
            <a:r>
              <a:rPr lang="en-US" dirty="0" err="1" smtClean="0"/>
              <a:t>cứng</a:t>
            </a:r>
            <a:r>
              <a:rPr lang="en-US" dirty="0" smtClean="0"/>
              <a:t> </a:t>
            </a:r>
            <a:r>
              <a:rPr lang="en-US" dirty="0" err="1" smtClean="0"/>
              <a:t>phụ</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gán</a:t>
            </a:r>
            <a:r>
              <a:rPr lang="en-US" dirty="0" smtClean="0"/>
              <a:t>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nào</a:t>
            </a:r>
            <a:r>
              <a:rPr lang="en-US" dirty="0" smtClean="0"/>
              <a:t> </a:t>
            </a:r>
            <a:r>
              <a:rPr lang="en-US" dirty="0" err="1" smtClean="0"/>
              <a:t>đó</a:t>
            </a:r>
            <a:r>
              <a:rPr lang="en-US" dirty="0" smtClean="0"/>
              <a:t> </a:t>
            </a:r>
            <a:r>
              <a:rPr lang="en-US" dirty="0" err="1" smtClean="0"/>
              <a:t>trên</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gốc</a:t>
            </a:r>
            <a:r>
              <a:rPr lang="en-US" dirty="0" smtClean="0"/>
              <a:t>. </a:t>
            </a:r>
          </a:p>
          <a:p>
            <a:r>
              <a:rPr lang="en-US" dirty="0" smtClean="0"/>
              <a:t>Thao </a:t>
            </a:r>
            <a:r>
              <a:rPr lang="en-US" dirty="0" err="1" smtClean="0"/>
              <a:t>tác</a:t>
            </a:r>
            <a:r>
              <a:rPr lang="en-US" dirty="0" smtClean="0"/>
              <a:t> </a:t>
            </a:r>
            <a:r>
              <a:rPr lang="en-US" dirty="0" err="1" smtClean="0"/>
              <a:t>kết</a:t>
            </a:r>
            <a:r>
              <a:rPr lang="en-US" dirty="0" smtClean="0"/>
              <a:t> </a:t>
            </a:r>
            <a:r>
              <a:rPr lang="en-US" dirty="0" err="1" smtClean="0"/>
              <a:t>gán</a:t>
            </a:r>
            <a:r>
              <a:rPr lang="en-US" dirty="0"/>
              <a:t> </a:t>
            </a:r>
            <a:r>
              <a:rPr lang="en-US" dirty="0" err="1" smtClean="0"/>
              <a:t>thực</a:t>
            </a:r>
            <a:r>
              <a:rPr lang="en-US" dirty="0" smtClean="0"/>
              <a:t> </a:t>
            </a:r>
            <a:r>
              <a:rPr lang="en-US" dirty="0" err="1" smtClean="0"/>
              <a:t>hiện</a:t>
            </a:r>
            <a:r>
              <a:rPr lang="en-US" dirty="0" smtClean="0"/>
              <a:t> qua </a:t>
            </a:r>
            <a:r>
              <a:rPr lang="en-US" dirty="0" err="1" smtClean="0"/>
              <a:t>lệnh</a:t>
            </a:r>
            <a:r>
              <a:rPr lang="en-US" dirty="0" smtClean="0"/>
              <a:t>: mount</a:t>
            </a:r>
          </a:p>
          <a:p>
            <a:r>
              <a:rPr lang="en-US" dirty="0" err="1" smtClean="0"/>
              <a:t>Ví</a:t>
            </a:r>
            <a:r>
              <a:rPr lang="en-US" dirty="0" smtClean="0"/>
              <a:t>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gán</a:t>
            </a:r>
            <a:r>
              <a:rPr lang="en-US" dirty="0" smtClean="0"/>
              <a:t> </a:t>
            </a:r>
            <a:r>
              <a:rPr lang="en-US" dirty="0" err="1" smtClean="0"/>
              <a:t>kết</a:t>
            </a:r>
            <a:r>
              <a:rPr lang="en-US" dirty="0" smtClean="0"/>
              <a:t> </a:t>
            </a:r>
            <a:r>
              <a:rPr lang="en-US" dirty="0" err="1" smtClean="0"/>
              <a:t>một</a:t>
            </a:r>
            <a:r>
              <a:rPr lang="en-US" dirty="0"/>
              <a:t> </a:t>
            </a:r>
            <a:r>
              <a:rPr lang="en-US" dirty="0" err="1" smtClean="0"/>
              <a:t>phân</a:t>
            </a:r>
            <a:r>
              <a:rPr lang="en-US" dirty="0" smtClean="0"/>
              <a:t> </a:t>
            </a:r>
            <a:r>
              <a:rPr lang="en-US" dirty="0" err="1" smtClean="0"/>
              <a:t>vùng</a:t>
            </a:r>
            <a:r>
              <a:rPr lang="en-US" dirty="0" smtClean="0"/>
              <a:t> </a:t>
            </a:r>
            <a:r>
              <a:rPr lang="en-US" dirty="0" err="1" smtClean="0"/>
              <a:t>của</a:t>
            </a:r>
            <a:r>
              <a:rPr lang="en-US" dirty="0" smtClean="0"/>
              <a:t> </a:t>
            </a:r>
            <a:r>
              <a:rPr lang="en-US" dirty="0" err="1" smtClean="0"/>
              <a:t>usb</a:t>
            </a:r>
            <a:r>
              <a:rPr lang="en-US" dirty="0" smtClean="0"/>
              <a:t> </a:t>
            </a:r>
            <a:r>
              <a:rPr lang="en-US" dirty="0" err="1" smtClean="0"/>
              <a:t>với</a:t>
            </a:r>
            <a:r>
              <a:rPr lang="en-US" dirty="0" smtClean="0"/>
              <a:t> format ext4 </a:t>
            </a:r>
            <a:r>
              <a:rPr lang="en-US" dirty="0" err="1" smtClean="0"/>
              <a:t>vào</a:t>
            </a:r>
            <a:r>
              <a:rPr lang="en-US" dirty="0" smtClean="0"/>
              <a:t> </a:t>
            </a:r>
            <a:r>
              <a:rPr lang="en-US" dirty="0" err="1" smtClean="0"/>
              <a:t>một</a:t>
            </a:r>
            <a:r>
              <a:rPr lang="en-US" dirty="0" smtClean="0"/>
              <a:t> file:</a:t>
            </a:r>
          </a:p>
          <a:p>
            <a:pPr marL="457200" lvl="1" indent="0">
              <a:buNone/>
            </a:pPr>
            <a:r>
              <a:rPr lang="en-US" i="1" dirty="0" smtClean="0"/>
              <a:t>#mount –t ext4 /dev/sdb1 /</a:t>
            </a:r>
            <a:r>
              <a:rPr lang="en-US" i="1" dirty="0" err="1" smtClean="0"/>
              <a:t>mnt</a:t>
            </a:r>
            <a:r>
              <a:rPr lang="en-US" i="1" dirty="0" smtClean="0"/>
              <a:t>/</a:t>
            </a:r>
            <a:r>
              <a:rPr lang="en-US" i="1" dirty="0" err="1" smtClean="0"/>
              <a:t>usb</a:t>
            </a:r>
            <a:endParaRPr lang="en-US" i="1" dirty="0" smtClean="0"/>
          </a:p>
          <a:p>
            <a:pPr marL="457200" lvl="1" indent="0">
              <a:buNone/>
            </a:pPr>
            <a:r>
              <a:rPr lang="en-US" i="1" dirty="0" smtClean="0"/>
              <a:t>#cd /</a:t>
            </a:r>
            <a:r>
              <a:rPr lang="en-US" i="1" dirty="0" err="1" smtClean="0"/>
              <a:t>mnt</a:t>
            </a:r>
            <a:r>
              <a:rPr lang="en-US" i="1" dirty="0" smtClean="0"/>
              <a:t>/</a:t>
            </a:r>
            <a:r>
              <a:rPr lang="en-US" i="1" dirty="0" err="1" smtClean="0"/>
              <a:t>usb</a:t>
            </a:r>
            <a:endParaRPr lang="en-US" i="1" dirty="0" smtClean="0"/>
          </a:p>
          <a:p>
            <a:r>
              <a:rPr lang="en-US" dirty="0" err="1" smtClean="0"/>
              <a:t>Bỏ</a:t>
            </a:r>
            <a:r>
              <a:rPr lang="en-US" dirty="0" smtClean="0"/>
              <a:t> </a:t>
            </a:r>
            <a:r>
              <a:rPr lang="en-US" dirty="0" err="1" smtClean="0"/>
              <a:t>kết</a:t>
            </a:r>
            <a:r>
              <a:rPr lang="en-US" dirty="0" smtClean="0"/>
              <a:t> </a:t>
            </a:r>
            <a:r>
              <a:rPr lang="en-US" dirty="0" err="1" smtClean="0"/>
              <a:t>gán</a:t>
            </a:r>
            <a:r>
              <a:rPr lang="en-US" dirty="0" smtClean="0"/>
              <a:t>: </a:t>
            </a:r>
            <a:r>
              <a:rPr lang="en-US" dirty="0" err="1" smtClean="0"/>
              <a:t>umount</a:t>
            </a:r>
            <a:endParaRPr lang="en-US" dirty="0" smtClean="0"/>
          </a:p>
          <a:p>
            <a:pPr marL="457200" lvl="1" indent="0">
              <a:buNone/>
            </a:pPr>
            <a:r>
              <a:rPr lang="en-US" i="1" dirty="0" smtClean="0"/>
              <a:t>#</a:t>
            </a:r>
            <a:r>
              <a:rPr lang="en-US" i="1" dirty="0" err="1" smtClean="0"/>
              <a:t>umount</a:t>
            </a:r>
            <a:r>
              <a:rPr lang="en-US" i="1" dirty="0" smtClean="0"/>
              <a:t> /</a:t>
            </a:r>
            <a:r>
              <a:rPr lang="en-US" i="1" dirty="0" err="1" smtClean="0"/>
              <a:t>mnt</a:t>
            </a:r>
            <a:r>
              <a:rPr lang="en-US" i="1" dirty="0" smtClean="0"/>
              <a:t>/</a:t>
            </a:r>
            <a:r>
              <a:rPr lang="en-US" i="1" dirty="0" err="1" smtClean="0"/>
              <a:t>usb</a:t>
            </a:r>
            <a:endParaRPr lang="en-US" i="1" dirty="0" smtClean="0"/>
          </a:p>
          <a:p>
            <a:r>
              <a:rPr lang="en-US" dirty="0" err="1" smtClean="0"/>
              <a:t>Mỗi</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trong</a:t>
            </a:r>
            <a:r>
              <a:rPr lang="en-US" dirty="0" smtClean="0"/>
              <a:t> Linux </a:t>
            </a:r>
            <a:r>
              <a:rPr lang="en-US" dirty="0" err="1" smtClean="0"/>
              <a:t>có</a:t>
            </a:r>
            <a:r>
              <a:rPr lang="en-US" dirty="0" smtClean="0"/>
              <a:t> </a:t>
            </a:r>
            <a:r>
              <a:rPr lang="en-US" dirty="0" err="1" smtClean="0"/>
              <a:t>thể</a:t>
            </a:r>
            <a:r>
              <a:rPr lang="en-US" dirty="0" smtClean="0"/>
              <a:t> </a:t>
            </a:r>
            <a:r>
              <a:rPr lang="en-US" dirty="0" err="1" smtClean="0"/>
              <a:t>chứa</a:t>
            </a:r>
            <a:r>
              <a:rPr lang="en-US" dirty="0" smtClean="0"/>
              <a:t> file </a:t>
            </a:r>
            <a:r>
              <a:rPr lang="en-US" dirty="0" err="1" smtClean="0"/>
              <a:t>hoặc</a:t>
            </a:r>
            <a:r>
              <a:rPr lang="en-US" dirty="0" smtClean="0"/>
              <a:t> </a:t>
            </a:r>
            <a:r>
              <a:rPr lang="en-US" dirty="0" err="1" smtClean="0"/>
              <a:t>thư</a:t>
            </a:r>
            <a:r>
              <a:rPr lang="en-US" dirty="0" smtClean="0"/>
              <a:t> </a:t>
            </a:r>
            <a:r>
              <a:rPr lang="en-US" dirty="0" err="1" smtClean="0"/>
              <a:t>mục</a:t>
            </a:r>
            <a:r>
              <a:rPr lang="en-US" dirty="0" smtClean="0"/>
              <a:t> con </a:t>
            </a:r>
            <a:r>
              <a:rPr lang="en-US" dirty="0" err="1" smtClean="0"/>
              <a:t>khác</a:t>
            </a:r>
            <a:endParaRPr lang="en-US" dirty="0" smtClean="0"/>
          </a:p>
          <a:p>
            <a:r>
              <a:rPr lang="en-US" dirty="0" err="1" smtClean="0"/>
              <a:t>Mỗi</a:t>
            </a:r>
            <a:r>
              <a:rPr lang="en-US" dirty="0" smtClean="0"/>
              <a:t> </a:t>
            </a:r>
            <a:r>
              <a:rPr lang="en-US" dirty="0" err="1" smtClean="0"/>
              <a:t>thư</a:t>
            </a:r>
            <a:r>
              <a:rPr lang="en-US" dirty="0" smtClean="0"/>
              <a:t> </a:t>
            </a:r>
            <a:r>
              <a:rPr lang="en-US" dirty="0" err="1" smtClean="0"/>
              <a:t>mục</a:t>
            </a:r>
            <a:r>
              <a:rPr lang="en-US" dirty="0" smtClean="0"/>
              <a:t> </a:t>
            </a:r>
            <a:r>
              <a:rPr lang="en-US" dirty="0" err="1" smtClean="0"/>
              <a:t>sẽ</a:t>
            </a:r>
            <a:r>
              <a:rPr lang="en-US" dirty="0" smtClean="0"/>
              <a:t> </a:t>
            </a:r>
            <a:r>
              <a:rPr lang="en-US" dirty="0" err="1" smtClean="0"/>
              <a:t>chứa</a:t>
            </a:r>
            <a:r>
              <a:rPr lang="en-US" dirty="0" smtClean="0"/>
              <a:t> </a:t>
            </a:r>
            <a:r>
              <a:rPr lang="en-US" dirty="0" err="1" smtClean="0"/>
              <a:t>hai</a:t>
            </a:r>
            <a:r>
              <a:rPr lang="en-US" dirty="0" smtClean="0"/>
              <a:t> </a:t>
            </a:r>
            <a:r>
              <a:rPr lang="en-US" dirty="0" err="1" smtClean="0"/>
              <a:t>mục</a:t>
            </a:r>
            <a:r>
              <a:rPr lang="en-US" dirty="0" smtClean="0"/>
              <a:t> </a:t>
            </a:r>
            <a:r>
              <a:rPr lang="en-US" dirty="0" err="1" smtClean="0"/>
              <a:t>nhập</a:t>
            </a:r>
            <a:r>
              <a:rPr lang="en-US" dirty="0" smtClean="0"/>
              <a:t> </a:t>
            </a:r>
            <a:r>
              <a:rPr lang="en-US" dirty="0" err="1" smtClean="0"/>
              <a:t>đặc</a:t>
            </a:r>
            <a:r>
              <a:rPr lang="en-US" dirty="0" smtClean="0"/>
              <a:t> </a:t>
            </a:r>
            <a:r>
              <a:rPr lang="en-US" dirty="0" err="1" smtClean="0"/>
              <a:t>biệt</a:t>
            </a:r>
            <a:r>
              <a:rPr lang="en-US" dirty="0" smtClean="0"/>
              <a:t>:</a:t>
            </a:r>
          </a:p>
          <a:p>
            <a:pPr lvl="1"/>
            <a:r>
              <a:rPr lang="en-US" dirty="0" smtClean="0"/>
              <a:t>. : </a:t>
            </a:r>
            <a:r>
              <a:rPr lang="en-US" dirty="0" err="1" smtClean="0"/>
              <a:t>thư</a:t>
            </a:r>
            <a:r>
              <a:rPr lang="en-US" dirty="0" smtClean="0"/>
              <a:t> </a:t>
            </a:r>
            <a:r>
              <a:rPr lang="en-US" dirty="0" err="1" smtClean="0"/>
              <a:t>mục</a:t>
            </a:r>
            <a:r>
              <a:rPr lang="en-US" dirty="0" smtClean="0"/>
              <a:t> </a:t>
            </a:r>
            <a:r>
              <a:rPr lang="en-US" dirty="0" err="1" smtClean="0"/>
              <a:t>hiện</a:t>
            </a:r>
            <a:r>
              <a:rPr lang="en-US" dirty="0" smtClean="0"/>
              <a:t> </a:t>
            </a:r>
            <a:r>
              <a:rPr lang="en-US" dirty="0" err="1" smtClean="0"/>
              <a:t>hành</a:t>
            </a:r>
            <a:r>
              <a:rPr lang="en-US" dirty="0" smtClean="0"/>
              <a:t> (</a:t>
            </a:r>
            <a:r>
              <a:rPr lang="en-US" dirty="0" err="1" smtClean="0"/>
              <a:t>chạy</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./command)</a:t>
            </a:r>
          </a:p>
          <a:p>
            <a:pPr lvl="1"/>
            <a:r>
              <a:rPr lang="en-US" dirty="0" smtClean="0"/>
              <a:t>.. : </a:t>
            </a:r>
            <a:r>
              <a:rPr lang="en-US" dirty="0" err="1" smtClean="0"/>
              <a:t>thư</a:t>
            </a:r>
            <a:r>
              <a:rPr lang="en-US" dirty="0" smtClean="0"/>
              <a:t> </a:t>
            </a:r>
            <a:r>
              <a:rPr lang="en-US" dirty="0" err="1" smtClean="0"/>
              <a:t>mục</a:t>
            </a:r>
            <a:r>
              <a:rPr lang="en-US" dirty="0" smtClean="0"/>
              <a:t> cha (di </a:t>
            </a:r>
            <a:r>
              <a:rPr lang="en-US" dirty="0" err="1" smtClean="0"/>
              <a:t>chuyển</a:t>
            </a:r>
            <a:r>
              <a:rPr lang="en-US" dirty="0" smtClean="0"/>
              <a:t> </a:t>
            </a:r>
            <a:r>
              <a:rPr lang="en-US" dirty="0" err="1" smtClean="0"/>
              <a:t>ra</a:t>
            </a:r>
            <a:r>
              <a:rPr lang="en-US" dirty="0" smtClean="0"/>
              <a:t> </a:t>
            </a:r>
            <a:r>
              <a:rPr lang="en-US" dirty="0" err="1" smtClean="0"/>
              <a:t>thư</a:t>
            </a:r>
            <a:r>
              <a:rPr lang="en-US" dirty="0" smtClean="0"/>
              <a:t> </a:t>
            </a:r>
            <a:r>
              <a:rPr lang="en-US" dirty="0" err="1" smtClean="0"/>
              <a:t>mục</a:t>
            </a:r>
            <a:r>
              <a:rPr lang="en-US" dirty="0" smtClean="0"/>
              <a:t> cha: cd ..)</a:t>
            </a:r>
            <a:endParaRPr lang="en-US" dirty="0"/>
          </a:p>
        </p:txBody>
      </p:sp>
      <p:sp>
        <p:nvSpPr>
          <p:cNvPr id="4" name="Date Placeholder 3"/>
          <p:cNvSpPr>
            <a:spLocks noGrp="1"/>
          </p:cNvSpPr>
          <p:nvPr>
            <p:ph type="dt" sz="half" idx="10"/>
          </p:nvPr>
        </p:nvSpPr>
        <p:spPr/>
        <p:txBody>
          <a:bodyPr/>
          <a:lstStyle/>
          <a:p>
            <a:fld id="{D5160E91-8F2D-426A-970C-0470653982CC}"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96646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Tổng</a:t>
            </a:r>
            <a:r>
              <a:rPr lang="en-US" dirty="0"/>
              <a:t> </a:t>
            </a:r>
            <a:r>
              <a:rPr lang="en-US" dirty="0" err="1"/>
              <a:t>quát</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file </a:t>
            </a:r>
            <a:r>
              <a:rPr lang="en-US" dirty="0" err="1"/>
              <a:t>trong</a:t>
            </a:r>
            <a:r>
              <a:rPr lang="en-US" dirty="0"/>
              <a:t> Linux</a:t>
            </a:r>
          </a:p>
        </p:txBody>
      </p:sp>
      <p:sp>
        <p:nvSpPr>
          <p:cNvPr id="3" name="Content Placeholder 2"/>
          <p:cNvSpPr>
            <a:spLocks noGrp="1"/>
          </p:cNvSpPr>
          <p:nvPr>
            <p:ph idx="1"/>
          </p:nvPr>
        </p:nvSpPr>
        <p:spPr/>
        <p:txBody>
          <a:bodyPr>
            <a:normAutofit fontScale="92500" lnSpcReduction="10000"/>
          </a:bodyPr>
          <a:lstStyle/>
          <a:p>
            <a:r>
              <a:rPr lang="en-US" dirty="0" err="1" smtClean="0"/>
              <a:t>Thư</a:t>
            </a:r>
            <a:r>
              <a:rPr lang="en-US" dirty="0" smtClean="0"/>
              <a:t> </a:t>
            </a:r>
            <a:r>
              <a:rPr lang="en-US" dirty="0" err="1" smtClean="0"/>
              <a:t>mục</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xem</a:t>
            </a:r>
            <a:r>
              <a:rPr lang="en-US" dirty="0" smtClean="0"/>
              <a:t> </a:t>
            </a:r>
            <a:r>
              <a:rPr lang="en-US" dirty="0" err="1" smtClean="0"/>
              <a:t>như</a:t>
            </a:r>
            <a:r>
              <a:rPr lang="en-US" dirty="0" smtClean="0"/>
              <a:t> </a:t>
            </a:r>
            <a:r>
              <a:rPr lang="en-US" dirty="0" err="1" smtClean="0"/>
              <a:t>tập</a:t>
            </a:r>
            <a:r>
              <a:rPr lang="en-US" dirty="0" smtClean="0"/>
              <a:t> tin </a:t>
            </a:r>
            <a:r>
              <a:rPr lang="en-US" dirty="0" err="1" smtClean="0"/>
              <a:t>có</a:t>
            </a:r>
            <a:r>
              <a:rPr lang="en-US" dirty="0" smtClean="0"/>
              <a:t> </a:t>
            </a:r>
            <a:r>
              <a:rPr lang="en-US" dirty="0" err="1" smtClean="0"/>
              <a:t>thêm</a:t>
            </a:r>
            <a:r>
              <a:rPr lang="en-US" dirty="0" smtClean="0"/>
              <a:t> </a:t>
            </a:r>
            <a:r>
              <a:rPr lang="en-US" dirty="0" err="1" smtClean="0"/>
              <a:t>thuộc</a:t>
            </a:r>
            <a:r>
              <a:rPr lang="en-US" dirty="0" smtClean="0"/>
              <a:t> </a:t>
            </a:r>
            <a:r>
              <a:rPr lang="en-US" dirty="0" err="1" smtClean="0"/>
              <a:t>tính</a:t>
            </a:r>
            <a:r>
              <a:rPr lang="en-US" dirty="0" smtClean="0"/>
              <a:t> d (directory)</a:t>
            </a:r>
          </a:p>
          <a:p>
            <a:r>
              <a:rPr lang="en-US" dirty="0" err="1" smtClean="0"/>
              <a:t>Một</a:t>
            </a:r>
            <a:r>
              <a:rPr lang="en-US" dirty="0" smtClean="0"/>
              <a:t> </a:t>
            </a:r>
            <a:r>
              <a:rPr lang="en-US" dirty="0" err="1" smtClean="0"/>
              <a:t>vài</a:t>
            </a:r>
            <a:r>
              <a:rPr lang="en-US" dirty="0" smtClean="0"/>
              <a:t> </a:t>
            </a:r>
            <a:r>
              <a:rPr lang="en-US" dirty="0" err="1" smtClean="0"/>
              <a:t>kiểu</a:t>
            </a:r>
            <a:r>
              <a:rPr lang="en-US" dirty="0" smtClean="0"/>
              <a:t> file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Linux:</a:t>
            </a:r>
          </a:p>
          <a:p>
            <a:pPr lvl="1"/>
            <a:r>
              <a:rPr lang="en-US" dirty="0" smtClean="0"/>
              <a:t>Symbolic link file: </a:t>
            </a:r>
            <a:r>
              <a:rPr lang="en-US" dirty="0" err="1" smtClean="0"/>
              <a:t>tập</a:t>
            </a:r>
            <a:r>
              <a:rPr lang="en-US" dirty="0" smtClean="0"/>
              <a:t> tin </a:t>
            </a:r>
            <a:r>
              <a:rPr lang="en-US" dirty="0" err="1" smtClean="0"/>
              <a:t>này</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liên</a:t>
            </a:r>
            <a:r>
              <a:rPr lang="en-US" dirty="0" smtClean="0"/>
              <a:t> </a:t>
            </a:r>
            <a:r>
              <a:rPr lang="en-US" dirty="0" err="1" smtClean="0"/>
              <a:t>kết</a:t>
            </a:r>
            <a:r>
              <a:rPr lang="en-US" dirty="0" smtClean="0"/>
              <a:t> </a:t>
            </a:r>
            <a:r>
              <a:rPr lang="en-US" dirty="0" err="1" smtClean="0"/>
              <a:t>tới</a:t>
            </a:r>
            <a:r>
              <a:rPr lang="en-US" dirty="0" smtClean="0"/>
              <a:t> </a:t>
            </a:r>
            <a:r>
              <a:rPr lang="en-US" dirty="0" err="1" smtClean="0"/>
              <a:t>một</a:t>
            </a:r>
            <a:r>
              <a:rPr lang="en-US" dirty="0" smtClean="0"/>
              <a:t> </a:t>
            </a:r>
            <a:r>
              <a:rPr lang="en-US" dirty="0" err="1" smtClean="0"/>
              <a:t>tập</a:t>
            </a:r>
            <a:r>
              <a:rPr lang="en-US" dirty="0" smtClean="0"/>
              <a:t> tin </a:t>
            </a:r>
            <a:r>
              <a:rPr lang="en-US" dirty="0" err="1" smtClean="0"/>
              <a:t>thực</a:t>
            </a:r>
            <a:r>
              <a:rPr lang="en-US" dirty="0" smtClean="0"/>
              <a:t> </a:t>
            </a:r>
            <a:r>
              <a:rPr lang="en-US" dirty="0" err="1" smtClean="0"/>
              <a:t>thụ</a:t>
            </a:r>
            <a:r>
              <a:rPr lang="en-US" dirty="0" smtClean="0"/>
              <a:t> </a:t>
            </a:r>
            <a:r>
              <a:rPr lang="en-US" dirty="0" err="1" smtClean="0"/>
              <a:t>khác</a:t>
            </a:r>
            <a:r>
              <a:rPr lang="en-US" dirty="0" smtClean="0"/>
              <a:t> (</a:t>
            </a:r>
            <a:r>
              <a:rPr lang="en-US" dirty="0" err="1" smtClean="0"/>
              <a:t>giống</a:t>
            </a:r>
            <a:r>
              <a:rPr lang="en-US" dirty="0" smtClean="0"/>
              <a:t> short cut </a:t>
            </a:r>
            <a:r>
              <a:rPr lang="en-US" dirty="0" err="1" smtClean="0"/>
              <a:t>trong</a:t>
            </a:r>
            <a:r>
              <a:rPr lang="en-US" dirty="0" smtClean="0"/>
              <a:t> Windows).</a:t>
            </a:r>
          </a:p>
          <a:p>
            <a:pPr lvl="1"/>
            <a:r>
              <a:rPr lang="en-US" dirty="0" smtClean="0"/>
              <a:t>File </a:t>
            </a:r>
            <a:r>
              <a:rPr lang="en-US" dirty="0" err="1" smtClean="0"/>
              <a:t>thiết</a:t>
            </a:r>
            <a:r>
              <a:rPr lang="en-US" dirty="0" smtClean="0"/>
              <a:t> </a:t>
            </a:r>
            <a:r>
              <a:rPr lang="en-US" dirty="0" err="1" smtClean="0"/>
              <a:t>bị</a:t>
            </a:r>
            <a:r>
              <a:rPr lang="en-US" dirty="0" smtClean="0"/>
              <a:t> </a:t>
            </a:r>
            <a:r>
              <a:rPr lang="en-US" dirty="0" err="1" smtClean="0"/>
              <a:t>dạng</a:t>
            </a:r>
            <a:r>
              <a:rPr lang="en-US" dirty="0" smtClean="0"/>
              <a:t> </a:t>
            </a:r>
            <a:r>
              <a:rPr lang="en-US" dirty="0" err="1" smtClean="0"/>
              <a:t>ký</a:t>
            </a:r>
            <a:r>
              <a:rPr lang="en-US" dirty="0" smtClean="0"/>
              <a:t> </a:t>
            </a:r>
            <a:r>
              <a:rPr lang="en-US" dirty="0" err="1" smtClean="0"/>
              <a:t>tự</a:t>
            </a:r>
            <a:r>
              <a:rPr lang="en-US" dirty="0"/>
              <a:t> </a:t>
            </a:r>
            <a:r>
              <a:rPr lang="en-US" dirty="0" smtClean="0"/>
              <a:t>(character) hay </a:t>
            </a:r>
            <a:r>
              <a:rPr lang="en-US" dirty="0" err="1" smtClean="0"/>
              <a:t>khối</a:t>
            </a:r>
            <a:r>
              <a:rPr lang="en-US" dirty="0" smtClean="0"/>
              <a:t> (block): </a:t>
            </a:r>
            <a:r>
              <a:rPr lang="en-US" dirty="0" err="1" smtClean="0"/>
              <a:t>các</a:t>
            </a:r>
            <a:r>
              <a:rPr lang="en-US" dirty="0" smtClean="0"/>
              <a:t> file </a:t>
            </a:r>
            <a:r>
              <a:rPr lang="en-US" dirty="0" err="1" smtClean="0"/>
              <a:t>này</a:t>
            </a:r>
            <a:r>
              <a:rPr lang="en-US" dirty="0" smtClean="0"/>
              <a:t> </a:t>
            </a:r>
            <a:r>
              <a:rPr lang="en-US" dirty="0" err="1" smtClean="0"/>
              <a:t>thường</a:t>
            </a:r>
            <a:r>
              <a:rPr lang="en-US" dirty="0" smtClean="0"/>
              <a:t> </a:t>
            </a:r>
            <a:r>
              <a:rPr lang="en-US" dirty="0" err="1" smtClean="0"/>
              <a:t>là</a:t>
            </a:r>
            <a:r>
              <a:rPr lang="en-US" dirty="0" smtClean="0"/>
              <a:t> </a:t>
            </a:r>
            <a:r>
              <a:rPr lang="en-US" dirty="0" err="1" smtClean="0"/>
              <a:t>tập</a:t>
            </a:r>
            <a:r>
              <a:rPr lang="en-US" dirty="0" smtClean="0"/>
              <a:t> tin </a:t>
            </a:r>
            <a:r>
              <a:rPr lang="en-US" dirty="0" err="1" smtClean="0"/>
              <a:t>thiết</a:t>
            </a:r>
            <a:r>
              <a:rPr lang="en-US" dirty="0" smtClean="0"/>
              <a:t> </a:t>
            </a:r>
            <a:r>
              <a:rPr lang="en-US" dirty="0" err="1" smtClean="0"/>
              <a:t>bị</a:t>
            </a:r>
            <a:r>
              <a:rPr lang="en-US" dirty="0" smtClean="0"/>
              <a:t> (device file). </a:t>
            </a:r>
            <a:r>
              <a:rPr lang="en-US" dirty="0" err="1" smtClean="0"/>
              <a:t>Chúng</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lưu</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/dev</a:t>
            </a:r>
          </a:p>
          <a:p>
            <a:pPr lvl="1"/>
            <a:r>
              <a:rPr lang="en-US" dirty="0" err="1" smtClean="0"/>
              <a:t>Các</a:t>
            </a:r>
            <a:r>
              <a:rPr lang="en-US" dirty="0" smtClean="0"/>
              <a:t> </a:t>
            </a:r>
            <a:r>
              <a:rPr lang="en-US" dirty="0" err="1" smtClean="0"/>
              <a:t>tập</a:t>
            </a:r>
            <a:r>
              <a:rPr lang="en-US" dirty="0" smtClean="0"/>
              <a:t> tin </a:t>
            </a:r>
            <a:r>
              <a:rPr lang="en-US" dirty="0" err="1" smtClean="0"/>
              <a:t>được</a:t>
            </a:r>
            <a:r>
              <a:rPr lang="en-US" dirty="0" smtClean="0"/>
              <a:t> </a:t>
            </a:r>
            <a:r>
              <a:rPr lang="en-US" dirty="0" err="1" smtClean="0"/>
              <a:t>tạo</a:t>
            </a:r>
            <a:r>
              <a:rPr lang="en-US" dirty="0" smtClean="0"/>
              <a:t> </a:t>
            </a:r>
            <a:r>
              <a:rPr lang="en-US" dirty="0" err="1" smtClean="0"/>
              <a:t>thành</a:t>
            </a:r>
            <a:r>
              <a:rPr lang="en-US" dirty="0" smtClean="0"/>
              <a:t> </a:t>
            </a:r>
            <a:r>
              <a:rPr lang="en-US" dirty="0" err="1" smtClean="0"/>
              <a:t>nhằm</a:t>
            </a:r>
            <a:r>
              <a:rPr lang="en-US" dirty="0" smtClean="0"/>
              <a:t> </a:t>
            </a:r>
            <a:r>
              <a:rPr lang="en-US" dirty="0" err="1" smtClean="0"/>
              <a:t>hỗ</a:t>
            </a:r>
            <a:r>
              <a:rPr lang="en-US" dirty="0" smtClean="0"/>
              <a:t> </a:t>
            </a:r>
            <a:r>
              <a:rPr lang="en-US" dirty="0" err="1" smtClean="0"/>
              <a:t>trợ</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như</a:t>
            </a:r>
            <a:r>
              <a:rPr lang="en-US" dirty="0" smtClean="0"/>
              <a:t> pipe, socket, …</a:t>
            </a:r>
            <a:endParaRPr lang="en-US" dirty="0"/>
          </a:p>
          <a:p>
            <a:endParaRPr lang="en-US" dirty="0"/>
          </a:p>
        </p:txBody>
      </p:sp>
      <p:sp>
        <p:nvSpPr>
          <p:cNvPr id="4" name="Date Placeholder 3"/>
          <p:cNvSpPr>
            <a:spLocks noGrp="1"/>
          </p:cNvSpPr>
          <p:nvPr>
            <p:ph type="dt" sz="half" idx="10"/>
          </p:nvPr>
        </p:nvSpPr>
        <p:spPr/>
        <p:txBody>
          <a:bodyPr/>
          <a:lstStyle/>
          <a:p>
            <a:fld id="{5D7D8143-04C5-43F8-812C-974C25EA4B85}" type="datetime1">
              <a:rPr lang="en-US" smtClean="0"/>
              <a:t>9/5/2016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FPT Software - Training C/C++ on Linux</a:t>
            </a:r>
            <a:endParaRPr lang="en-US"/>
          </a:p>
        </p:txBody>
      </p:sp>
    </p:spTree>
    <p:extLst>
      <p:ext uri="{BB962C8B-B14F-4D97-AF65-F5344CB8AC3E}">
        <p14:creationId xmlns:p14="http://schemas.microsoft.com/office/powerpoint/2010/main" val="3979679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2029</TotalTime>
  <Words>5982</Words>
  <Application>Microsoft Office PowerPoint</Application>
  <PresentationFormat>On-screen Show (4:3)</PresentationFormat>
  <Paragraphs>805</Paragraphs>
  <Slides>63</Slides>
  <Notes>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Xử lý file và thư mục trên Linux và tương tác với môi trường Linux</vt:lpstr>
      <vt:lpstr>Outline</vt:lpstr>
      <vt:lpstr>Outline</vt:lpstr>
      <vt:lpstr>Xử lý file và thư mục</vt:lpstr>
      <vt:lpstr>Xử lý file và thư mục</vt:lpstr>
      <vt:lpstr>Tổng quát về cấu trúc hệ thống file trong Linux</vt:lpstr>
      <vt:lpstr>Tổng quát về cấu trúc hệ thống file trong Linux</vt:lpstr>
      <vt:lpstr>Tổng quát về cấu trúc hệ thống file trong Linux</vt:lpstr>
      <vt:lpstr>Tổng quát về cấu trúc hệ thống file trong Linux</vt:lpstr>
      <vt:lpstr>Tổng quát về cấu trúc hệ thống file trong Linux</vt:lpstr>
      <vt:lpstr>Xử lý file và thư mục</vt:lpstr>
      <vt:lpstr>Các cách xử lý file trong Linux</vt:lpstr>
      <vt:lpstr>Các cách xử lý file trong Linux</vt:lpstr>
      <vt:lpstr>Xử lý file và thư mục</vt:lpstr>
      <vt:lpstr>Thư viện xuất nhập chuẩn</vt:lpstr>
      <vt:lpstr>Thư viện xuất nhập chuẩn</vt:lpstr>
      <vt:lpstr>Thư viện xuất nhập chuẩn</vt:lpstr>
      <vt:lpstr>Thư viện xuất nhập chuẩn</vt:lpstr>
      <vt:lpstr>Thư viện xuất nhập chuẩn</vt:lpstr>
      <vt:lpstr>Xử lý file và thư mục</vt:lpstr>
      <vt:lpstr>Hàm truy nhập cấp thấp</vt:lpstr>
      <vt:lpstr>Hàm truy nhập cấp thấp</vt:lpstr>
      <vt:lpstr>Hàm truy nhập cấp thấp</vt:lpstr>
      <vt:lpstr>Hàm truy nhập cấp thấp</vt:lpstr>
      <vt:lpstr>Hàm truy nhập cấp thấp</vt:lpstr>
      <vt:lpstr>Hàm truy nhập cấp thấp</vt:lpstr>
      <vt:lpstr>Hàm truy nhập cấp thấp</vt:lpstr>
      <vt:lpstr>Hàm truy nhập cấp thấp</vt:lpstr>
      <vt:lpstr>Hàm truy nhập cấp thấp</vt:lpstr>
      <vt:lpstr>Hàm truy nhập cấp thấp</vt:lpstr>
      <vt:lpstr>Hàm truy nhập cấp thấp</vt:lpstr>
      <vt:lpstr>PowerPoint Presentation</vt:lpstr>
      <vt:lpstr>Hàm truy nhập cấp thấp</vt:lpstr>
      <vt:lpstr>Hàm truy nhập cấp thấp</vt:lpstr>
      <vt:lpstr>Hàm truy nhập cấp thấp</vt:lpstr>
      <vt:lpstr>Xử lý file và thư mục</vt:lpstr>
      <vt:lpstr>Kết hợp truy xuất file theo luồng và truy xuất cấp thấp</vt:lpstr>
      <vt:lpstr>Xử lý file và thư mục</vt:lpstr>
      <vt:lpstr>Xử lý thư mục </vt:lpstr>
      <vt:lpstr>Xử lý thư mục </vt:lpstr>
      <vt:lpstr>Xử lý thư mục </vt:lpstr>
      <vt:lpstr>Xử lý thư mục </vt:lpstr>
      <vt:lpstr>Xử lý thư mục </vt:lpstr>
      <vt:lpstr>Xử lý file và thư mục</vt:lpstr>
      <vt:lpstr>Ánh xạ file vào vùng nhớ</vt:lpstr>
      <vt:lpstr>Ánh xạ file vào vùng nhớ</vt:lpstr>
      <vt:lpstr>Ánh xạ file vào vùng nhớ</vt:lpstr>
      <vt:lpstr>Ánh xạ file vào vùng nhớ</vt:lpstr>
      <vt:lpstr>Ánh xạ file vào vùng nhớ</vt:lpstr>
      <vt:lpstr>Outline</vt:lpstr>
      <vt:lpstr>Tương tác với môi trường Linux</vt:lpstr>
      <vt:lpstr>Tương tác với môi trường Linux</vt:lpstr>
      <vt:lpstr>Đối số truyền cho chương trình</vt:lpstr>
      <vt:lpstr>Đối số truyền cho chương trình</vt:lpstr>
      <vt:lpstr>Đối số truyền cho chương trình</vt:lpstr>
      <vt:lpstr>Tương tác với môi trường Linux</vt:lpstr>
      <vt:lpstr>Thời gian và ngày tháng</vt:lpstr>
      <vt:lpstr>Thời gian và ngày tháng</vt:lpstr>
      <vt:lpstr>Thời gian và ngày tháng</vt:lpstr>
      <vt:lpstr>Outline</vt:lpstr>
      <vt:lpstr>Labs </vt:lpstr>
      <vt:lpstr>Labs</vt:lpstr>
      <vt:lpstr>Labs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Xử lý file và thư mục trên Linux và tương tác với môi trường Linux</dc:title>
  <dc:creator>Vu Anh Tuan (FSU11.BU13)</dc:creator>
  <cp:lastModifiedBy>Vu Anh Tuan (FSU11.BU13)</cp:lastModifiedBy>
  <cp:revision>106</cp:revision>
  <dcterms:created xsi:type="dcterms:W3CDTF">2006-08-16T00:00:00Z</dcterms:created>
  <dcterms:modified xsi:type="dcterms:W3CDTF">2016-09-05T02:46:40Z</dcterms:modified>
</cp:coreProperties>
</file>