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7" r:id="rId5"/>
    <p:sldId id="269" r:id="rId6"/>
    <p:sldId id="265" r:id="rId7"/>
    <p:sldId id="264" r:id="rId8"/>
    <p:sldId id="270" r:id="rId9"/>
    <p:sldId id="260" r:id="rId10"/>
    <p:sldId id="263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1" r:id="rId21"/>
    <p:sldId id="25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2" r:id="rId33"/>
    <p:sldId id="293" r:id="rId34"/>
    <p:sldId id="294" r:id="rId35"/>
    <p:sldId id="288" r:id="rId36"/>
    <p:sldId id="290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6593-6ADC-4BA2-ABF6-76ACAF57A9D1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25F3-ABEC-4235-9583-1A9DA954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43EC-6BB2-4C84-94E1-C00A65E382B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F4A8-0AD3-4B73-9780-FD2985F5BDD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B9D5-52C4-4414-9FFB-882484DA159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3381-2A37-430E-BD49-CD0D1722130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5A1-6970-4ABF-8AE0-DCF376BF302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8883-F24F-429E-9B32-779E6D19B444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1B6C-25CB-4AE5-A4A1-2D3C4EEE95F2}" type="datetime1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88BE-8AB5-4CB1-AB36-90ABF4529F75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0840-931E-425C-A958-D01E2DAA3060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99CE-9AAA-43AE-9EB0-E819C409CA81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6D25-E771-411D-B2DA-3188E43E1B29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83CC-C94A-4AAE-9458-9B3C7ECB3E8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886200"/>
            <a:ext cx="3200400" cy="1752600"/>
          </a:xfrm>
        </p:spPr>
        <p:txBody>
          <a:bodyPr/>
          <a:lstStyle/>
          <a:p>
            <a:pPr algn="l"/>
            <a:r>
              <a:rPr lang="en-US" dirty="0"/>
              <a:t>FPT Software</a:t>
            </a:r>
          </a:p>
          <a:p>
            <a:pPr algn="l"/>
            <a:r>
              <a:rPr lang="en-US" dirty="0" err="1"/>
              <a:t>Creater</a:t>
            </a:r>
            <a:r>
              <a:rPr lang="en-US" dirty="0"/>
              <a:t>: TuanVA6</a:t>
            </a:r>
          </a:p>
          <a:p>
            <a:pPr algn="l"/>
            <a:r>
              <a:rPr lang="en-US" dirty="0"/>
              <a:t>Date</a:t>
            </a:r>
            <a:r>
              <a:rPr lang="en-US"/>
              <a:t>: </a:t>
            </a:r>
            <a:r>
              <a:rPr lang="en-US" smtClean="0"/>
              <a:t>25/08/2016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2A2D-7E59-4DCE-B022-C9D710E3D9A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</a:t>
            </a:r>
            <a:r>
              <a:rPr lang="vi-VN" dirty="0" smtClean="0">
                <a:latin typeface="Calibri (Body)"/>
              </a:rPr>
              <a:t>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POSIX </a:t>
            </a:r>
            <a:r>
              <a:rPr lang="en-US" b="1" dirty="0"/>
              <a:t>Threads</a:t>
            </a:r>
            <a:r>
              <a:rPr lang="en-US" dirty="0"/>
              <a:t>, </a:t>
            </a:r>
            <a:r>
              <a:rPr lang="en-US" dirty="0" smtClean="0"/>
              <a:t>hay</a:t>
            </a:r>
            <a:r>
              <a:rPr lang="en-US" dirty="0"/>
              <a:t> </a:t>
            </a:r>
            <a:r>
              <a:rPr lang="en-US" b="1" dirty="0" err="1"/>
              <a:t>Pthreads</a:t>
            </a:r>
            <a:r>
              <a:rPr lang="en-US" dirty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/>
              <a:t> POSIX (Portable Operating System Interface) </a:t>
            </a:r>
            <a:r>
              <a:rPr lang="en-US" dirty="0" err="1" smtClean="0"/>
              <a:t>cho</a:t>
            </a:r>
            <a:r>
              <a:rPr lang="en-US" dirty="0" smtClean="0"/>
              <a:t> threads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/>
              <a:t>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threads.</a:t>
            </a:r>
            <a:endParaRPr lang="en-US" dirty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/>
              <a:t> </a:t>
            </a:r>
            <a:r>
              <a:rPr lang="en-US" b="1" dirty="0" smtClean="0"/>
              <a:t>FreeBSD</a:t>
            </a:r>
            <a:r>
              <a:rPr lang="en-US" dirty="0"/>
              <a:t>, </a:t>
            </a:r>
            <a:r>
              <a:rPr lang="en-US" b="1" dirty="0" err="1"/>
              <a:t>NetBSD</a:t>
            </a:r>
            <a:r>
              <a:rPr lang="en-US" dirty="0"/>
              <a:t>, </a:t>
            </a:r>
            <a:r>
              <a:rPr lang="en-US" b="1" dirty="0"/>
              <a:t>GNU/Linux</a:t>
            </a:r>
            <a:r>
              <a:rPr lang="en-US" dirty="0"/>
              <a:t>, </a:t>
            </a:r>
            <a:r>
              <a:rPr lang="en-US" b="1" dirty="0"/>
              <a:t>Mac OS X</a:t>
            </a:r>
            <a:r>
              <a:rPr lang="en-US" dirty="0"/>
              <a:t> </a:t>
            </a:r>
            <a:r>
              <a:rPr lang="en-US" dirty="0" err="1" smtClean="0"/>
              <a:t>và</a:t>
            </a:r>
            <a:r>
              <a:rPr lang="en-US" dirty="0"/>
              <a:t> </a:t>
            </a:r>
            <a:r>
              <a:rPr lang="en-US" b="1" dirty="0"/>
              <a:t>Solaris</a:t>
            </a:r>
            <a:r>
              <a:rPr lang="en-US" dirty="0"/>
              <a:t>, </a:t>
            </a:r>
            <a:r>
              <a:rPr lang="en-US" dirty="0" err="1" smtClean="0"/>
              <a:t>nhưng</a:t>
            </a:r>
            <a:r>
              <a:rPr lang="en-US" dirty="0"/>
              <a:t> 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b="1" dirty="0" smtClean="0"/>
              <a:t>Microsoft Windows</a:t>
            </a:r>
            <a:r>
              <a:rPr lang="en-US" dirty="0" smtClean="0"/>
              <a:t>. Cho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pthreads-w32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/>
              <a:t>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Windows 32-bit.</a:t>
            </a:r>
            <a:endParaRPr lang="en-US" dirty="0"/>
          </a:p>
          <a:p>
            <a:r>
              <a:rPr lang="en-US" dirty="0" smtClean="0"/>
              <a:t>API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file header:</a:t>
            </a:r>
            <a:r>
              <a:rPr lang="en-US" dirty="0"/>
              <a:t> </a:t>
            </a:r>
            <a:r>
              <a:rPr lang="en-US" b="1" dirty="0" err="1" smtClean="0"/>
              <a:t>pthread.h</a:t>
            </a:r>
            <a:r>
              <a:rPr lang="en-US" dirty="0" smtClean="0"/>
              <a:t>. </a:t>
            </a:r>
            <a:r>
              <a:rPr lang="en-US" dirty="0" err="1"/>
              <a:t>T</a:t>
            </a:r>
            <a:r>
              <a:rPr lang="en-US" dirty="0" err="1" smtClean="0"/>
              <a:t>rong</a:t>
            </a:r>
            <a:r>
              <a:rPr lang="en-US" dirty="0" smtClean="0"/>
              <a:t> GNU/Linux</a:t>
            </a:r>
            <a:r>
              <a:rPr lang="en-US" dirty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 </a:t>
            </a:r>
            <a:r>
              <a:rPr lang="en-US" dirty="0" err="1" smtClean="0"/>
              <a:t>chuẩn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/>
              <a:t> </a:t>
            </a:r>
            <a:r>
              <a:rPr lang="en-US" b="1" dirty="0" err="1" smtClean="0"/>
              <a:t>libpthread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b="1" dirty="0" err="1"/>
              <a:t>lpthread</a:t>
            </a:r>
            <a:r>
              <a:rPr lang="en-US" dirty="0"/>
              <a:t> </a:t>
            </a:r>
            <a:r>
              <a:rPr lang="en-US" dirty="0" err="1" smtClean="0"/>
              <a:t>để</a:t>
            </a:r>
            <a:r>
              <a:rPr lang="en-US" dirty="0" smtClean="0"/>
              <a:t> link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7C9-9C5D-4FB2-9040-6F8DB11FB09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4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main() thread.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thread </a:t>
            </a:r>
            <a:r>
              <a:rPr lang="en-US" dirty="0" err="1" smtClean="0"/>
              <a:t>mới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pthread.h</a:t>
            </a:r>
            <a:r>
              <a:rPr lang="en-US" i="1" dirty="0"/>
              <a:t>&gt;</a:t>
            </a:r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 smtClean="0"/>
              <a:t>pthread_create</a:t>
            </a:r>
            <a:r>
              <a:rPr lang="en-US" i="1" dirty="0" smtClean="0"/>
              <a:t>(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pthread_t</a:t>
            </a:r>
            <a:r>
              <a:rPr lang="en-US" i="1" dirty="0" smtClean="0"/>
              <a:t> </a:t>
            </a:r>
            <a:r>
              <a:rPr lang="en-US" i="1" dirty="0"/>
              <a:t>*thread,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pthread_attr_t</a:t>
            </a:r>
            <a:r>
              <a:rPr lang="en-US" i="1" dirty="0" smtClean="0"/>
              <a:t> </a:t>
            </a:r>
            <a:r>
              <a:rPr lang="en-US" i="1" dirty="0"/>
              <a:t>*</a:t>
            </a:r>
            <a:r>
              <a:rPr lang="en-US" i="1" dirty="0" err="1" smtClean="0"/>
              <a:t>attr</a:t>
            </a:r>
            <a:r>
              <a:rPr lang="en-US" i="1" dirty="0" smtClean="0"/>
              <a:t>, 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void </a:t>
            </a:r>
            <a:r>
              <a:rPr lang="en-US" i="1" dirty="0"/>
              <a:t>*(*</a:t>
            </a:r>
            <a:r>
              <a:rPr lang="en-US" i="1" dirty="0" err="1"/>
              <a:t>start_routine</a:t>
            </a:r>
            <a:r>
              <a:rPr lang="en-US" i="1" dirty="0"/>
              <a:t>)(void *), 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void </a:t>
            </a:r>
            <a:r>
              <a:rPr lang="en-US" i="1" dirty="0"/>
              <a:t>*</a:t>
            </a:r>
            <a:r>
              <a:rPr lang="en-US" i="1" dirty="0" err="1"/>
              <a:t>arg</a:t>
            </a:r>
            <a:r>
              <a:rPr lang="en-US" i="1" dirty="0"/>
              <a:t>);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pPr lvl="2"/>
            <a:r>
              <a:rPr lang="en-US" dirty="0"/>
              <a:t>0: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thread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thread </a:t>
            </a:r>
            <a:r>
              <a:rPr lang="en-US" dirty="0" err="1"/>
              <a:t>chứa</a:t>
            </a:r>
            <a:r>
              <a:rPr lang="en-US" dirty="0"/>
              <a:t> thread ID</a:t>
            </a:r>
          </a:p>
          <a:p>
            <a:pPr lvl="2"/>
            <a:r>
              <a:rPr lang="en-US" dirty="0"/>
              <a:t>&lt;&gt;0: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(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errno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i="1" dirty="0" smtClean="0"/>
              <a:t>thread</a:t>
            </a:r>
            <a:r>
              <a:rPr lang="en-US" dirty="0" smtClean="0"/>
              <a:t>: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pthread_t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i="1" dirty="0" err="1" smtClean="0"/>
              <a:t>attr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, </a:t>
            </a:r>
            <a:r>
              <a:rPr lang="en-US" dirty="0" err="1" smtClean="0"/>
              <a:t>bằng</a:t>
            </a:r>
            <a:r>
              <a:rPr lang="en-US" dirty="0" smtClean="0"/>
              <a:t> NULL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b="1" i="1" dirty="0" err="1"/>
              <a:t>start_routine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b="1" i="1" dirty="0" err="1" smtClean="0"/>
              <a:t>arg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, </a:t>
            </a:r>
            <a:r>
              <a:rPr lang="en-US" dirty="0" err="1" smtClean="0"/>
              <a:t>bằng</a:t>
            </a:r>
            <a:r>
              <a:rPr lang="en-US" dirty="0" smtClean="0"/>
              <a:t> NULL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67DD-E6FA-410D-833D-D456CEC44CE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85" y="1782229"/>
            <a:ext cx="5971429" cy="41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1295400"/>
            <a:ext cx="13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9ED4-1901-4E59-B0AD-A0BACC72799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alibri (Body)"/>
              </a:rPr>
              <a:t>Để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chạy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chương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trình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trên</a:t>
            </a:r>
            <a:r>
              <a:rPr lang="en-US" dirty="0" smtClean="0">
                <a:latin typeface="Calibri (Body)"/>
              </a:rPr>
              <a:t>:</a:t>
            </a:r>
          </a:p>
          <a:p>
            <a:pPr marL="457200" lvl="1" indent="0">
              <a:buNone/>
            </a:pPr>
            <a:r>
              <a:rPr lang="en-US" i="1" dirty="0"/>
              <a:t>$ </a:t>
            </a:r>
            <a:r>
              <a:rPr lang="en-US" i="1" dirty="0" err="1"/>
              <a:t>gcc</a:t>
            </a:r>
            <a:r>
              <a:rPr lang="en-US" i="1" dirty="0"/>
              <a:t> -o thread0 thread0.c -</a:t>
            </a:r>
            <a:r>
              <a:rPr lang="en-US" i="1" dirty="0" err="1"/>
              <a:t>lpthread</a:t>
            </a:r>
            <a:r>
              <a:rPr lang="en-US" i="1" dirty="0"/>
              <a:t>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$ </a:t>
            </a:r>
            <a:r>
              <a:rPr lang="en-US" i="1" dirty="0"/>
              <a:t>./thread0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In </a:t>
            </a:r>
            <a:r>
              <a:rPr lang="en-US" i="1" dirty="0"/>
              <a:t>main: creating thread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This </a:t>
            </a:r>
            <a:r>
              <a:rPr lang="en-US" i="1" dirty="0"/>
              <a:t>is </a:t>
            </a:r>
            <a:r>
              <a:rPr lang="en-US" i="1" dirty="0" err="1"/>
              <a:t>worker_thread</a:t>
            </a:r>
            <a:r>
              <a:rPr lang="en-US" i="1" dirty="0"/>
              <a:t>() </a:t>
            </a:r>
          </a:p>
          <a:p>
            <a:r>
              <a:rPr lang="vi-VN" dirty="0">
                <a:latin typeface="Calibri (Body)"/>
              </a:rPr>
              <a:t>Thread kết thúc thực thi khi</a:t>
            </a:r>
          </a:p>
          <a:p>
            <a:pPr lvl="1"/>
            <a:r>
              <a:rPr lang="en-US" dirty="0">
                <a:latin typeface="Calibri (Body)"/>
              </a:rPr>
              <a:t>H</a:t>
            </a:r>
            <a:r>
              <a:rPr lang="vi-VN" dirty="0" smtClean="0">
                <a:latin typeface="Calibri (Body)"/>
              </a:rPr>
              <a:t>àm </a:t>
            </a:r>
            <a:r>
              <a:rPr lang="vi-VN" i="1" dirty="0">
                <a:latin typeface="Calibri (Body)"/>
              </a:rPr>
              <a:t>start_routine</a:t>
            </a:r>
            <a:r>
              <a:rPr lang="vi-VN" dirty="0">
                <a:latin typeface="Calibri (Body)"/>
              </a:rPr>
              <a:t> kết thúc</a:t>
            </a:r>
          </a:p>
          <a:p>
            <a:pPr lvl="1"/>
            <a:r>
              <a:rPr lang="en-US" dirty="0">
                <a:latin typeface="Calibri (Body)"/>
              </a:rPr>
              <a:t>C</a:t>
            </a:r>
            <a:r>
              <a:rPr lang="vi-VN" dirty="0" smtClean="0">
                <a:latin typeface="Calibri (Body)"/>
              </a:rPr>
              <a:t>ó </a:t>
            </a:r>
            <a:r>
              <a:rPr lang="vi-VN" dirty="0">
                <a:latin typeface="Calibri (Body)"/>
              </a:rPr>
              <a:t>lời gọi hàm </a:t>
            </a:r>
            <a:r>
              <a:rPr lang="vi-VN" i="1" dirty="0">
                <a:latin typeface="Calibri (Body)"/>
              </a:rPr>
              <a:t>pthread_exit() </a:t>
            </a:r>
            <a:r>
              <a:rPr lang="vi-VN" dirty="0">
                <a:latin typeface="Calibri (Body)"/>
              </a:rPr>
              <a:t>tường minh.</a:t>
            </a:r>
          </a:p>
          <a:p>
            <a:pPr lvl="1"/>
            <a:r>
              <a:rPr lang="en-US" dirty="0">
                <a:latin typeface="Calibri (Body)"/>
              </a:rPr>
              <a:t>T</a:t>
            </a:r>
            <a:r>
              <a:rPr lang="vi-VN" dirty="0" smtClean="0">
                <a:latin typeface="Calibri (Body)"/>
              </a:rPr>
              <a:t>hread </a:t>
            </a:r>
            <a:r>
              <a:rPr lang="vi-VN" dirty="0">
                <a:latin typeface="Calibri (Body)"/>
              </a:rPr>
              <a:t>bị ngắt bởi lời gọi hàm </a:t>
            </a:r>
            <a:r>
              <a:rPr lang="vi-VN" i="1" dirty="0">
                <a:latin typeface="Calibri (Body)"/>
              </a:rPr>
              <a:t>pthread_cancel()</a:t>
            </a:r>
          </a:p>
          <a:p>
            <a:pPr lvl="1"/>
            <a:r>
              <a:rPr lang="en-US" dirty="0" err="1" smtClean="0">
                <a:latin typeface="Calibri (Body)"/>
              </a:rPr>
              <a:t>Pr</a:t>
            </a:r>
            <a:r>
              <a:rPr lang="vi-VN" dirty="0" smtClean="0">
                <a:latin typeface="Calibri (Body)"/>
              </a:rPr>
              <a:t>ocess </a:t>
            </a:r>
            <a:r>
              <a:rPr lang="vi-VN" dirty="0">
                <a:latin typeface="Calibri (Body)"/>
              </a:rPr>
              <a:t>chính kết thúc</a:t>
            </a:r>
          </a:p>
          <a:p>
            <a:pPr lvl="1"/>
            <a:r>
              <a:rPr lang="en-US" dirty="0">
                <a:latin typeface="Calibri (Body)"/>
              </a:rPr>
              <a:t>M</a:t>
            </a:r>
            <a:r>
              <a:rPr lang="vi-VN" dirty="0" smtClean="0">
                <a:latin typeface="Calibri (Body)"/>
              </a:rPr>
              <a:t>ột </a:t>
            </a:r>
            <a:r>
              <a:rPr lang="vi-VN" dirty="0">
                <a:latin typeface="Calibri (Body)"/>
              </a:rPr>
              <a:t>trong các thread gọi system call </a:t>
            </a:r>
            <a:r>
              <a:rPr lang="vi-VN" i="1" dirty="0">
                <a:latin typeface="Calibri (Body)"/>
              </a:rPr>
              <a:t>exec()</a:t>
            </a:r>
            <a:endParaRPr lang="en-US" i="1" dirty="0">
              <a:latin typeface="Calibri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9E-A993-487B-9297-C601F2E461D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Lời gọi hàm kết thúc thread tường minh</a:t>
            </a:r>
          </a:p>
          <a:p>
            <a:pPr marL="457200" lvl="1" indent="0">
              <a:buNone/>
            </a:pPr>
            <a:r>
              <a:rPr lang="vi-VN" i="1" dirty="0"/>
              <a:t>void pthread_exit(void * value_ptr);</a:t>
            </a:r>
            <a:endParaRPr lang="en-US" i="1" dirty="0" smtClean="0"/>
          </a:p>
          <a:p>
            <a:pPr lvl="1"/>
            <a:r>
              <a:rPr lang="en-US" dirty="0" err="1"/>
              <a:t>pthread_exit</a:t>
            </a:r>
            <a:r>
              <a:rPr lang="en-US" dirty="0"/>
              <a:t>() 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/>
              <a:t> *</a:t>
            </a:r>
            <a:r>
              <a:rPr lang="en-US" i="1" dirty="0" err="1"/>
              <a:t>value_ptr</a:t>
            </a:r>
            <a:r>
              <a:rPr lang="en-US" dirty="0"/>
              <a:t> 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thread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 </a:t>
            </a:r>
            <a:r>
              <a:rPr lang="en-US" i="1" dirty="0" err="1"/>
              <a:t>pthread_joi</a:t>
            </a:r>
            <a:r>
              <a:rPr lang="en-US" dirty="0" err="1"/>
              <a:t>n</a:t>
            </a:r>
            <a:r>
              <a:rPr lang="en-US" i="1" dirty="0" smtClean="0"/>
              <a:t>()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thread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pthread_join</a:t>
            </a:r>
            <a:r>
              <a:rPr lang="en-US" i="1" dirty="0"/>
              <a:t>(</a:t>
            </a:r>
            <a:r>
              <a:rPr lang="en-US" i="1" dirty="0" err="1"/>
              <a:t>pthread_t</a:t>
            </a:r>
            <a:r>
              <a:rPr lang="en-US" i="1" dirty="0"/>
              <a:t> thread, </a:t>
            </a:r>
            <a:r>
              <a:rPr lang="en-US" i="1" dirty="0" smtClean="0"/>
              <a:t>void **</a:t>
            </a:r>
            <a:r>
              <a:rPr lang="en-US" i="1" dirty="0" err="1"/>
              <a:t>value_ptr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thread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i="1" dirty="0" err="1" smtClean="0"/>
              <a:t>pthread_join</a:t>
            </a:r>
            <a:r>
              <a:rPr lang="en-US" i="1" dirty="0" smtClean="0"/>
              <a:t>()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thread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i="1" dirty="0" smtClean="0"/>
              <a:t>thread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i="1" dirty="0" smtClean="0"/>
              <a:t>*</a:t>
            </a:r>
            <a:r>
              <a:rPr lang="en-US" i="1" dirty="0" err="1" smtClean="0"/>
              <a:t>value_ptr</a:t>
            </a:r>
            <a:r>
              <a:rPr lang="en-US" i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i="1" dirty="0" err="1" smtClean="0"/>
              <a:t>pthread_exit</a:t>
            </a:r>
            <a:r>
              <a:rPr lang="en-US" i="1" dirty="0" smtClean="0"/>
              <a:t>()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i="1" dirty="0" smtClean="0"/>
              <a:t>thread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7742-1E64-4A52-9E25-71D890C5207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582069"/>
            <a:ext cx="7639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11C-6CA7-4702-8A75-2477F846B1A6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4" y="1600200"/>
            <a:ext cx="44563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1551" y="1752600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399E-ECE2-4400-A98A-08FC173664E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the make file: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Output from run: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43150"/>
            <a:ext cx="67135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724400"/>
            <a:ext cx="66849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BC72-D91B-4EA7-876A-CC95C837E4E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thread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6950"/>
            <a:ext cx="7839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42A7-C515-4F87-A103-B63E3E16F5A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Cơ bản về lập trình POSIX 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$</a:t>
            </a:r>
            <a:r>
              <a:rPr lang="en-US" i="1" dirty="0" err="1"/>
              <a:t>gcc</a:t>
            </a:r>
            <a:r>
              <a:rPr lang="en-US" i="1" dirty="0"/>
              <a:t> </a:t>
            </a:r>
            <a:r>
              <a:rPr lang="en-US" i="1" dirty="0" err="1"/>
              <a:t>charprint.c</a:t>
            </a:r>
            <a:r>
              <a:rPr lang="en-US" i="1" dirty="0"/>
              <a:t> -o </a:t>
            </a:r>
            <a:r>
              <a:rPr lang="en-US" i="1" dirty="0" err="1"/>
              <a:t>charprint</a:t>
            </a:r>
            <a:r>
              <a:rPr lang="en-US" i="1" dirty="0"/>
              <a:t> -</a:t>
            </a:r>
            <a:r>
              <a:rPr lang="en-US" i="1" dirty="0" err="1"/>
              <a:t>lpthread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$./</a:t>
            </a:r>
            <a:r>
              <a:rPr lang="en-US" i="1" dirty="0" err="1"/>
              <a:t>pthjoin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X</a:t>
            </a:r>
          </a:p>
          <a:p>
            <a:pPr marL="457200" lvl="1" indent="0">
              <a:buNone/>
            </a:pPr>
            <a:r>
              <a:rPr lang="en-US" i="1" dirty="0"/>
              <a:t>X</a:t>
            </a:r>
          </a:p>
          <a:p>
            <a:pPr marL="457200" lvl="1" indent="0">
              <a:buNone/>
            </a:pPr>
            <a:r>
              <a:rPr lang="en-US" i="1" dirty="0"/>
              <a:t>X</a:t>
            </a:r>
          </a:p>
          <a:p>
            <a:pPr marL="457200" lvl="1" indent="0">
              <a:buNone/>
            </a:pPr>
            <a:r>
              <a:rPr lang="en-US" i="1" dirty="0"/>
              <a:t>X</a:t>
            </a:r>
          </a:p>
          <a:p>
            <a:pPr marL="457200" lvl="1" indent="0">
              <a:buNone/>
            </a:pPr>
            <a:r>
              <a:rPr lang="en-US" i="1" dirty="0"/>
              <a:t>X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D9-480D-40CE-B5B0-478B3CA2BF6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 (Body)"/>
              </a:rPr>
              <a:t>Giới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thiệu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về</a:t>
            </a:r>
            <a:r>
              <a:rPr lang="en-US" dirty="0" smtClean="0">
                <a:latin typeface="Calibri (Body)"/>
              </a:rPr>
              <a:t> multi-thread</a:t>
            </a:r>
          </a:p>
          <a:p>
            <a:r>
              <a:rPr lang="vi-VN" dirty="0" smtClean="0">
                <a:latin typeface="Calibri (Body)"/>
              </a:rPr>
              <a:t>Cơ </a:t>
            </a:r>
            <a:r>
              <a:rPr lang="vi-VN" dirty="0">
                <a:latin typeface="Calibri (Body)"/>
              </a:rPr>
              <a:t>bản về lập trình POSIX </a:t>
            </a:r>
            <a:r>
              <a:rPr lang="vi-VN" dirty="0" smtClean="0">
                <a:latin typeface="Calibri (Body)"/>
              </a:rPr>
              <a:t>pthread</a:t>
            </a:r>
          </a:p>
          <a:p>
            <a:r>
              <a:rPr lang="vi-VN" dirty="0" smtClean="0">
                <a:latin typeface="Calibri (Body)"/>
              </a:rPr>
              <a:t>Giải quyết tranh chấp trên POSIX thread</a:t>
            </a:r>
            <a:endParaRPr lang="en-US" dirty="0" smtClean="0">
              <a:latin typeface="Calibri (Body)"/>
            </a:endParaRPr>
          </a:p>
          <a:p>
            <a:r>
              <a:rPr lang="en-US" dirty="0" smtClean="0">
                <a:latin typeface="Calibri (Body)"/>
              </a:rPr>
              <a:t>Labs </a:t>
            </a:r>
            <a:endParaRPr lang="en-US" dirty="0">
              <a:latin typeface="Calibri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84D-7FE3-4A21-9CE7-FD28CF980BF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3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 (Body)"/>
              </a:rPr>
              <a:t>Giới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thiệu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về</a:t>
            </a:r>
            <a:r>
              <a:rPr lang="en-US" dirty="0" smtClean="0">
                <a:latin typeface="Calibri (Body)"/>
              </a:rPr>
              <a:t> multi-thread</a:t>
            </a:r>
          </a:p>
          <a:p>
            <a:r>
              <a:rPr lang="vi-VN" dirty="0" smtClean="0">
                <a:latin typeface="Calibri (Body)"/>
              </a:rPr>
              <a:t>Cơ </a:t>
            </a:r>
            <a:r>
              <a:rPr lang="vi-VN" dirty="0">
                <a:latin typeface="Calibri (Body)"/>
              </a:rPr>
              <a:t>bản về lập trình POSIX </a:t>
            </a:r>
            <a:r>
              <a:rPr lang="vi-VN" dirty="0" smtClean="0">
                <a:latin typeface="Calibri (Body)"/>
              </a:rPr>
              <a:t>pthread</a:t>
            </a:r>
          </a:p>
          <a:p>
            <a:r>
              <a:rPr lang="vi-VN" dirty="0" smtClean="0">
                <a:solidFill>
                  <a:srgbClr val="FF0000"/>
                </a:solidFill>
                <a:latin typeface="Calibri (Body)"/>
              </a:rPr>
              <a:t>Giải quyết tranh chấp trên POSIX thread</a:t>
            </a:r>
            <a:endParaRPr lang="en-US" dirty="0" smtClean="0">
              <a:solidFill>
                <a:srgbClr val="FF0000"/>
              </a:solidFill>
              <a:latin typeface="Calibri (Body)"/>
            </a:endParaRPr>
          </a:p>
          <a:p>
            <a:r>
              <a:rPr lang="en-US" dirty="0">
                <a:latin typeface="Calibri (Body)"/>
              </a:rPr>
              <a:t>Labs</a:t>
            </a:r>
            <a:endParaRPr lang="en-US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D1F8-199C-486E-AE60-F327F2E62E6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Giải quyết tranh chấp trên POSIX </a:t>
            </a:r>
            <a:r>
              <a:rPr lang="vi-VN" dirty="0" smtClean="0">
                <a:latin typeface="Calibri (Body)"/>
              </a:rPr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MUTEX</a:t>
            </a:r>
          </a:p>
          <a:p>
            <a:r>
              <a:rPr lang="en-US" dirty="0" smtClean="0"/>
              <a:t>Conditional </a:t>
            </a:r>
            <a:r>
              <a:rPr lang="en-US" dirty="0" err="1" smtClean="0"/>
              <a:t>varible</a:t>
            </a:r>
            <a:endParaRPr lang="en-US" dirty="0" smtClean="0"/>
          </a:p>
          <a:p>
            <a:r>
              <a:rPr lang="en-US" dirty="0" smtClean="0"/>
              <a:t>POSIX semaphore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0EE-36D8-4544-A2BD-726162D513E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Giải quyết tranh chấp trên POSIX </a:t>
            </a:r>
            <a:r>
              <a:rPr lang="vi-VN" dirty="0" smtClean="0">
                <a:latin typeface="Calibri (Body)"/>
              </a:rPr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MUTEX</a:t>
            </a:r>
          </a:p>
          <a:p>
            <a:r>
              <a:rPr lang="en-US" dirty="0" smtClean="0"/>
              <a:t>Conditional </a:t>
            </a:r>
            <a:r>
              <a:rPr lang="en-US" dirty="0" err="1" smtClean="0"/>
              <a:t>varible</a:t>
            </a:r>
            <a:endParaRPr lang="en-US" dirty="0" smtClean="0"/>
          </a:p>
          <a:p>
            <a:r>
              <a:rPr lang="en-US" dirty="0" smtClean="0"/>
              <a:t>POSIX semaphore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D8F9-4D3A-4975-A1F8-145D6A58589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code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đã</a:t>
            </a:r>
            <a:r>
              <a:rPr lang="en-US" dirty="0" smtClean="0"/>
              <a:t> lock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lock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thread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release lock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E730-CCC1-463C-A0E1-494BA83D524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pthread_mutex_init</a:t>
            </a:r>
            <a:r>
              <a:rPr lang="en-US" i="1" dirty="0"/>
              <a:t>(</a:t>
            </a:r>
            <a:r>
              <a:rPr lang="en-US" i="1" dirty="0" err="1"/>
              <a:t>pthread_mutex_t</a:t>
            </a:r>
            <a:r>
              <a:rPr lang="en-US" i="1" dirty="0"/>
              <a:t> *</a:t>
            </a:r>
            <a:r>
              <a:rPr lang="en-US" i="1" dirty="0" err="1"/>
              <a:t>mutex</a:t>
            </a:r>
            <a:r>
              <a:rPr lang="en-US" i="1" dirty="0"/>
              <a:t>, </a:t>
            </a:r>
            <a:r>
              <a:rPr lang="en-US" i="1" dirty="0" err="1"/>
              <a:t>const</a:t>
            </a:r>
            <a:r>
              <a:rPr lang="en-US" i="1" dirty="0"/>
              <a:t> </a:t>
            </a:r>
            <a:r>
              <a:rPr lang="en-US" i="1" dirty="0" err="1"/>
              <a:t>pthread_mutexattr_t</a:t>
            </a:r>
            <a:r>
              <a:rPr lang="en-US" i="1" dirty="0"/>
              <a:t> *</a:t>
            </a:r>
            <a:r>
              <a:rPr lang="en-US" i="1" dirty="0" err="1"/>
              <a:t>mutexattr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i="1" dirty="0" err="1"/>
              <a:t>pthread_mutex_t</a:t>
            </a:r>
            <a:r>
              <a:rPr lang="en-US" i="1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i="1" dirty="0" err="1" smtClean="0"/>
              <a:t>mutex</a:t>
            </a:r>
            <a:endParaRPr lang="en-US" i="1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pass NULL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dùng</a:t>
            </a:r>
            <a:r>
              <a:rPr lang="en-US" dirty="0"/>
              <a:t> macro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function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err="1"/>
              <a:t>pthread_mutex_t</a:t>
            </a:r>
            <a:r>
              <a:rPr lang="en-US" i="1" dirty="0"/>
              <a:t> lock = PTHREAD_MUTEX_INITIALIZER;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.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sz="2900" i="1" dirty="0" err="1"/>
              <a:t>pthread_mutex_t</a:t>
            </a:r>
            <a:r>
              <a:rPr lang="en-US" sz="2900" i="1" dirty="0"/>
              <a:t> lock = </a:t>
            </a:r>
            <a:r>
              <a:rPr lang="en-US" sz="2900" i="1" dirty="0" smtClean="0"/>
              <a:t>PTHREAD_RECURSIVE_MUTEX_INITIALIZER_NP;</a:t>
            </a:r>
            <a:endParaRPr lang="en-US" sz="2900" i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8D60-0F93-4DCB-8D37-48189F3CA2E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lock </a:t>
            </a:r>
            <a:r>
              <a:rPr lang="en-US" dirty="0" err="1" smtClean="0"/>
              <a:t>và</a:t>
            </a:r>
            <a:r>
              <a:rPr lang="en-US" dirty="0" smtClean="0"/>
              <a:t> unlock,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lvl="1" indent="0" fontAlgn="base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pthread_mutex_lock</a:t>
            </a:r>
            <a:r>
              <a:rPr lang="en-US" i="1" dirty="0"/>
              <a:t>(</a:t>
            </a:r>
            <a:r>
              <a:rPr lang="en-US" i="1" dirty="0" err="1"/>
              <a:t>pthread_mutex_t</a:t>
            </a:r>
            <a:r>
              <a:rPr lang="en-US" i="1" dirty="0"/>
              <a:t> *</a:t>
            </a:r>
            <a:r>
              <a:rPr lang="en-US" i="1" dirty="0" err="1"/>
              <a:t>mutex</a:t>
            </a:r>
            <a:r>
              <a:rPr lang="en-US" i="1" dirty="0"/>
              <a:t>);</a:t>
            </a:r>
          </a:p>
          <a:p>
            <a:pPr marL="457200" lvl="1" indent="0" fontAlgn="base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pthread_mutex_trylock</a:t>
            </a:r>
            <a:r>
              <a:rPr lang="en-US" i="1" dirty="0"/>
              <a:t>(</a:t>
            </a:r>
            <a:r>
              <a:rPr lang="en-US" i="1" dirty="0" err="1"/>
              <a:t>pthread_mutex_t</a:t>
            </a:r>
            <a:r>
              <a:rPr lang="en-US" i="1" dirty="0"/>
              <a:t> *</a:t>
            </a:r>
            <a:r>
              <a:rPr lang="en-US" i="1" dirty="0" err="1"/>
              <a:t>mutex</a:t>
            </a:r>
            <a:r>
              <a:rPr lang="en-US" i="1" dirty="0"/>
              <a:t>);</a:t>
            </a:r>
          </a:p>
          <a:p>
            <a:pPr marL="457200" lvl="1" indent="0" fontAlgn="base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pthread_mutex_unlock</a:t>
            </a:r>
            <a:r>
              <a:rPr lang="en-US" i="1" dirty="0"/>
              <a:t>(</a:t>
            </a:r>
            <a:r>
              <a:rPr lang="en-US" i="1" dirty="0" err="1"/>
              <a:t>pthread_mutex_t</a:t>
            </a:r>
            <a:r>
              <a:rPr lang="en-US" i="1" dirty="0"/>
              <a:t> *</a:t>
            </a:r>
            <a:r>
              <a:rPr lang="en-US" i="1" dirty="0" err="1"/>
              <a:t>mutex</a:t>
            </a:r>
            <a:r>
              <a:rPr lang="en-US" i="1" dirty="0" smtClean="0"/>
              <a:t>);</a:t>
            </a:r>
            <a:endParaRPr lang="en-US" dirty="0"/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i="1" dirty="0" smtClean="0"/>
              <a:t>lock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i="1" dirty="0" err="1" smtClean="0"/>
              <a:t>trylock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smtClean="0"/>
              <a:t>lock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blocking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i="1" dirty="0" err="1" smtClean="0"/>
              <a:t>trylock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unblocking.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trylock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fail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lock/held </a:t>
            </a:r>
            <a:r>
              <a:rPr lang="en-US" dirty="0" err="1" smtClean="0"/>
              <a:t>bởi</a:t>
            </a:r>
            <a:r>
              <a:rPr lang="en-US" dirty="0" smtClean="0"/>
              <a:t> thread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CA2-9845-420F-A455-2EA8EC4EB9F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4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pthread_mutex_destroy</a:t>
            </a:r>
            <a:r>
              <a:rPr lang="en-US" i="1" dirty="0"/>
              <a:t>(</a:t>
            </a:r>
            <a:r>
              <a:rPr lang="en-US" i="1" dirty="0" err="1"/>
              <a:t>pthread_mutex_t</a:t>
            </a:r>
            <a:r>
              <a:rPr lang="en-US" i="1" dirty="0"/>
              <a:t> *</a:t>
            </a:r>
            <a:r>
              <a:rPr lang="en-US" i="1" dirty="0" err="1"/>
              <a:t>m_mutex</a:t>
            </a:r>
            <a:r>
              <a:rPr lang="en-US" i="1" dirty="0"/>
              <a:t>); 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AC66-657E-46AE-9D38-6BC40C5BEA5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79" y="1600200"/>
            <a:ext cx="63186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78FE-B0C6-4F53-BA57-80E198A52613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53" y="1600200"/>
            <a:ext cx="64336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1A2-EEA7-49E0-AA93-A488C83661A0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Giải quyết tranh chấp trên POSIX </a:t>
            </a:r>
            <a:r>
              <a:rPr lang="vi-VN" dirty="0" smtClean="0">
                <a:latin typeface="Calibri (Body)"/>
              </a:rPr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Conditional </a:t>
            </a:r>
            <a:r>
              <a:rPr lang="en-US" dirty="0" err="1" smtClean="0">
                <a:solidFill>
                  <a:srgbClr val="FF0000"/>
                </a:solidFill>
              </a:rPr>
              <a:t>varible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POSIX </a:t>
            </a:r>
            <a:r>
              <a:rPr lang="en-US" dirty="0" err="1" smtClean="0"/>
              <a:t>semapore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FBE4-6D9C-4892-A471-946A6A8A179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 (Body)"/>
              </a:rPr>
              <a:t>Giới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 (Body)"/>
              </a:rPr>
              <a:t>thiệu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 (Body)"/>
              </a:rPr>
              <a:t>về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 multi-thread</a:t>
            </a:r>
          </a:p>
          <a:p>
            <a:r>
              <a:rPr lang="vi-VN" dirty="0" smtClean="0">
                <a:latin typeface="Calibri (Body)"/>
              </a:rPr>
              <a:t>Cơ </a:t>
            </a:r>
            <a:r>
              <a:rPr lang="vi-VN" dirty="0">
                <a:latin typeface="Calibri (Body)"/>
              </a:rPr>
              <a:t>bản về lập trình POSIX </a:t>
            </a:r>
            <a:r>
              <a:rPr lang="vi-VN" dirty="0" smtClean="0">
                <a:latin typeface="Calibri (Body)"/>
              </a:rPr>
              <a:t>pthread</a:t>
            </a:r>
          </a:p>
          <a:p>
            <a:r>
              <a:rPr lang="vi-VN" dirty="0" smtClean="0">
                <a:latin typeface="Calibri (Body)"/>
              </a:rPr>
              <a:t>Giải quyết tranh chấp trên POSIX thread</a:t>
            </a:r>
            <a:endParaRPr lang="en-US" dirty="0" smtClean="0">
              <a:latin typeface="Calibri (Body)"/>
            </a:endParaRPr>
          </a:p>
          <a:p>
            <a:r>
              <a:rPr lang="en-US" dirty="0">
                <a:latin typeface="Calibri (Body)"/>
              </a:rPr>
              <a:t>Labs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EA74-691D-4975-8011-4013B510918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0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</a:t>
            </a:r>
            <a:r>
              <a:rPr lang="en-US" dirty="0" err="1" smtClean="0"/>
              <a:t>varible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(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ngủ</a:t>
            </a:r>
            <a:r>
              <a:rPr lang="en-US" dirty="0" smtClean="0"/>
              <a:t> - sleeping thread –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CPU)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4098-33C0-48B4-A4DD-D9A74B55225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varible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function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macro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:</a:t>
            </a:r>
          </a:p>
          <a:p>
            <a:pPr marL="457200" lvl="1" indent="0" fontAlgn="base"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pthread_cond_init</a:t>
            </a:r>
            <a:r>
              <a:rPr lang="en-US" sz="2400" i="1" dirty="0"/>
              <a:t>(</a:t>
            </a:r>
            <a:r>
              <a:rPr lang="en-US" sz="2400" i="1" dirty="0" err="1"/>
              <a:t>pthread_cond_t</a:t>
            </a:r>
            <a:r>
              <a:rPr lang="en-US" sz="2400" i="1" dirty="0"/>
              <a:t> *</a:t>
            </a:r>
            <a:r>
              <a:rPr lang="en-US" sz="2400" i="1" dirty="0" err="1" smtClean="0"/>
              <a:t>cond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pthread_condattr_t</a:t>
            </a:r>
            <a:r>
              <a:rPr lang="en-US" sz="2400" i="1" dirty="0" smtClean="0"/>
              <a:t> </a:t>
            </a:r>
            <a:r>
              <a:rPr lang="en-US" sz="2400" i="1" dirty="0"/>
              <a:t>*</a:t>
            </a:r>
            <a:r>
              <a:rPr lang="en-US" sz="2400" i="1" dirty="0" err="1"/>
              <a:t>cond_attr</a:t>
            </a:r>
            <a:r>
              <a:rPr lang="en-US" sz="2400" i="1" dirty="0" smtClean="0"/>
              <a:t>);</a:t>
            </a:r>
            <a:endParaRPr lang="en-US" sz="2400" i="1" dirty="0"/>
          </a:p>
          <a:p>
            <a:pPr marL="457200" lvl="1" indent="0" fontAlgn="base">
              <a:buNone/>
            </a:pPr>
            <a:r>
              <a:rPr lang="en-US" sz="2400" i="1" dirty="0" err="1"/>
              <a:t>pthread_cond_t</a:t>
            </a:r>
            <a:r>
              <a:rPr lang="en-US" sz="2400" i="1" dirty="0"/>
              <a:t> </a:t>
            </a:r>
            <a:r>
              <a:rPr lang="en-US" sz="2400" i="1" dirty="0" err="1"/>
              <a:t>cond</a:t>
            </a:r>
            <a:r>
              <a:rPr lang="en-US" sz="2400" i="1" dirty="0"/>
              <a:t> </a:t>
            </a:r>
            <a:r>
              <a:rPr lang="en-US" sz="2400" i="1" dirty="0" smtClean="0"/>
              <a:t>= PTHREAD_COND_INITIALIZER;</a:t>
            </a:r>
            <a:endParaRPr lang="en-US" sz="2400" dirty="0"/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/>
              <a:t>pthread_cond_signal</a:t>
            </a:r>
            <a:r>
              <a:rPr lang="en-US" i="1" dirty="0"/>
              <a:t>(</a:t>
            </a:r>
            <a:r>
              <a:rPr lang="en-US" i="1" dirty="0" err="1"/>
              <a:t>pthread_cond_t</a:t>
            </a:r>
            <a:r>
              <a:rPr lang="en-US" i="1" dirty="0"/>
              <a:t> *</a:t>
            </a:r>
            <a:r>
              <a:rPr lang="en-US" i="1" dirty="0" err="1"/>
              <a:t>cond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pthread_cond_broadcast</a:t>
            </a:r>
            <a:r>
              <a:rPr lang="en-US" i="1" dirty="0"/>
              <a:t>(</a:t>
            </a:r>
            <a:r>
              <a:rPr lang="en-US" i="1" dirty="0" err="1"/>
              <a:t>pthread_cond_t</a:t>
            </a:r>
            <a:r>
              <a:rPr lang="en-US" i="1" dirty="0"/>
              <a:t> *</a:t>
            </a:r>
            <a:r>
              <a:rPr lang="en-US" i="1" dirty="0" err="1"/>
              <a:t>cond</a:t>
            </a:r>
            <a:r>
              <a:rPr lang="en-US" i="1" dirty="0"/>
              <a:t>);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A604-9CF0-4417-906A-AA2BC1CE3A2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3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varible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pthread_cond_timedwait</a:t>
            </a:r>
            <a:r>
              <a:rPr lang="en-US" sz="2400" i="1" dirty="0"/>
              <a:t>(</a:t>
            </a:r>
            <a:r>
              <a:rPr lang="en-US" sz="2400" i="1" dirty="0" err="1"/>
              <a:t>pthread_cond_t</a:t>
            </a:r>
            <a:r>
              <a:rPr lang="en-US" sz="2400" i="1" dirty="0"/>
              <a:t> </a:t>
            </a:r>
            <a:r>
              <a:rPr lang="en-US" sz="2400" i="1" dirty="0" smtClean="0"/>
              <a:t>*</a:t>
            </a:r>
            <a:r>
              <a:rPr lang="en-US" sz="2400" i="1" dirty="0" err="1" smtClean="0"/>
              <a:t>cond</a:t>
            </a:r>
            <a:r>
              <a:rPr lang="en-US" sz="2400" i="1" dirty="0"/>
              <a:t>, </a:t>
            </a:r>
            <a:r>
              <a:rPr lang="en-US" sz="2400" i="1" dirty="0" err="1"/>
              <a:t>pthread_mutex_t</a:t>
            </a:r>
            <a:r>
              <a:rPr lang="en-US" sz="2400" i="1" dirty="0"/>
              <a:t> </a:t>
            </a:r>
            <a:r>
              <a:rPr lang="en-US" sz="2400" i="1" dirty="0" smtClean="0"/>
              <a:t>*</a:t>
            </a:r>
            <a:r>
              <a:rPr lang="en-US" sz="2400" i="1" dirty="0" err="1" smtClean="0"/>
              <a:t>mutex</a:t>
            </a:r>
            <a:r>
              <a:rPr lang="en-US" sz="2400" i="1" dirty="0"/>
              <a:t>, </a:t>
            </a:r>
            <a:r>
              <a:rPr lang="en-US" sz="2400" i="1" dirty="0" err="1"/>
              <a:t>const</a:t>
            </a:r>
            <a:r>
              <a:rPr lang="en-US" sz="2400" i="1" dirty="0"/>
              <a:t>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timespec</a:t>
            </a:r>
            <a:r>
              <a:rPr lang="en-US" sz="2400" i="1" dirty="0"/>
              <a:t> </a:t>
            </a:r>
            <a:r>
              <a:rPr lang="en-US" sz="2400" i="1" dirty="0" smtClean="0"/>
              <a:t>*</a:t>
            </a:r>
            <a:r>
              <a:rPr lang="en-US" sz="2400" i="1" dirty="0" err="1" smtClean="0"/>
              <a:t>abstime</a:t>
            </a:r>
            <a:r>
              <a:rPr lang="en-US" sz="2400" i="1" dirty="0"/>
              <a:t>);</a:t>
            </a:r>
          </a:p>
          <a:p>
            <a:pPr marL="457200" lvl="1" indent="0"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pthread_cond_wait</a:t>
            </a:r>
            <a:r>
              <a:rPr lang="en-US" sz="2400" i="1" dirty="0"/>
              <a:t>(</a:t>
            </a:r>
            <a:r>
              <a:rPr lang="en-US" sz="2400" i="1" dirty="0" err="1"/>
              <a:t>pthread_cond_t</a:t>
            </a:r>
            <a:r>
              <a:rPr lang="en-US" sz="2400" i="1" dirty="0"/>
              <a:t> </a:t>
            </a:r>
            <a:r>
              <a:rPr lang="en-US" sz="2400" i="1" dirty="0" smtClean="0"/>
              <a:t>*</a:t>
            </a:r>
            <a:r>
              <a:rPr lang="en-US" sz="2400" i="1" dirty="0" err="1" smtClean="0"/>
              <a:t>cond</a:t>
            </a:r>
            <a:r>
              <a:rPr lang="en-US" sz="2400" i="1" dirty="0"/>
              <a:t>, </a:t>
            </a:r>
            <a:r>
              <a:rPr lang="en-US" sz="2400" i="1" dirty="0" err="1"/>
              <a:t>pthread_mutex_t</a:t>
            </a:r>
            <a:r>
              <a:rPr lang="en-US" sz="2400" i="1" dirty="0"/>
              <a:t> </a:t>
            </a:r>
            <a:r>
              <a:rPr lang="en-US" sz="2400" i="1" dirty="0" smtClean="0"/>
              <a:t>*</a:t>
            </a:r>
            <a:r>
              <a:rPr lang="en-US" sz="2400" i="1" dirty="0" err="1" smtClean="0"/>
              <a:t>mutex</a:t>
            </a:r>
            <a:r>
              <a:rPr lang="en-US" sz="2400" i="1" dirty="0"/>
              <a:t>); </a:t>
            </a:r>
            <a:endParaRPr lang="en-US" sz="2400" i="1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lvl="2"/>
            <a:r>
              <a:rPr lang="en-US" i="1" dirty="0" err="1"/>
              <a:t>c</a:t>
            </a:r>
            <a:r>
              <a:rPr lang="en-US" i="1" dirty="0" err="1" smtClean="0"/>
              <a:t>ond</a:t>
            </a:r>
            <a:r>
              <a:rPr lang="en-US" dirty="0" smtClean="0"/>
              <a:t>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endParaRPr lang="en-US" dirty="0"/>
          </a:p>
          <a:p>
            <a:pPr lvl="2"/>
            <a:r>
              <a:rPr lang="en-US" i="1" dirty="0" err="1"/>
              <a:t>m</a:t>
            </a:r>
            <a:r>
              <a:rPr lang="en-US" i="1" dirty="0" err="1" smtClean="0"/>
              <a:t>utex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endParaRPr lang="en-US" dirty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Thóa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i="1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/>
              <a:t>cond</a:t>
            </a:r>
            <a:endParaRPr lang="en-US" i="1" dirty="0" smtClean="0"/>
          </a:p>
          <a:p>
            <a:pPr lvl="2"/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dậy</a:t>
            </a:r>
            <a:r>
              <a:rPr lang="en-US" dirty="0" smtClean="0"/>
              <a:t>,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i="1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i="1" dirty="0" err="1" smtClean="0"/>
              <a:t>timespec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timeout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i="1" dirty="0" err="1" smtClean="0"/>
              <a:t>pthread_cond_wait</a:t>
            </a:r>
            <a:r>
              <a:rPr lang="en-US" i="1" dirty="0" smtClean="0"/>
              <a:t>()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vĩnh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7E54-60DA-4363-9342-943B8D2655A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varible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pthread_cond_destroy</a:t>
            </a:r>
            <a:r>
              <a:rPr lang="en-US" i="1" dirty="0"/>
              <a:t>(</a:t>
            </a:r>
            <a:r>
              <a:rPr lang="en-US" i="1" dirty="0" err="1"/>
              <a:t>pthread_cond_t</a:t>
            </a:r>
            <a:r>
              <a:rPr lang="en-US" i="1" dirty="0"/>
              <a:t> *</a:t>
            </a:r>
            <a:r>
              <a:rPr lang="en-US" i="1" dirty="0" err="1"/>
              <a:t>cond</a:t>
            </a:r>
            <a:r>
              <a:rPr lang="en-US" i="1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FD13-2579-4362-B13A-62FE83BDB77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6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2400"/>
            <a:ext cx="59817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324F-E78D-4AFD-B0AB-05BD23A77E0A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Calibri (Body)"/>
              </a:rPr>
              <a:t>Giải quyết tranh chấp trên POSIX </a:t>
            </a:r>
            <a:r>
              <a:rPr lang="vi-VN" dirty="0" smtClean="0">
                <a:latin typeface="Calibri (Body)"/>
              </a:rPr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MUTEX</a:t>
            </a:r>
          </a:p>
          <a:p>
            <a:r>
              <a:rPr lang="en-US" dirty="0" smtClean="0"/>
              <a:t>Conditional </a:t>
            </a:r>
            <a:r>
              <a:rPr lang="en-US" dirty="0" err="1" smtClean="0"/>
              <a:t>varible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POSIX semaphore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B53B-EC86-4708-B772-C4F76C567C8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POSIX </a:t>
            </a:r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Semaphore </a:t>
            </a:r>
            <a:r>
              <a:rPr lang="en-US" dirty="0" err="1" smtClean="0"/>
              <a:t>cho</a:t>
            </a:r>
            <a:r>
              <a:rPr lang="en-US" dirty="0" smtClean="0"/>
              <a:t> ta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semaphore: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semaphore. 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semaphore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lvl="1"/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semwait</a:t>
            </a:r>
            <a:r>
              <a:rPr lang="en-US" dirty="0" smtClean="0"/>
              <a:t>_(), </a:t>
            </a:r>
            <a:r>
              <a:rPr lang="en-US" dirty="0" err="1" smtClean="0"/>
              <a:t>sem_wait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&gt; 0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semaphore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&gt; 0,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semaphore &lt;= 0,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sem_post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semaphore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Sem_post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semaphore </a:t>
            </a:r>
            <a:r>
              <a:rPr lang="en-US" dirty="0" err="1" smtClean="0"/>
              <a:t>lên</a:t>
            </a:r>
            <a:r>
              <a:rPr lang="en-US" dirty="0" smtClean="0"/>
              <a:t> 1.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145B-5624-4298-B3FD-8484F34B23C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</a:t>
            </a:r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Semaphore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sem_init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semaphore.h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sem_init</a:t>
            </a:r>
            <a:r>
              <a:rPr lang="en-US" i="1" dirty="0"/>
              <a:t>(</a:t>
            </a:r>
            <a:r>
              <a:rPr lang="en-US" i="1" dirty="0" err="1"/>
              <a:t>sem_t</a:t>
            </a:r>
            <a:r>
              <a:rPr lang="en-US" i="1" dirty="0"/>
              <a:t> *</a:t>
            </a:r>
            <a:r>
              <a:rPr lang="en-US" i="1" dirty="0" err="1"/>
              <a:t>sem</a:t>
            </a:r>
            <a:r>
              <a:rPr lang="en-US" i="1" dirty="0"/>
              <a:t>,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pshared</a:t>
            </a:r>
            <a:r>
              <a:rPr lang="en-US" i="1" dirty="0"/>
              <a:t>, 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val</a:t>
            </a:r>
            <a:r>
              <a:rPr lang="en-US" i="1" dirty="0"/>
              <a:t>); </a:t>
            </a:r>
            <a:endParaRPr lang="en-US" i="1" dirty="0" smtClean="0"/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semaphore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  <a:p>
            <a:pPr lvl="1"/>
            <a:r>
              <a:rPr lang="en-US" i="1" dirty="0" err="1"/>
              <a:t>p</a:t>
            </a:r>
            <a:r>
              <a:rPr lang="en-US" i="1" dirty="0" err="1" smtClean="0"/>
              <a:t>shared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semaphore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semaphore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i="1" dirty="0" err="1" smtClean="0"/>
              <a:t>pshared</a:t>
            </a:r>
            <a:endParaRPr lang="en-US" i="1" dirty="0" smtClean="0"/>
          </a:p>
          <a:p>
            <a:pPr lvl="1"/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semaphore.</a:t>
            </a:r>
            <a:endParaRPr lang="en-US" dirty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sem_wait</a:t>
            </a:r>
            <a:r>
              <a:rPr lang="en-US" dirty="0" smtClean="0"/>
              <a:t>():</a:t>
            </a:r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sem_wait</a:t>
            </a:r>
            <a:r>
              <a:rPr lang="en-US" i="1" dirty="0"/>
              <a:t>(</a:t>
            </a:r>
            <a:r>
              <a:rPr lang="en-US" i="1" dirty="0" err="1"/>
              <a:t>sem_t</a:t>
            </a:r>
            <a:r>
              <a:rPr lang="en-US" i="1" dirty="0"/>
              <a:t> *</a:t>
            </a:r>
            <a:r>
              <a:rPr lang="en-US" i="1" dirty="0" err="1"/>
              <a:t>sem</a:t>
            </a:r>
            <a:r>
              <a:rPr lang="en-US" i="1" dirty="0"/>
              <a:t>);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sem_try_wait</a:t>
            </a:r>
            <a:r>
              <a:rPr lang="en-US" i="1" dirty="0"/>
              <a:t>(</a:t>
            </a:r>
            <a:r>
              <a:rPr lang="en-US" i="1" dirty="0" err="1"/>
              <a:t>sem_t</a:t>
            </a:r>
            <a:r>
              <a:rPr lang="en-US" i="1" dirty="0"/>
              <a:t> *</a:t>
            </a:r>
            <a:r>
              <a:rPr lang="en-US" i="1" dirty="0" err="1"/>
              <a:t>sem</a:t>
            </a:r>
            <a:r>
              <a:rPr lang="en-US" i="1" dirty="0" smtClean="0"/>
              <a:t>);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sem_post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semaphore:</a:t>
            </a:r>
          </a:p>
          <a:p>
            <a:pPr marL="457200" lvl="1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sem_post</a:t>
            </a:r>
            <a:r>
              <a:rPr lang="en-US" i="1" dirty="0"/>
              <a:t>(</a:t>
            </a:r>
            <a:r>
              <a:rPr lang="en-US" i="1" dirty="0" err="1"/>
              <a:t>sem_t</a:t>
            </a:r>
            <a:r>
              <a:rPr lang="en-US" i="1" dirty="0"/>
              <a:t> *</a:t>
            </a:r>
            <a:r>
              <a:rPr lang="en-US" i="1" dirty="0" err="1"/>
              <a:t>sem</a:t>
            </a:r>
            <a:r>
              <a:rPr lang="en-US" i="1" dirty="0"/>
              <a:t>);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i="1" dirty="0" smtClean="0"/>
              <a:t>: 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6C43-3873-4A5B-B1E0-D4A94019C8B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5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76200"/>
            <a:ext cx="7477125" cy="66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B60-9315-43D7-8055-0EAA8A86DC6B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1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6" y="1319213"/>
            <a:ext cx="8883814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POSIX semaphore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7C02-9606-4DBF-B4D8-9B5611BECE97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Giới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về</a:t>
            </a:r>
            <a:r>
              <a:rPr lang="en-US" dirty="0">
                <a:latin typeface="Calibri (Body)"/>
              </a:rPr>
              <a:t> multi-thread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643856"/>
            <a:ext cx="3581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A656-C66D-4AF7-A4FE-CDE1AC08A31B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8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14625"/>
            <a:ext cx="6286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9AB9-BCC9-475D-9896-4E99569541A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9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 (Body)"/>
              </a:rPr>
              <a:t>Giới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thiệu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về</a:t>
            </a:r>
            <a:r>
              <a:rPr lang="en-US" dirty="0" smtClean="0">
                <a:latin typeface="Calibri (Body)"/>
              </a:rPr>
              <a:t> multi-thread</a:t>
            </a:r>
          </a:p>
          <a:p>
            <a:r>
              <a:rPr lang="vi-VN" dirty="0" smtClean="0">
                <a:latin typeface="Calibri (Body)"/>
              </a:rPr>
              <a:t>Cơ </a:t>
            </a:r>
            <a:r>
              <a:rPr lang="vi-VN" dirty="0">
                <a:latin typeface="Calibri (Body)"/>
              </a:rPr>
              <a:t>bản về lập trình POSIX </a:t>
            </a:r>
            <a:r>
              <a:rPr lang="vi-VN" dirty="0" smtClean="0">
                <a:latin typeface="Calibri (Body)"/>
              </a:rPr>
              <a:t>pthread</a:t>
            </a:r>
          </a:p>
          <a:p>
            <a:r>
              <a:rPr lang="vi-VN" dirty="0" smtClean="0">
                <a:latin typeface="Calibri (Body)"/>
              </a:rPr>
              <a:t>Giải quyết tranh chấp trên POSIX thread</a:t>
            </a:r>
            <a:endParaRPr lang="en-US" dirty="0" smtClean="0">
              <a:latin typeface="Calibri (Body)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alibri (Body)"/>
              </a:rPr>
              <a:t>Labs </a:t>
            </a:r>
            <a:endParaRPr lang="en-US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077-0893-4775-999B-65D7D29B751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3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Lab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request{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number; //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/>
              <a:t> </a:t>
            </a:r>
            <a:r>
              <a:rPr lang="en-US" dirty="0" smtClean="0"/>
              <a:t>request* </a:t>
            </a:r>
            <a:r>
              <a:rPr lang="en-US" dirty="0" err="1" smtClean="0"/>
              <a:t>next_request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3 thread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list,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number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id </a:t>
            </a:r>
            <a:r>
              <a:rPr lang="en-US" dirty="0" err="1" smtClean="0"/>
              <a:t>của</a:t>
            </a:r>
            <a:r>
              <a:rPr lang="en-US" dirty="0" smtClean="0"/>
              <a:t> thread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smtClean="0"/>
              <a:t> 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Ở main thread: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1 </a:t>
            </a:r>
            <a:r>
              <a:rPr lang="en-US" dirty="0" err="1" smtClean="0"/>
              <a:t>giây</a:t>
            </a:r>
            <a:r>
              <a:rPr lang="en-US" dirty="0" smtClean="0"/>
              <a:t> add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list. </a:t>
            </a:r>
            <a:r>
              <a:rPr lang="en-US" dirty="0" err="1" smtClean="0"/>
              <a:t>Đến</a:t>
            </a:r>
            <a:r>
              <a:rPr lang="en-US" dirty="0" smtClean="0"/>
              <a:t> 60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C3A1-E96C-424D-BE69-288C0EF0F37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8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2: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lab 1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thread con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list </a:t>
            </a:r>
            <a:r>
              <a:rPr lang="en-US" dirty="0" err="1" smtClean="0"/>
              <a:t>sau</a:t>
            </a:r>
            <a:r>
              <a:rPr lang="en-US" dirty="0" smtClean="0"/>
              <a:t> 2 </a:t>
            </a:r>
            <a:r>
              <a:rPr lang="en-US" dirty="0" err="1" smtClean="0"/>
              <a:t>giây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3381-2A37-430E-BD49-CD0D1722130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 (Body)"/>
              </a:rPr>
              <a:t>Giới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về</a:t>
            </a:r>
            <a:r>
              <a:rPr lang="en-US" dirty="0">
                <a:latin typeface="Calibri (Body)"/>
              </a:rPr>
              <a:t> </a:t>
            </a:r>
            <a:r>
              <a:rPr lang="en-US" dirty="0" smtClean="0">
                <a:latin typeface="Calibri (Body)"/>
              </a:rPr>
              <a:t>multi-thread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33" y="1963181"/>
            <a:ext cx="5933334" cy="3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0B2-9035-49B6-87F3-363E835554C8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Giới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về</a:t>
            </a:r>
            <a:r>
              <a:rPr lang="en-US" dirty="0">
                <a:latin typeface="Calibri (Body)"/>
              </a:rPr>
              <a:t> multi-thread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29" y="1600200"/>
            <a:ext cx="72229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195E-AA5C-4ABB-A332-4ECCD847F6BD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Multiprocessing vs. Multithreading</a:t>
            </a:r>
          </a:p>
          <a:p>
            <a:pPr lvl="1"/>
            <a:r>
              <a:rPr lang="en-US" b="1" dirty="0" smtClean="0"/>
              <a:t>Multiprocessing</a:t>
            </a:r>
            <a:endParaRPr lang="en-US" dirty="0"/>
          </a:p>
          <a:p>
            <a:pPr lvl="2"/>
            <a:r>
              <a:rPr lang="en-US" dirty="0" err="1" smtClean="0"/>
              <a:t>Mỗi</a:t>
            </a:r>
            <a:r>
              <a:rPr lang="en-US" dirty="0" smtClean="0"/>
              <a:t> process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(data, instructions …)</a:t>
            </a:r>
            <a:endParaRPr lang="en-US" dirty="0"/>
          </a:p>
          <a:p>
            <a:pPr lvl="2"/>
            <a:r>
              <a:rPr lang="en-US" b="1" dirty="0" err="1" smtClean="0"/>
              <a:t>Thuận</a:t>
            </a:r>
            <a:r>
              <a:rPr lang="en-US" b="1" dirty="0" smtClean="0"/>
              <a:t> </a:t>
            </a:r>
            <a:r>
              <a:rPr lang="en-US" b="1" dirty="0" err="1" smtClean="0"/>
              <a:t>lợi</a:t>
            </a:r>
            <a:r>
              <a:rPr lang="en-US" dirty="0" smtClean="0"/>
              <a:t>: 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process </a:t>
            </a:r>
            <a:r>
              <a:rPr lang="en-US" dirty="0" err="1" smtClean="0"/>
              <a:t>khác</a:t>
            </a:r>
            <a:r>
              <a:rPr lang="en-US" dirty="0" smtClean="0"/>
              <a:t>, process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process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lvl="3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 lvl="3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crash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process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3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process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pPr lvl="2"/>
            <a:r>
              <a:rPr lang="en-US" b="1" dirty="0" err="1" smtClean="0"/>
              <a:t>Khó</a:t>
            </a:r>
            <a:r>
              <a:rPr lang="en-US" b="1" dirty="0" smtClean="0"/>
              <a:t> </a:t>
            </a:r>
            <a:r>
              <a:rPr lang="en-US" b="1" dirty="0" err="1" smtClean="0"/>
              <a:t>khăn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lvl="3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process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Giới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về</a:t>
            </a:r>
            <a:r>
              <a:rPr lang="en-US" dirty="0">
                <a:latin typeface="Calibri (Body)"/>
              </a:rPr>
              <a:t> multi-thread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1299-622E-4701-BA12-E7DEA1D1FA9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Giới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về</a:t>
            </a:r>
            <a:r>
              <a:rPr lang="en-US" dirty="0">
                <a:latin typeface="Calibri (Body)"/>
              </a:rPr>
              <a:t> multi-thread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Multiprocessing vs. Multithreading</a:t>
            </a:r>
          </a:p>
          <a:p>
            <a:pPr lvl="1"/>
            <a:r>
              <a:rPr lang="en-US" b="1" dirty="0"/>
              <a:t>Multithreading</a:t>
            </a:r>
            <a:endParaRPr lang="en-US" dirty="0"/>
          </a:p>
          <a:p>
            <a:pPr lvl="2"/>
            <a:r>
              <a:rPr lang="en-US" dirty="0" err="1"/>
              <a:t>Mỗi</a:t>
            </a:r>
            <a:r>
              <a:rPr lang="en-US" dirty="0"/>
              <a:t> thread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(process).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thread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(data, instructions, heap, …) </a:t>
            </a:r>
            <a:r>
              <a:rPr lang="en-US" dirty="0" err="1"/>
              <a:t>với</a:t>
            </a:r>
            <a:r>
              <a:rPr lang="en-US" dirty="0"/>
              <a:t> process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stack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copy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thread</a:t>
            </a:r>
          </a:p>
          <a:p>
            <a:pPr lvl="2"/>
            <a:r>
              <a:rPr lang="en-US" b="1" dirty="0" err="1"/>
              <a:t>Thuận</a:t>
            </a:r>
            <a:r>
              <a:rPr lang="en-US" b="1" dirty="0"/>
              <a:t> </a:t>
            </a:r>
            <a:r>
              <a:rPr lang="en-US" b="1" dirty="0" err="1"/>
              <a:t>lợi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)</a:t>
            </a:r>
            <a:endParaRPr lang="en-US" dirty="0"/>
          </a:p>
          <a:p>
            <a:pPr lvl="3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thread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2"/>
            <a:r>
              <a:rPr lang="en-US" b="1" dirty="0" err="1"/>
              <a:t>Khó</a:t>
            </a:r>
            <a:r>
              <a:rPr lang="en-US" b="1" dirty="0"/>
              <a:t> </a:t>
            </a:r>
            <a:r>
              <a:rPr lang="en-US" b="1" dirty="0" err="1"/>
              <a:t>khăn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Vi </a:t>
            </a:r>
            <a:r>
              <a:rPr lang="en-US" dirty="0" err="1"/>
              <a:t>các</a:t>
            </a:r>
            <a:r>
              <a:rPr lang="en-US" dirty="0"/>
              <a:t> thread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 </a:t>
            </a:r>
            <a:r>
              <a:rPr lang="en-US" dirty="0" err="1"/>
              <a:t>bị</a:t>
            </a:r>
            <a:r>
              <a:rPr lang="en-US" dirty="0"/>
              <a:t> crash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thread </a:t>
            </a:r>
            <a:r>
              <a:rPr lang="en-US" dirty="0" err="1" smtClean="0"/>
              <a:t>đó</a:t>
            </a:r>
            <a:endParaRPr lang="en-US" dirty="0"/>
          </a:p>
          <a:p>
            <a:pPr lvl="3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thread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cùng</a:t>
            </a:r>
            <a:r>
              <a:rPr lang="en-US" dirty="0"/>
              <a:t> process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1684-E589-4E8D-BF75-5577D5B8C90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 (Body)"/>
              </a:rPr>
              <a:t>Giới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thiệu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về</a:t>
            </a:r>
            <a:r>
              <a:rPr lang="en-US" dirty="0" smtClean="0">
                <a:latin typeface="Calibri (Body)"/>
              </a:rPr>
              <a:t> multi-thread</a:t>
            </a:r>
          </a:p>
          <a:p>
            <a:r>
              <a:rPr lang="vi-VN" dirty="0" smtClean="0">
                <a:solidFill>
                  <a:srgbClr val="FF0000"/>
                </a:solidFill>
                <a:latin typeface="Calibri (Body)"/>
              </a:rPr>
              <a:t>Cơ </a:t>
            </a:r>
            <a:r>
              <a:rPr lang="vi-VN" dirty="0">
                <a:solidFill>
                  <a:srgbClr val="FF0000"/>
                </a:solidFill>
                <a:latin typeface="Calibri (Body)"/>
              </a:rPr>
              <a:t>bản về lập trình POSIX </a:t>
            </a:r>
            <a:r>
              <a:rPr lang="vi-VN" dirty="0" smtClean="0">
                <a:solidFill>
                  <a:srgbClr val="FF0000"/>
                </a:solidFill>
                <a:latin typeface="Calibri (Body)"/>
              </a:rPr>
              <a:t>pthread</a:t>
            </a:r>
          </a:p>
          <a:p>
            <a:r>
              <a:rPr lang="vi-VN" dirty="0" smtClean="0">
                <a:latin typeface="Calibri (Body)"/>
              </a:rPr>
              <a:t>Giải quyết tranh chấp trên POSIX thread</a:t>
            </a:r>
            <a:endParaRPr lang="en-US" dirty="0" smtClean="0">
              <a:latin typeface="Calibri (Body)"/>
            </a:endParaRPr>
          </a:p>
          <a:p>
            <a:r>
              <a:rPr lang="en-US" dirty="0">
                <a:latin typeface="Calibri (Body)"/>
              </a:rPr>
              <a:t>Labs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58BA-F91B-4F9E-BDC5-D43282E0086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2133</Words>
  <Application>Microsoft Office PowerPoint</Application>
  <PresentationFormat>On-screen Show (4:3)</PresentationFormat>
  <Paragraphs>356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Lập trình đa tuyến trên Linux</vt:lpstr>
      <vt:lpstr>Nội dung</vt:lpstr>
      <vt:lpstr>Nội dung</vt:lpstr>
      <vt:lpstr>Giới thiệu về multi-thread</vt:lpstr>
      <vt:lpstr>Giới thiệu về multi-thread</vt:lpstr>
      <vt:lpstr>Giới thiệu về multi-thread</vt:lpstr>
      <vt:lpstr>Giới thiệu về multi-thread</vt:lpstr>
      <vt:lpstr>Giới thiệu về multi-thread</vt:lpstr>
      <vt:lpstr>Nội dung</vt:lpstr>
      <vt:lpstr>Cơ bản về lập trình POSIX pthread</vt:lpstr>
      <vt:lpstr>Cơ bản về lập trình POSIX pthread</vt:lpstr>
      <vt:lpstr>Cơ bản về lập trình POSIX pthread</vt:lpstr>
      <vt:lpstr>Cơ bản về lập trình POSIX pthread</vt:lpstr>
      <vt:lpstr>Cơ bản về lập trình POSIX pthread</vt:lpstr>
      <vt:lpstr>Cơ bản về lập trình POSIX pthread</vt:lpstr>
      <vt:lpstr>Cơ bản về lập trình POSIX pthread</vt:lpstr>
      <vt:lpstr>Cơ bản về lập trình POSIX pthread</vt:lpstr>
      <vt:lpstr>Cơ bản về lập trình POSIX pthread</vt:lpstr>
      <vt:lpstr>Cơ bản về lập trình POSIX pthread</vt:lpstr>
      <vt:lpstr>Nội dung</vt:lpstr>
      <vt:lpstr>Giải quyết tranh chấp trên POSIX thread</vt:lpstr>
      <vt:lpstr>Giải quyết tranh chấp trên POSIX thread</vt:lpstr>
      <vt:lpstr>MUTEX</vt:lpstr>
      <vt:lpstr>MUTEX</vt:lpstr>
      <vt:lpstr>MUTEX</vt:lpstr>
      <vt:lpstr>MUTEX</vt:lpstr>
      <vt:lpstr>MUTEX</vt:lpstr>
      <vt:lpstr>MUTEX</vt:lpstr>
      <vt:lpstr>Giải quyết tranh chấp trên POSIX thread</vt:lpstr>
      <vt:lpstr>Conditional varible</vt:lpstr>
      <vt:lpstr>Conditional varible</vt:lpstr>
      <vt:lpstr>Conditional varible</vt:lpstr>
      <vt:lpstr>Conditional varible</vt:lpstr>
      <vt:lpstr>PowerPoint Presentation</vt:lpstr>
      <vt:lpstr>Giải quyết tranh chấp trên POSIX thread</vt:lpstr>
      <vt:lpstr>POSIX semaphore</vt:lpstr>
      <vt:lpstr>POSIX semaphore</vt:lpstr>
      <vt:lpstr>PowerPoint Presentation</vt:lpstr>
      <vt:lpstr>POSIX semaphore</vt:lpstr>
      <vt:lpstr>POSIX semaphore</vt:lpstr>
      <vt:lpstr>Nội dung</vt:lpstr>
      <vt:lpstr>Labs</vt:lpstr>
      <vt:lpstr>Labs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đa tuyến trên Linux</dc:title>
  <dc:creator>Vu Anh Tuan (FSU11.BU13)</dc:creator>
  <cp:lastModifiedBy>Vu Anh Tuan (FSU11.BU13)</cp:lastModifiedBy>
  <cp:revision>69</cp:revision>
  <dcterms:created xsi:type="dcterms:W3CDTF">2006-08-16T00:00:00Z</dcterms:created>
  <dcterms:modified xsi:type="dcterms:W3CDTF">2016-08-25T03:11:52Z</dcterms:modified>
</cp:coreProperties>
</file>