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sldIdLst>
    <p:sldId id="256" r:id="rId2"/>
    <p:sldId id="258" r:id="rId3"/>
    <p:sldId id="280" r:id="rId4"/>
    <p:sldId id="273" r:id="rId5"/>
    <p:sldId id="279" r:id="rId6"/>
    <p:sldId id="281" r:id="rId7"/>
    <p:sldId id="282" r:id="rId8"/>
    <p:sldId id="283" r:id="rId9"/>
    <p:sldId id="287" r:id="rId10"/>
    <p:sldId id="284" r:id="rId11"/>
    <p:sldId id="285" r:id="rId12"/>
    <p:sldId id="257" r:id="rId13"/>
    <p:sldId id="286" r:id="rId14"/>
    <p:sldId id="260" r:id="rId15"/>
    <p:sldId id="288" r:id="rId16"/>
    <p:sldId id="290" r:id="rId17"/>
    <p:sldId id="291" r:id="rId18"/>
    <p:sldId id="292" r:id="rId19"/>
    <p:sldId id="293" r:id="rId20"/>
    <p:sldId id="294" r:id="rId21"/>
    <p:sldId id="295" r:id="rId22"/>
    <p:sldId id="268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26A7BFE2-5E9D-4378-8165-7CF819FDBC3B}">
          <p14:sldIdLst>
            <p14:sldId id="256"/>
            <p14:sldId id="258"/>
            <p14:sldId id="280"/>
            <p14:sldId id="273"/>
            <p14:sldId id="279"/>
            <p14:sldId id="281"/>
            <p14:sldId id="282"/>
            <p14:sldId id="283"/>
            <p14:sldId id="287"/>
            <p14:sldId id="284"/>
            <p14:sldId id="285"/>
            <p14:sldId id="257"/>
            <p14:sldId id="286"/>
            <p14:sldId id="260"/>
            <p14:sldId id="288"/>
            <p14:sldId id="290"/>
            <p14:sldId id="291"/>
            <p14:sldId id="292"/>
            <p14:sldId id="268"/>
            <p14:sldId id="274"/>
          </p14:sldIdLst>
        </p14:section>
        <p14:section name="kết hợp phương pháp" id="{23F6166C-0BE6-4781-96D0-53EDD2B19FCD}">
          <p14:sldIdLst>
            <p14:sldId id="293"/>
            <p14:sldId id="29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053" autoAdjust="0"/>
    <p:restoredTop sz="90340" autoAdjust="0"/>
  </p:normalViewPr>
  <p:slideViewPr>
    <p:cSldViewPr>
      <p:cViewPr>
        <p:scale>
          <a:sx n="75" d="100"/>
          <a:sy n="75" d="100"/>
        </p:scale>
        <p:origin x="-1200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gif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gif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image" Target="../media/image41.gif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image" Target="../media/image41.gif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image" Target="../media/image7.png"/><Relationship Id="rId4" Type="http://schemas.openxmlformats.org/officeDocument/2006/relationships/image" Target="../media/image10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D6CF5-A026-40EC-B657-A57554D15C37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8D7BCC-0A99-4CF1-9F72-90524B92FB2B}">
      <dgm:prSet phldrT="[Text]" custT="1"/>
      <dgm:spPr/>
      <dgm:t>
        <a:bodyPr/>
        <a:lstStyle/>
        <a:p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Phương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pháp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kiểm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thử</a:t>
          </a:r>
          <a:endParaRPr lang="en-US" sz="2200" kern="1200" dirty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</dgm:t>
    </dgm:pt>
    <dgm:pt modelId="{9FDF6E0B-137F-406D-8C4B-62554A687B25}" type="parTrans" cxnId="{EDDFCBEE-E37B-40E0-8060-161F45D5FD8E}">
      <dgm:prSet/>
      <dgm:spPr/>
      <dgm:t>
        <a:bodyPr/>
        <a:lstStyle/>
        <a:p>
          <a:endParaRPr lang="en-US"/>
        </a:p>
      </dgm:t>
    </dgm:pt>
    <dgm:pt modelId="{3C189656-A0EB-4C7A-84B9-2BA4A22CA9B5}" type="sibTrans" cxnId="{EDDFCBEE-E37B-40E0-8060-161F45D5FD8E}">
      <dgm:prSet/>
      <dgm:spPr/>
      <dgm:t>
        <a:bodyPr/>
        <a:lstStyle/>
        <a:p>
          <a:endParaRPr lang="en-US"/>
        </a:p>
      </dgm:t>
    </dgm:pt>
    <dgm:pt modelId="{3DE21370-F8C4-4342-AE84-C2CECF311BF4}">
      <dgm:prSet phldrT="[Text]" custT="1"/>
      <dgm:spPr/>
      <dgm:t>
        <a:bodyPr anchor="ctr"/>
        <a:lstStyle/>
        <a:p>
          <a:pPr algn="l"/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Phương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pháp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chứng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minh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trực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tiếp</a:t>
          </a:r>
          <a:endParaRPr lang="en-US" sz="2200" kern="1200" dirty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</dgm:t>
    </dgm:pt>
    <dgm:pt modelId="{9D3F6585-6A22-4717-A198-F1B5661A6AE5}" type="parTrans" cxnId="{F04B5BC3-E7AA-442D-AD26-E8999348BD44}">
      <dgm:prSet/>
      <dgm:spPr/>
      <dgm:t>
        <a:bodyPr/>
        <a:lstStyle/>
        <a:p>
          <a:endParaRPr lang="en-US"/>
        </a:p>
      </dgm:t>
    </dgm:pt>
    <dgm:pt modelId="{A4C091F5-5F68-47BD-A4CE-EC7F46D6F585}" type="sibTrans" cxnId="{F04B5BC3-E7AA-442D-AD26-E8999348BD44}">
      <dgm:prSet/>
      <dgm:spPr/>
      <dgm:t>
        <a:bodyPr/>
        <a:lstStyle/>
        <a:p>
          <a:endParaRPr lang="en-US"/>
        </a:p>
      </dgm:t>
    </dgm:pt>
    <dgm:pt modelId="{ADEFCEBB-CDB8-4C93-B860-6FEEAE6F4DA1}">
      <dgm:prSet phldrT="[Text]" custT="1"/>
      <dgm:spPr/>
      <dgm:t>
        <a:bodyPr anchor="ctr"/>
        <a:lstStyle/>
        <a:p>
          <a:pPr algn="l"/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Quy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nạp</a:t>
          </a:r>
          <a:endParaRPr lang="en-US" sz="2200" kern="1200" dirty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</dgm:t>
    </dgm:pt>
    <dgm:pt modelId="{78DC3DA3-4DAF-4717-9C90-54F9328A7A0C}" type="parTrans" cxnId="{44775A14-214F-4842-A8BC-F5BBF45A07B6}">
      <dgm:prSet/>
      <dgm:spPr/>
      <dgm:t>
        <a:bodyPr/>
        <a:lstStyle/>
        <a:p>
          <a:endParaRPr lang="en-US"/>
        </a:p>
      </dgm:t>
    </dgm:pt>
    <dgm:pt modelId="{EEDD3EAB-C14F-4E93-B558-3911200C5363}" type="sibTrans" cxnId="{44775A14-214F-4842-A8BC-F5BBF45A07B6}">
      <dgm:prSet/>
      <dgm:spPr/>
      <dgm:t>
        <a:bodyPr/>
        <a:lstStyle/>
        <a:p>
          <a:endParaRPr lang="en-US"/>
        </a:p>
      </dgm:t>
    </dgm:pt>
    <dgm:pt modelId="{35372F7D-4B11-4809-9AE5-C93479485462}">
      <dgm:prSet phldrT="[Text]" custT="1"/>
      <dgm:spPr/>
      <dgm:t>
        <a:bodyPr anchor="ctr"/>
        <a:lstStyle/>
        <a:p>
          <a:pPr algn="l"/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Bất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biến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vòng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lặp</a:t>
          </a:r>
          <a:endParaRPr lang="en-US" sz="2200" kern="1200" dirty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</dgm:t>
    </dgm:pt>
    <dgm:pt modelId="{22A3DEA0-DDC7-4688-B11E-48D0E1DFFF93}" type="parTrans" cxnId="{1AFFA7E3-D9AF-4A6C-9BC5-73AE80996CD6}">
      <dgm:prSet/>
      <dgm:spPr/>
      <dgm:t>
        <a:bodyPr/>
        <a:lstStyle/>
        <a:p>
          <a:endParaRPr lang="en-US"/>
        </a:p>
      </dgm:t>
    </dgm:pt>
    <dgm:pt modelId="{2618A1DB-71B5-41FE-8368-375ACF6CFE74}" type="sibTrans" cxnId="{1AFFA7E3-D9AF-4A6C-9BC5-73AE80996CD6}">
      <dgm:prSet/>
      <dgm:spPr/>
      <dgm:t>
        <a:bodyPr/>
        <a:lstStyle/>
        <a:p>
          <a:endParaRPr lang="en-US"/>
        </a:p>
      </dgm:t>
    </dgm:pt>
    <dgm:pt modelId="{4E663AB5-ECCC-44E7-91D4-E489BA066935}" type="pres">
      <dgm:prSet presAssocID="{55ED6CF5-A026-40EC-B657-A57554D15C37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E68827-5F39-4E81-8637-BD6F3043AB31}" type="pres">
      <dgm:prSet presAssocID="{D08D7BCC-0A99-4CF1-9F72-90524B92FB2B}" presName="comp" presStyleCnt="0"/>
      <dgm:spPr/>
    </dgm:pt>
    <dgm:pt modelId="{9DC7BC1E-F3D3-43F5-98BD-92EBD704D5FC}" type="pres">
      <dgm:prSet presAssocID="{D08D7BCC-0A99-4CF1-9F72-90524B92FB2B}" presName="box" presStyleLbl="node1" presStyleIdx="0" presStyleCnt="2"/>
      <dgm:spPr/>
      <dgm:t>
        <a:bodyPr/>
        <a:lstStyle/>
        <a:p>
          <a:endParaRPr lang="en-US"/>
        </a:p>
      </dgm:t>
    </dgm:pt>
    <dgm:pt modelId="{5A2382E3-8AE1-4FDE-8F8C-F48951BF8E01}" type="pres">
      <dgm:prSet presAssocID="{D08D7BCC-0A99-4CF1-9F72-90524B92FB2B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9000" r="-9000"/>
          </a:stretch>
        </a:blipFill>
      </dgm:spPr>
    </dgm:pt>
    <dgm:pt modelId="{D95871B2-C16A-4793-93C2-7ED0E8F06EF4}" type="pres">
      <dgm:prSet presAssocID="{D08D7BCC-0A99-4CF1-9F72-90524B92FB2B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F614-5FAA-4168-AF79-DD750A248808}" type="pres">
      <dgm:prSet presAssocID="{3C189656-A0EB-4C7A-84B9-2BA4A22CA9B5}" presName="spacer" presStyleCnt="0"/>
      <dgm:spPr/>
    </dgm:pt>
    <dgm:pt modelId="{7ED26EAF-6EEA-44A0-87BD-DAA6D14BED72}" type="pres">
      <dgm:prSet presAssocID="{3DE21370-F8C4-4342-AE84-C2CECF311BF4}" presName="comp" presStyleCnt="0"/>
      <dgm:spPr/>
    </dgm:pt>
    <dgm:pt modelId="{F67DC345-CA57-4B30-A85B-C22BF0778B00}" type="pres">
      <dgm:prSet presAssocID="{3DE21370-F8C4-4342-AE84-C2CECF311BF4}" presName="box" presStyleLbl="node1" presStyleIdx="1" presStyleCnt="2"/>
      <dgm:spPr/>
      <dgm:t>
        <a:bodyPr/>
        <a:lstStyle/>
        <a:p>
          <a:endParaRPr lang="en-US"/>
        </a:p>
      </dgm:t>
    </dgm:pt>
    <dgm:pt modelId="{2DF8F9C0-A0AB-43A7-82A9-BE7FA484AE39}" type="pres">
      <dgm:prSet presAssocID="{3DE21370-F8C4-4342-AE84-C2CECF311BF4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3000" r="-13000"/>
          </a:stretch>
        </a:blipFill>
      </dgm:spPr>
    </dgm:pt>
    <dgm:pt modelId="{E226A9BA-E689-42C1-BDE8-CDCA207F7855}" type="pres">
      <dgm:prSet presAssocID="{3DE21370-F8C4-4342-AE84-C2CECF311BF4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775A14-214F-4842-A8BC-F5BBF45A07B6}" srcId="{3DE21370-F8C4-4342-AE84-C2CECF311BF4}" destId="{ADEFCEBB-CDB8-4C93-B860-6FEEAE6F4DA1}" srcOrd="0" destOrd="0" parTransId="{78DC3DA3-4DAF-4717-9C90-54F9328A7A0C}" sibTransId="{EEDD3EAB-C14F-4E93-B558-3911200C5363}"/>
    <dgm:cxn modelId="{46A963F8-D304-4C73-91E1-6F5096C91942}" type="presOf" srcId="{35372F7D-4B11-4809-9AE5-C93479485462}" destId="{E226A9BA-E689-42C1-BDE8-CDCA207F7855}" srcOrd="1" destOrd="2" presId="urn:microsoft.com/office/officeart/2005/8/layout/vList4#1"/>
    <dgm:cxn modelId="{EDDFCBEE-E37B-40E0-8060-161F45D5FD8E}" srcId="{55ED6CF5-A026-40EC-B657-A57554D15C37}" destId="{D08D7BCC-0A99-4CF1-9F72-90524B92FB2B}" srcOrd="0" destOrd="0" parTransId="{9FDF6E0B-137F-406D-8C4B-62554A687B25}" sibTransId="{3C189656-A0EB-4C7A-84B9-2BA4A22CA9B5}"/>
    <dgm:cxn modelId="{54BF4DE4-CA0A-4592-8110-62B21F540936}" type="presOf" srcId="{D08D7BCC-0A99-4CF1-9F72-90524B92FB2B}" destId="{D95871B2-C16A-4793-93C2-7ED0E8F06EF4}" srcOrd="1" destOrd="0" presId="urn:microsoft.com/office/officeart/2005/8/layout/vList4#1"/>
    <dgm:cxn modelId="{F04B5BC3-E7AA-442D-AD26-E8999348BD44}" srcId="{55ED6CF5-A026-40EC-B657-A57554D15C37}" destId="{3DE21370-F8C4-4342-AE84-C2CECF311BF4}" srcOrd="1" destOrd="0" parTransId="{9D3F6585-6A22-4717-A198-F1B5661A6AE5}" sibTransId="{A4C091F5-5F68-47BD-A4CE-EC7F46D6F585}"/>
    <dgm:cxn modelId="{8BCDC39B-276B-43E1-965E-E7E35D6537FB}" type="presOf" srcId="{35372F7D-4B11-4809-9AE5-C93479485462}" destId="{F67DC345-CA57-4B30-A85B-C22BF0778B00}" srcOrd="0" destOrd="2" presId="urn:microsoft.com/office/officeart/2005/8/layout/vList4#1"/>
    <dgm:cxn modelId="{C8EE342C-0733-43AC-97BF-A38BD93395AB}" type="presOf" srcId="{D08D7BCC-0A99-4CF1-9F72-90524B92FB2B}" destId="{9DC7BC1E-F3D3-43F5-98BD-92EBD704D5FC}" srcOrd="0" destOrd="0" presId="urn:microsoft.com/office/officeart/2005/8/layout/vList4#1"/>
    <dgm:cxn modelId="{05DF56D7-5D1E-4DBD-ABB5-A9B79FCE70AA}" type="presOf" srcId="{ADEFCEBB-CDB8-4C93-B860-6FEEAE6F4DA1}" destId="{F67DC345-CA57-4B30-A85B-C22BF0778B00}" srcOrd="0" destOrd="1" presId="urn:microsoft.com/office/officeart/2005/8/layout/vList4#1"/>
    <dgm:cxn modelId="{9C97F313-2A71-4083-8724-38B7AEA96FF2}" type="presOf" srcId="{3DE21370-F8C4-4342-AE84-C2CECF311BF4}" destId="{E226A9BA-E689-42C1-BDE8-CDCA207F7855}" srcOrd="1" destOrd="0" presId="urn:microsoft.com/office/officeart/2005/8/layout/vList4#1"/>
    <dgm:cxn modelId="{E9FF1107-0DF8-42D2-B146-730FDB67202A}" type="presOf" srcId="{ADEFCEBB-CDB8-4C93-B860-6FEEAE6F4DA1}" destId="{E226A9BA-E689-42C1-BDE8-CDCA207F7855}" srcOrd="1" destOrd="1" presId="urn:microsoft.com/office/officeart/2005/8/layout/vList4#1"/>
    <dgm:cxn modelId="{2F9039FA-9BE5-41F7-9A4D-7341678FC484}" type="presOf" srcId="{3DE21370-F8C4-4342-AE84-C2CECF311BF4}" destId="{F67DC345-CA57-4B30-A85B-C22BF0778B00}" srcOrd="0" destOrd="0" presId="urn:microsoft.com/office/officeart/2005/8/layout/vList4#1"/>
    <dgm:cxn modelId="{ACC6DFEF-7547-49FB-8869-A0D3FBCD2248}" type="presOf" srcId="{55ED6CF5-A026-40EC-B657-A57554D15C37}" destId="{4E663AB5-ECCC-44E7-91D4-E489BA066935}" srcOrd="0" destOrd="0" presId="urn:microsoft.com/office/officeart/2005/8/layout/vList4#1"/>
    <dgm:cxn modelId="{1AFFA7E3-D9AF-4A6C-9BC5-73AE80996CD6}" srcId="{3DE21370-F8C4-4342-AE84-C2CECF311BF4}" destId="{35372F7D-4B11-4809-9AE5-C93479485462}" srcOrd="1" destOrd="0" parTransId="{22A3DEA0-DDC7-4688-B11E-48D0E1DFFF93}" sibTransId="{2618A1DB-71B5-41FE-8368-375ACF6CFE74}"/>
    <dgm:cxn modelId="{BA789260-D001-4116-8437-364579623738}" type="presParOf" srcId="{4E663AB5-ECCC-44E7-91D4-E489BA066935}" destId="{FBE68827-5F39-4E81-8637-BD6F3043AB31}" srcOrd="0" destOrd="0" presId="urn:microsoft.com/office/officeart/2005/8/layout/vList4#1"/>
    <dgm:cxn modelId="{D68875AD-71E1-43FF-9358-B9B31E09D5E0}" type="presParOf" srcId="{FBE68827-5F39-4E81-8637-BD6F3043AB31}" destId="{9DC7BC1E-F3D3-43F5-98BD-92EBD704D5FC}" srcOrd="0" destOrd="0" presId="urn:microsoft.com/office/officeart/2005/8/layout/vList4#1"/>
    <dgm:cxn modelId="{A5982435-E07E-4D61-AB8C-B05B94BCAAEE}" type="presParOf" srcId="{FBE68827-5F39-4E81-8637-BD6F3043AB31}" destId="{5A2382E3-8AE1-4FDE-8F8C-F48951BF8E01}" srcOrd="1" destOrd="0" presId="urn:microsoft.com/office/officeart/2005/8/layout/vList4#1"/>
    <dgm:cxn modelId="{4448974A-50CA-4896-A459-7706009A2E4D}" type="presParOf" srcId="{FBE68827-5F39-4E81-8637-BD6F3043AB31}" destId="{D95871B2-C16A-4793-93C2-7ED0E8F06EF4}" srcOrd="2" destOrd="0" presId="urn:microsoft.com/office/officeart/2005/8/layout/vList4#1"/>
    <dgm:cxn modelId="{E8295756-DE47-4EF3-9573-52BF793F3568}" type="presParOf" srcId="{4E663AB5-ECCC-44E7-91D4-E489BA066935}" destId="{4C66F614-5FAA-4168-AF79-DD750A248808}" srcOrd="1" destOrd="0" presId="urn:microsoft.com/office/officeart/2005/8/layout/vList4#1"/>
    <dgm:cxn modelId="{DAACB663-07C6-405D-8185-A4648D7AA50B}" type="presParOf" srcId="{4E663AB5-ECCC-44E7-91D4-E489BA066935}" destId="{7ED26EAF-6EEA-44A0-87BD-DAA6D14BED72}" srcOrd="2" destOrd="0" presId="urn:microsoft.com/office/officeart/2005/8/layout/vList4#1"/>
    <dgm:cxn modelId="{C77E96F5-4EF4-45D9-8D8E-C60DC0F49718}" type="presParOf" srcId="{7ED26EAF-6EEA-44A0-87BD-DAA6D14BED72}" destId="{F67DC345-CA57-4B30-A85B-C22BF0778B00}" srcOrd="0" destOrd="0" presId="urn:microsoft.com/office/officeart/2005/8/layout/vList4#1"/>
    <dgm:cxn modelId="{4A7B7FE3-9AC7-4E68-8AE6-377C64E4B472}" type="presParOf" srcId="{7ED26EAF-6EEA-44A0-87BD-DAA6D14BED72}" destId="{2DF8F9C0-A0AB-43A7-82A9-BE7FA484AE39}" srcOrd="1" destOrd="0" presId="urn:microsoft.com/office/officeart/2005/8/layout/vList4#1"/>
    <dgm:cxn modelId="{C820A34B-392D-478C-A42E-8998CD9EDBAB}" type="presParOf" srcId="{7ED26EAF-6EEA-44A0-87BD-DAA6D14BED72}" destId="{E226A9BA-E689-42C1-BDE8-CDCA207F7855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ED6CF5-A026-40EC-B657-A57554D15C37}" type="doc">
      <dgm:prSet loTypeId="urn:microsoft.com/office/officeart/2005/8/layout/vList4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8D7BCC-0A99-4CF1-9F72-90524B92FB2B}">
      <dgm:prSet phldrT="[Text]" custT="1"/>
      <dgm:spPr/>
      <dgm:t>
        <a:bodyPr/>
        <a:lstStyle/>
        <a:p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Phương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pháp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kiểm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thử</a:t>
          </a:r>
          <a:endParaRPr lang="en-US" sz="2200" kern="1200" dirty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</dgm:t>
    </dgm:pt>
    <dgm:pt modelId="{9FDF6E0B-137F-406D-8C4B-62554A687B25}" type="parTrans" cxnId="{EDDFCBEE-E37B-40E0-8060-161F45D5FD8E}">
      <dgm:prSet/>
      <dgm:spPr/>
      <dgm:t>
        <a:bodyPr/>
        <a:lstStyle/>
        <a:p>
          <a:endParaRPr lang="en-US"/>
        </a:p>
      </dgm:t>
    </dgm:pt>
    <dgm:pt modelId="{3C189656-A0EB-4C7A-84B9-2BA4A22CA9B5}" type="sibTrans" cxnId="{EDDFCBEE-E37B-40E0-8060-161F45D5FD8E}">
      <dgm:prSet/>
      <dgm:spPr/>
      <dgm:t>
        <a:bodyPr/>
        <a:lstStyle/>
        <a:p>
          <a:endParaRPr lang="en-US"/>
        </a:p>
      </dgm:t>
    </dgm:pt>
    <dgm:pt modelId="{3DE21370-F8C4-4342-AE84-C2CECF311BF4}">
      <dgm:prSet phldrT="[Text]" custT="1"/>
      <dgm:spPr/>
      <dgm:t>
        <a:bodyPr anchor="ctr"/>
        <a:lstStyle/>
        <a:p>
          <a:pPr algn="l"/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Phương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pháp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chứng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minh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trực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tiếp</a:t>
          </a:r>
          <a:endParaRPr lang="en-US" sz="2200" kern="1200" dirty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</dgm:t>
    </dgm:pt>
    <dgm:pt modelId="{9D3F6585-6A22-4717-A198-F1B5661A6AE5}" type="parTrans" cxnId="{F04B5BC3-E7AA-442D-AD26-E8999348BD44}">
      <dgm:prSet/>
      <dgm:spPr/>
      <dgm:t>
        <a:bodyPr/>
        <a:lstStyle/>
        <a:p>
          <a:endParaRPr lang="en-US"/>
        </a:p>
      </dgm:t>
    </dgm:pt>
    <dgm:pt modelId="{A4C091F5-5F68-47BD-A4CE-EC7F46D6F585}" type="sibTrans" cxnId="{F04B5BC3-E7AA-442D-AD26-E8999348BD44}">
      <dgm:prSet/>
      <dgm:spPr/>
      <dgm:t>
        <a:bodyPr/>
        <a:lstStyle/>
        <a:p>
          <a:endParaRPr lang="en-US"/>
        </a:p>
      </dgm:t>
    </dgm:pt>
    <dgm:pt modelId="{ADEFCEBB-CDB8-4C93-B860-6FEEAE6F4DA1}">
      <dgm:prSet phldrT="[Text]" custT="1"/>
      <dgm:spPr/>
      <dgm:t>
        <a:bodyPr anchor="ctr"/>
        <a:lstStyle/>
        <a:p>
          <a:pPr algn="l"/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Quy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nạp</a:t>
          </a:r>
          <a:endParaRPr lang="en-US" sz="2200" kern="1200" dirty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</dgm:t>
    </dgm:pt>
    <dgm:pt modelId="{78DC3DA3-4DAF-4717-9C90-54F9328A7A0C}" type="parTrans" cxnId="{44775A14-214F-4842-A8BC-F5BBF45A07B6}">
      <dgm:prSet/>
      <dgm:spPr/>
      <dgm:t>
        <a:bodyPr/>
        <a:lstStyle/>
        <a:p>
          <a:endParaRPr lang="en-US"/>
        </a:p>
      </dgm:t>
    </dgm:pt>
    <dgm:pt modelId="{EEDD3EAB-C14F-4E93-B558-3911200C5363}" type="sibTrans" cxnId="{44775A14-214F-4842-A8BC-F5BBF45A07B6}">
      <dgm:prSet/>
      <dgm:spPr/>
      <dgm:t>
        <a:bodyPr/>
        <a:lstStyle/>
        <a:p>
          <a:endParaRPr lang="en-US"/>
        </a:p>
      </dgm:t>
    </dgm:pt>
    <dgm:pt modelId="{35372F7D-4B11-4809-9AE5-C93479485462}">
      <dgm:prSet phldrT="[Text]" custT="1"/>
      <dgm:spPr/>
      <dgm:t>
        <a:bodyPr anchor="ctr"/>
        <a:lstStyle/>
        <a:p>
          <a:pPr algn="l"/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Bất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biến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vòng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lặp</a:t>
          </a:r>
          <a:endParaRPr lang="en-US" sz="2200" kern="1200" dirty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</dgm:t>
    </dgm:pt>
    <dgm:pt modelId="{22A3DEA0-DDC7-4688-B11E-48D0E1DFFF93}" type="parTrans" cxnId="{1AFFA7E3-D9AF-4A6C-9BC5-73AE80996CD6}">
      <dgm:prSet/>
      <dgm:spPr/>
      <dgm:t>
        <a:bodyPr/>
        <a:lstStyle/>
        <a:p>
          <a:endParaRPr lang="en-US"/>
        </a:p>
      </dgm:t>
    </dgm:pt>
    <dgm:pt modelId="{2618A1DB-71B5-41FE-8368-375ACF6CFE74}" type="sibTrans" cxnId="{1AFFA7E3-D9AF-4A6C-9BC5-73AE80996CD6}">
      <dgm:prSet/>
      <dgm:spPr/>
      <dgm:t>
        <a:bodyPr/>
        <a:lstStyle/>
        <a:p>
          <a:endParaRPr lang="en-US"/>
        </a:p>
      </dgm:t>
    </dgm:pt>
    <dgm:pt modelId="{4E663AB5-ECCC-44E7-91D4-E489BA066935}" type="pres">
      <dgm:prSet presAssocID="{55ED6CF5-A026-40EC-B657-A57554D15C37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E68827-5F39-4E81-8637-BD6F3043AB31}" type="pres">
      <dgm:prSet presAssocID="{D08D7BCC-0A99-4CF1-9F72-90524B92FB2B}" presName="comp" presStyleCnt="0"/>
      <dgm:spPr/>
    </dgm:pt>
    <dgm:pt modelId="{9DC7BC1E-F3D3-43F5-98BD-92EBD704D5FC}" type="pres">
      <dgm:prSet presAssocID="{D08D7BCC-0A99-4CF1-9F72-90524B92FB2B}" presName="box" presStyleLbl="node1" presStyleIdx="0" presStyleCnt="2"/>
      <dgm:spPr/>
      <dgm:t>
        <a:bodyPr/>
        <a:lstStyle/>
        <a:p>
          <a:endParaRPr lang="en-US"/>
        </a:p>
      </dgm:t>
    </dgm:pt>
    <dgm:pt modelId="{5A2382E3-8AE1-4FDE-8F8C-F48951BF8E01}" type="pres">
      <dgm:prSet presAssocID="{D08D7BCC-0A99-4CF1-9F72-90524B92FB2B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9000" r="-9000"/>
          </a:stretch>
        </a:blipFill>
      </dgm:spPr>
    </dgm:pt>
    <dgm:pt modelId="{D95871B2-C16A-4793-93C2-7ED0E8F06EF4}" type="pres">
      <dgm:prSet presAssocID="{D08D7BCC-0A99-4CF1-9F72-90524B92FB2B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F614-5FAA-4168-AF79-DD750A248808}" type="pres">
      <dgm:prSet presAssocID="{3C189656-A0EB-4C7A-84B9-2BA4A22CA9B5}" presName="spacer" presStyleCnt="0"/>
      <dgm:spPr/>
    </dgm:pt>
    <dgm:pt modelId="{7ED26EAF-6EEA-44A0-87BD-DAA6D14BED72}" type="pres">
      <dgm:prSet presAssocID="{3DE21370-F8C4-4342-AE84-C2CECF311BF4}" presName="comp" presStyleCnt="0"/>
      <dgm:spPr/>
    </dgm:pt>
    <dgm:pt modelId="{F67DC345-CA57-4B30-A85B-C22BF0778B00}" type="pres">
      <dgm:prSet presAssocID="{3DE21370-F8C4-4342-AE84-C2CECF311BF4}" presName="box" presStyleLbl="node1" presStyleIdx="1" presStyleCnt="2"/>
      <dgm:spPr/>
      <dgm:t>
        <a:bodyPr/>
        <a:lstStyle/>
        <a:p>
          <a:endParaRPr lang="en-US"/>
        </a:p>
      </dgm:t>
    </dgm:pt>
    <dgm:pt modelId="{2DF8F9C0-A0AB-43A7-82A9-BE7FA484AE39}" type="pres">
      <dgm:prSet presAssocID="{3DE21370-F8C4-4342-AE84-C2CECF311BF4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3000" r="-13000"/>
          </a:stretch>
        </a:blipFill>
      </dgm:spPr>
    </dgm:pt>
    <dgm:pt modelId="{E226A9BA-E689-42C1-BDE8-CDCA207F7855}" type="pres">
      <dgm:prSet presAssocID="{3DE21370-F8C4-4342-AE84-C2CECF311BF4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142F93-CD5D-4EA0-938D-CD011B1F7C36}" type="presOf" srcId="{55ED6CF5-A026-40EC-B657-A57554D15C37}" destId="{4E663AB5-ECCC-44E7-91D4-E489BA066935}" srcOrd="0" destOrd="0" presId="urn:microsoft.com/office/officeart/2005/8/layout/vList4#2"/>
    <dgm:cxn modelId="{44775A14-214F-4842-A8BC-F5BBF45A07B6}" srcId="{3DE21370-F8C4-4342-AE84-C2CECF311BF4}" destId="{ADEFCEBB-CDB8-4C93-B860-6FEEAE6F4DA1}" srcOrd="0" destOrd="0" parTransId="{78DC3DA3-4DAF-4717-9C90-54F9328A7A0C}" sibTransId="{EEDD3EAB-C14F-4E93-B558-3911200C5363}"/>
    <dgm:cxn modelId="{2F2C93C6-07C7-4417-A906-18BE3E340812}" type="presOf" srcId="{3DE21370-F8C4-4342-AE84-C2CECF311BF4}" destId="{F67DC345-CA57-4B30-A85B-C22BF0778B00}" srcOrd="0" destOrd="0" presId="urn:microsoft.com/office/officeart/2005/8/layout/vList4#2"/>
    <dgm:cxn modelId="{EDDFCBEE-E37B-40E0-8060-161F45D5FD8E}" srcId="{55ED6CF5-A026-40EC-B657-A57554D15C37}" destId="{D08D7BCC-0A99-4CF1-9F72-90524B92FB2B}" srcOrd="0" destOrd="0" parTransId="{9FDF6E0B-137F-406D-8C4B-62554A687B25}" sibTransId="{3C189656-A0EB-4C7A-84B9-2BA4A22CA9B5}"/>
    <dgm:cxn modelId="{9219B804-0B83-4060-A142-DBC7708C2490}" type="presOf" srcId="{35372F7D-4B11-4809-9AE5-C93479485462}" destId="{E226A9BA-E689-42C1-BDE8-CDCA207F7855}" srcOrd="1" destOrd="2" presId="urn:microsoft.com/office/officeart/2005/8/layout/vList4#2"/>
    <dgm:cxn modelId="{F04B5BC3-E7AA-442D-AD26-E8999348BD44}" srcId="{55ED6CF5-A026-40EC-B657-A57554D15C37}" destId="{3DE21370-F8C4-4342-AE84-C2CECF311BF4}" srcOrd="1" destOrd="0" parTransId="{9D3F6585-6A22-4717-A198-F1B5661A6AE5}" sibTransId="{A4C091F5-5F68-47BD-A4CE-EC7F46D6F585}"/>
    <dgm:cxn modelId="{0F22BE5D-D87E-43E9-8855-2B439A179ACA}" type="presOf" srcId="{ADEFCEBB-CDB8-4C93-B860-6FEEAE6F4DA1}" destId="{E226A9BA-E689-42C1-BDE8-CDCA207F7855}" srcOrd="1" destOrd="1" presId="urn:microsoft.com/office/officeart/2005/8/layout/vList4#2"/>
    <dgm:cxn modelId="{FCAD067D-85CE-4470-BAF8-651329334D8B}" type="presOf" srcId="{D08D7BCC-0A99-4CF1-9F72-90524B92FB2B}" destId="{D95871B2-C16A-4793-93C2-7ED0E8F06EF4}" srcOrd="1" destOrd="0" presId="urn:microsoft.com/office/officeart/2005/8/layout/vList4#2"/>
    <dgm:cxn modelId="{E9901E72-3913-457D-A156-B23A104D785B}" type="presOf" srcId="{3DE21370-F8C4-4342-AE84-C2CECF311BF4}" destId="{E226A9BA-E689-42C1-BDE8-CDCA207F7855}" srcOrd="1" destOrd="0" presId="urn:microsoft.com/office/officeart/2005/8/layout/vList4#2"/>
    <dgm:cxn modelId="{CC450412-51EF-4221-A779-FB99C3DA7A6E}" type="presOf" srcId="{ADEFCEBB-CDB8-4C93-B860-6FEEAE6F4DA1}" destId="{F67DC345-CA57-4B30-A85B-C22BF0778B00}" srcOrd="0" destOrd="1" presId="urn:microsoft.com/office/officeart/2005/8/layout/vList4#2"/>
    <dgm:cxn modelId="{DB6BF3D3-F0BE-408E-ADF8-F421F6B69B8B}" type="presOf" srcId="{D08D7BCC-0A99-4CF1-9F72-90524B92FB2B}" destId="{9DC7BC1E-F3D3-43F5-98BD-92EBD704D5FC}" srcOrd="0" destOrd="0" presId="urn:microsoft.com/office/officeart/2005/8/layout/vList4#2"/>
    <dgm:cxn modelId="{293D12C4-A2ED-48BE-BC57-8C85D343573A}" type="presOf" srcId="{35372F7D-4B11-4809-9AE5-C93479485462}" destId="{F67DC345-CA57-4B30-A85B-C22BF0778B00}" srcOrd="0" destOrd="2" presId="urn:microsoft.com/office/officeart/2005/8/layout/vList4#2"/>
    <dgm:cxn modelId="{1AFFA7E3-D9AF-4A6C-9BC5-73AE80996CD6}" srcId="{3DE21370-F8C4-4342-AE84-C2CECF311BF4}" destId="{35372F7D-4B11-4809-9AE5-C93479485462}" srcOrd="1" destOrd="0" parTransId="{22A3DEA0-DDC7-4688-B11E-48D0E1DFFF93}" sibTransId="{2618A1DB-71B5-41FE-8368-375ACF6CFE74}"/>
    <dgm:cxn modelId="{DC8CA8BF-6CE7-40CD-A72C-4C3B71D0A3DB}" type="presParOf" srcId="{4E663AB5-ECCC-44E7-91D4-E489BA066935}" destId="{FBE68827-5F39-4E81-8637-BD6F3043AB31}" srcOrd="0" destOrd="0" presId="urn:microsoft.com/office/officeart/2005/8/layout/vList4#2"/>
    <dgm:cxn modelId="{0C6AF229-6193-47AC-B93D-7FD4B8DD5BC9}" type="presParOf" srcId="{FBE68827-5F39-4E81-8637-BD6F3043AB31}" destId="{9DC7BC1E-F3D3-43F5-98BD-92EBD704D5FC}" srcOrd="0" destOrd="0" presId="urn:microsoft.com/office/officeart/2005/8/layout/vList4#2"/>
    <dgm:cxn modelId="{F248397B-79B9-49BB-951D-5B1B1A8086EF}" type="presParOf" srcId="{FBE68827-5F39-4E81-8637-BD6F3043AB31}" destId="{5A2382E3-8AE1-4FDE-8F8C-F48951BF8E01}" srcOrd="1" destOrd="0" presId="urn:microsoft.com/office/officeart/2005/8/layout/vList4#2"/>
    <dgm:cxn modelId="{797AECC0-A2EF-48B3-8AF6-928564596A9F}" type="presParOf" srcId="{FBE68827-5F39-4E81-8637-BD6F3043AB31}" destId="{D95871B2-C16A-4793-93C2-7ED0E8F06EF4}" srcOrd="2" destOrd="0" presId="urn:microsoft.com/office/officeart/2005/8/layout/vList4#2"/>
    <dgm:cxn modelId="{13844B03-6DB5-4536-949C-1E8F7FFDEC7F}" type="presParOf" srcId="{4E663AB5-ECCC-44E7-91D4-E489BA066935}" destId="{4C66F614-5FAA-4168-AF79-DD750A248808}" srcOrd="1" destOrd="0" presId="urn:microsoft.com/office/officeart/2005/8/layout/vList4#2"/>
    <dgm:cxn modelId="{B7486866-878F-4AC0-AC84-1643DFEB0654}" type="presParOf" srcId="{4E663AB5-ECCC-44E7-91D4-E489BA066935}" destId="{7ED26EAF-6EEA-44A0-87BD-DAA6D14BED72}" srcOrd="2" destOrd="0" presId="urn:microsoft.com/office/officeart/2005/8/layout/vList4#2"/>
    <dgm:cxn modelId="{F1D3C4FE-E0C1-47A1-8A95-711E01BD0BB6}" type="presParOf" srcId="{7ED26EAF-6EEA-44A0-87BD-DAA6D14BED72}" destId="{F67DC345-CA57-4B30-A85B-C22BF0778B00}" srcOrd="0" destOrd="0" presId="urn:microsoft.com/office/officeart/2005/8/layout/vList4#2"/>
    <dgm:cxn modelId="{62457A22-4E24-4521-B93B-7BA5575AD04D}" type="presParOf" srcId="{7ED26EAF-6EEA-44A0-87BD-DAA6D14BED72}" destId="{2DF8F9C0-A0AB-43A7-82A9-BE7FA484AE39}" srcOrd="1" destOrd="0" presId="urn:microsoft.com/office/officeart/2005/8/layout/vList4#2"/>
    <dgm:cxn modelId="{2B06D8BE-8C31-4335-A631-2483AAD6928C}" type="presParOf" srcId="{7ED26EAF-6EEA-44A0-87BD-DAA6D14BED72}" destId="{E226A9BA-E689-42C1-BDE8-CDCA207F7855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89EEBD-C66C-4A63-8E24-ABF73306A498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4C263B-4F49-452A-A68C-F45DF1FA136E}">
      <dgm:prSet phldrT="[Text]" custT="1"/>
      <dgm:spPr/>
      <dgm:t>
        <a:bodyPr/>
        <a:lstStyle/>
        <a:p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Về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cơ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bản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các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bước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chứng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minh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có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sự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tương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đồng</a:t>
          </a:r>
          <a:endParaRPr lang="en-US" sz="2200" kern="1200" dirty="0" smtClean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  <a:p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khởi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tạo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với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cơ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sở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quy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nạp</a:t>
          </a:r>
          <a:endParaRPr lang="en-US" sz="2200" kern="1200" dirty="0" smtClean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  <a:p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duy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trì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với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giả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thiết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quy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nạp</a:t>
          </a:r>
          <a:endParaRPr lang="en-US" sz="2200" kern="1200" dirty="0" smtClean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  <a:p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kết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thúc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với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tổng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quát</a:t>
          </a:r>
          <a:endParaRPr lang="en-US" sz="2200" kern="1200" dirty="0" smtClean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</dgm:t>
    </dgm:pt>
    <dgm:pt modelId="{12D6531C-A5D4-4885-BC11-E32D4D280BFA}" type="parTrans" cxnId="{D5FA96D9-DCCA-4365-A1B4-A48E63C11BA8}">
      <dgm:prSet/>
      <dgm:spPr/>
      <dgm:t>
        <a:bodyPr/>
        <a:lstStyle/>
        <a:p>
          <a:endParaRPr lang="en-US"/>
        </a:p>
      </dgm:t>
    </dgm:pt>
    <dgm:pt modelId="{BBECB9CE-E6CE-455B-9C0B-DDC9A1525114}" type="sibTrans" cxnId="{D5FA96D9-DCCA-4365-A1B4-A48E63C11BA8}">
      <dgm:prSet/>
      <dgm:spPr/>
      <dgm:t>
        <a:bodyPr/>
        <a:lstStyle/>
        <a:p>
          <a:endParaRPr lang="en-US"/>
        </a:p>
      </dgm:t>
    </dgm:pt>
    <dgm:pt modelId="{4667A933-9FC3-4E30-AF81-D4BD5A385CC5}">
      <dgm:prSet phldrT="[Text]" custT="1"/>
      <dgm:spPr/>
      <dgm:t>
        <a:bodyPr/>
        <a:lstStyle/>
        <a:p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Chứng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minh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thuật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toán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A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theo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kích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thước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dữ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liệu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đầu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vào</a:t>
          </a:r>
          <a:endParaRPr lang="en-US" sz="2200" kern="1200" dirty="0" smtClean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</dgm:t>
    </dgm:pt>
    <dgm:pt modelId="{6FC17E2B-8834-414C-A7BB-FF658DB60090}" type="parTrans" cxnId="{D73E663C-EB08-43AF-B678-55CF814F22C4}">
      <dgm:prSet/>
      <dgm:spPr/>
      <dgm:t>
        <a:bodyPr/>
        <a:lstStyle/>
        <a:p>
          <a:endParaRPr lang="en-US"/>
        </a:p>
      </dgm:t>
    </dgm:pt>
    <dgm:pt modelId="{DC67D8D7-766C-494E-92E0-66240A9F70F3}" type="sibTrans" cxnId="{D73E663C-EB08-43AF-B678-55CF814F22C4}">
      <dgm:prSet/>
      <dgm:spPr/>
      <dgm:t>
        <a:bodyPr/>
        <a:lstStyle/>
        <a:p>
          <a:endParaRPr lang="en-US"/>
        </a:p>
      </dgm:t>
    </dgm:pt>
    <dgm:pt modelId="{E0FDE52B-E3D0-41F1-8C6C-BEF3FED66FB5}">
      <dgm:prSet phldrT="[Text]" custT="1"/>
      <dgm:spPr/>
      <dgm:t>
        <a:bodyPr/>
        <a:lstStyle/>
        <a:p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Đi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sâu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từng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bước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của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vòng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lặp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trong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thuật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toán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A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để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chứng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minh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thuật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toán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đúng</a:t>
          </a:r>
          <a:endParaRPr lang="en-US" sz="2200" kern="1200" dirty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</dgm:t>
    </dgm:pt>
    <dgm:pt modelId="{17425715-510C-4413-9F1F-26A98166A234}" type="parTrans" cxnId="{A51AB040-9008-4DA3-87B1-FA38BD2AB0E7}">
      <dgm:prSet/>
      <dgm:spPr/>
      <dgm:t>
        <a:bodyPr/>
        <a:lstStyle/>
        <a:p>
          <a:endParaRPr lang="en-US"/>
        </a:p>
      </dgm:t>
    </dgm:pt>
    <dgm:pt modelId="{7E8E33B4-6327-4C6F-8EB5-73E1A4C30416}" type="sibTrans" cxnId="{A51AB040-9008-4DA3-87B1-FA38BD2AB0E7}">
      <dgm:prSet/>
      <dgm:spPr/>
      <dgm:t>
        <a:bodyPr/>
        <a:lstStyle/>
        <a:p>
          <a:endParaRPr lang="en-US"/>
        </a:p>
      </dgm:t>
    </dgm:pt>
    <dgm:pt modelId="{83404A50-BA07-493B-9AE6-1595677B4140}" type="pres">
      <dgm:prSet presAssocID="{8F89EEBD-C66C-4A63-8E24-ABF73306A49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4B582FB-9FE1-48F4-8EF3-407CF1DDDA2A}" type="pres">
      <dgm:prSet presAssocID="{C44C263B-4F49-452A-A68C-F45DF1FA136E}" presName="vertOne" presStyleCnt="0"/>
      <dgm:spPr/>
    </dgm:pt>
    <dgm:pt modelId="{A06CDA1F-86C1-44C5-9AD2-D7B80978433F}" type="pres">
      <dgm:prSet presAssocID="{C44C263B-4F49-452A-A68C-F45DF1FA136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FB9667-0834-43B9-A887-F021A7F9C0E6}" type="pres">
      <dgm:prSet presAssocID="{C44C263B-4F49-452A-A68C-F45DF1FA136E}" presName="parTransOne" presStyleCnt="0"/>
      <dgm:spPr/>
    </dgm:pt>
    <dgm:pt modelId="{5CC9FD0B-ED1F-4AB1-90F6-AEB3ECD16E2D}" type="pres">
      <dgm:prSet presAssocID="{C44C263B-4F49-452A-A68C-F45DF1FA136E}" presName="horzOne" presStyleCnt="0"/>
      <dgm:spPr/>
    </dgm:pt>
    <dgm:pt modelId="{E02C9484-F3D9-435D-A312-028AD4A039CF}" type="pres">
      <dgm:prSet presAssocID="{4667A933-9FC3-4E30-AF81-D4BD5A385CC5}" presName="vertTwo" presStyleCnt="0"/>
      <dgm:spPr/>
    </dgm:pt>
    <dgm:pt modelId="{7996E8B8-CB37-4FBB-A4F2-6DC04C19B9B4}" type="pres">
      <dgm:prSet presAssocID="{4667A933-9FC3-4E30-AF81-D4BD5A385CC5}" presName="txTwo" presStyleLbl="node2" presStyleIdx="0" presStyleCnt="2" custScaleX="97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B6C66C-1ACB-46EE-A91C-E2499D5FAEB2}" type="pres">
      <dgm:prSet presAssocID="{4667A933-9FC3-4E30-AF81-D4BD5A385CC5}" presName="horzTwo" presStyleCnt="0"/>
      <dgm:spPr/>
    </dgm:pt>
    <dgm:pt modelId="{926EBEA1-E232-4070-94B2-67EDF8614160}" type="pres">
      <dgm:prSet presAssocID="{DC67D8D7-766C-494E-92E0-66240A9F70F3}" presName="sibSpaceTwo" presStyleCnt="0"/>
      <dgm:spPr/>
    </dgm:pt>
    <dgm:pt modelId="{7DA98809-3A4F-4F1D-9FCB-9D24EA87A50D}" type="pres">
      <dgm:prSet presAssocID="{E0FDE52B-E3D0-41F1-8C6C-BEF3FED66FB5}" presName="vertTwo" presStyleCnt="0"/>
      <dgm:spPr/>
    </dgm:pt>
    <dgm:pt modelId="{784B27DA-E77E-4F05-AA89-91A451422132}" type="pres">
      <dgm:prSet presAssocID="{E0FDE52B-E3D0-41F1-8C6C-BEF3FED66FB5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44B9C8-39F4-4B0E-B9E5-182FBD953161}" type="pres">
      <dgm:prSet presAssocID="{E0FDE52B-E3D0-41F1-8C6C-BEF3FED66FB5}" presName="horzTwo" presStyleCnt="0"/>
      <dgm:spPr/>
    </dgm:pt>
  </dgm:ptLst>
  <dgm:cxnLst>
    <dgm:cxn modelId="{8EF8F33E-3C19-4054-9E69-1C44A7C13AAA}" type="presOf" srcId="{E0FDE52B-E3D0-41F1-8C6C-BEF3FED66FB5}" destId="{784B27DA-E77E-4F05-AA89-91A451422132}" srcOrd="0" destOrd="0" presId="urn:microsoft.com/office/officeart/2005/8/layout/hierarchy4"/>
    <dgm:cxn modelId="{BCAB6DA9-3DF5-4AD3-B440-87619F5B4F48}" type="presOf" srcId="{C44C263B-4F49-452A-A68C-F45DF1FA136E}" destId="{A06CDA1F-86C1-44C5-9AD2-D7B80978433F}" srcOrd="0" destOrd="0" presId="urn:microsoft.com/office/officeart/2005/8/layout/hierarchy4"/>
    <dgm:cxn modelId="{CE2C4BDB-5383-43E9-8285-B3AC3B450184}" type="presOf" srcId="{4667A933-9FC3-4E30-AF81-D4BD5A385CC5}" destId="{7996E8B8-CB37-4FBB-A4F2-6DC04C19B9B4}" srcOrd="0" destOrd="0" presId="urn:microsoft.com/office/officeart/2005/8/layout/hierarchy4"/>
    <dgm:cxn modelId="{D73E663C-EB08-43AF-B678-55CF814F22C4}" srcId="{C44C263B-4F49-452A-A68C-F45DF1FA136E}" destId="{4667A933-9FC3-4E30-AF81-D4BD5A385CC5}" srcOrd="0" destOrd="0" parTransId="{6FC17E2B-8834-414C-A7BB-FF658DB60090}" sibTransId="{DC67D8D7-766C-494E-92E0-66240A9F70F3}"/>
    <dgm:cxn modelId="{A51AB040-9008-4DA3-87B1-FA38BD2AB0E7}" srcId="{C44C263B-4F49-452A-A68C-F45DF1FA136E}" destId="{E0FDE52B-E3D0-41F1-8C6C-BEF3FED66FB5}" srcOrd="1" destOrd="0" parTransId="{17425715-510C-4413-9F1F-26A98166A234}" sibTransId="{7E8E33B4-6327-4C6F-8EB5-73E1A4C30416}"/>
    <dgm:cxn modelId="{D5FA96D9-DCCA-4365-A1B4-A48E63C11BA8}" srcId="{8F89EEBD-C66C-4A63-8E24-ABF73306A498}" destId="{C44C263B-4F49-452A-A68C-F45DF1FA136E}" srcOrd="0" destOrd="0" parTransId="{12D6531C-A5D4-4885-BC11-E32D4D280BFA}" sibTransId="{BBECB9CE-E6CE-455B-9C0B-DDC9A1525114}"/>
    <dgm:cxn modelId="{B6846A9D-7DF7-4CAE-BD65-792FFF5FE572}" type="presOf" srcId="{8F89EEBD-C66C-4A63-8E24-ABF73306A498}" destId="{83404A50-BA07-493B-9AE6-1595677B4140}" srcOrd="0" destOrd="0" presId="urn:microsoft.com/office/officeart/2005/8/layout/hierarchy4"/>
    <dgm:cxn modelId="{BB8A1BD6-E4F1-4141-BE49-9E3035C9DE51}" type="presParOf" srcId="{83404A50-BA07-493B-9AE6-1595677B4140}" destId="{44B582FB-9FE1-48F4-8EF3-407CF1DDDA2A}" srcOrd="0" destOrd="0" presId="urn:microsoft.com/office/officeart/2005/8/layout/hierarchy4"/>
    <dgm:cxn modelId="{8A52F11B-2944-4050-896F-E1509B8E4EA2}" type="presParOf" srcId="{44B582FB-9FE1-48F4-8EF3-407CF1DDDA2A}" destId="{A06CDA1F-86C1-44C5-9AD2-D7B80978433F}" srcOrd="0" destOrd="0" presId="urn:microsoft.com/office/officeart/2005/8/layout/hierarchy4"/>
    <dgm:cxn modelId="{20EF7998-DBD2-4BBE-B5AC-8E55BC9B4167}" type="presParOf" srcId="{44B582FB-9FE1-48F4-8EF3-407CF1DDDA2A}" destId="{18FB9667-0834-43B9-A887-F021A7F9C0E6}" srcOrd="1" destOrd="0" presId="urn:microsoft.com/office/officeart/2005/8/layout/hierarchy4"/>
    <dgm:cxn modelId="{B6680A62-A255-4BE0-ABD3-0D4BD2A09776}" type="presParOf" srcId="{44B582FB-9FE1-48F4-8EF3-407CF1DDDA2A}" destId="{5CC9FD0B-ED1F-4AB1-90F6-AEB3ECD16E2D}" srcOrd="2" destOrd="0" presId="urn:microsoft.com/office/officeart/2005/8/layout/hierarchy4"/>
    <dgm:cxn modelId="{8CFED7A3-73DA-43B6-99F6-03AB7222CAE4}" type="presParOf" srcId="{5CC9FD0B-ED1F-4AB1-90F6-AEB3ECD16E2D}" destId="{E02C9484-F3D9-435D-A312-028AD4A039CF}" srcOrd="0" destOrd="0" presId="urn:microsoft.com/office/officeart/2005/8/layout/hierarchy4"/>
    <dgm:cxn modelId="{A228E7BF-7F1F-42B7-8E03-CBEA2FF37A7A}" type="presParOf" srcId="{E02C9484-F3D9-435D-A312-028AD4A039CF}" destId="{7996E8B8-CB37-4FBB-A4F2-6DC04C19B9B4}" srcOrd="0" destOrd="0" presId="urn:microsoft.com/office/officeart/2005/8/layout/hierarchy4"/>
    <dgm:cxn modelId="{1616CBBD-CE9B-492B-BB30-5073AA4327E0}" type="presParOf" srcId="{E02C9484-F3D9-435D-A312-028AD4A039CF}" destId="{98B6C66C-1ACB-46EE-A91C-E2499D5FAEB2}" srcOrd="1" destOrd="0" presId="urn:microsoft.com/office/officeart/2005/8/layout/hierarchy4"/>
    <dgm:cxn modelId="{1E20B7A1-9C89-40C7-8671-EA10DECFB869}" type="presParOf" srcId="{5CC9FD0B-ED1F-4AB1-90F6-AEB3ECD16E2D}" destId="{926EBEA1-E232-4070-94B2-67EDF8614160}" srcOrd="1" destOrd="0" presId="urn:microsoft.com/office/officeart/2005/8/layout/hierarchy4"/>
    <dgm:cxn modelId="{2C8E53B7-E3EB-4D33-9027-4BD46B19B361}" type="presParOf" srcId="{5CC9FD0B-ED1F-4AB1-90F6-AEB3ECD16E2D}" destId="{7DA98809-3A4F-4F1D-9FCB-9D24EA87A50D}" srcOrd="2" destOrd="0" presId="urn:microsoft.com/office/officeart/2005/8/layout/hierarchy4"/>
    <dgm:cxn modelId="{7DDCD5CB-1418-4214-976F-6309CA5CFBF8}" type="presParOf" srcId="{7DA98809-3A4F-4F1D-9FCB-9D24EA87A50D}" destId="{784B27DA-E77E-4F05-AA89-91A451422132}" srcOrd="0" destOrd="0" presId="urn:microsoft.com/office/officeart/2005/8/layout/hierarchy4"/>
    <dgm:cxn modelId="{474BBB21-D065-4CB4-81BE-7B6A8F953D2B}" type="presParOf" srcId="{7DA98809-3A4F-4F1D-9FCB-9D24EA87A50D}" destId="{B644B9C8-39F4-4B0E-B9E5-182FBD9531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32361D-3B14-4083-8E8F-92969074E4F3}" type="doc">
      <dgm:prSet loTypeId="urn:microsoft.com/office/officeart/2005/8/layout/vList4#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51FD3E-C940-4914-B09B-9687B1CC16B5}">
      <dgm:prSet phldrT="[Text]" custT="1"/>
      <dgm:spPr/>
      <dgm:t>
        <a:bodyPr/>
        <a:lstStyle/>
        <a:p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Chứng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minh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được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tính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đúng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của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thuật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toán</a:t>
          </a:r>
          <a:endParaRPr lang="en-US" sz="2200" dirty="0"/>
        </a:p>
      </dgm:t>
    </dgm:pt>
    <dgm:pt modelId="{19226876-E08E-4365-BCE0-2695ED2843DC}" type="parTrans" cxnId="{0635D4A3-8DD1-4C44-BF03-1F5A35F4BB34}">
      <dgm:prSet/>
      <dgm:spPr/>
      <dgm:t>
        <a:bodyPr/>
        <a:lstStyle/>
        <a:p>
          <a:endParaRPr lang="en-US"/>
        </a:p>
      </dgm:t>
    </dgm:pt>
    <dgm:pt modelId="{6446E383-920A-4F32-B69B-862DE731FA65}" type="sibTrans" cxnId="{0635D4A3-8DD1-4C44-BF03-1F5A35F4BB34}">
      <dgm:prSet/>
      <dgm:spPr/>
      <dgm:t>
        <a:bodyPr/>
        <a:lstStyle/>
        <a:p>
          <a:endParaRPr lang="en-US"/>
        </a:p>
      </dgm:t>
    </dgm:pt>
    <dgm:pt modelId="{C21DC239-08AB-490A-A56B-19227E5D566E}">
      <dgm:prSet custT="1"/>
      <dgm:spPr/>
      <dgm:t>
        <a:bodyPr/>
        <a:lstStyle/>
        <a:p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Giúp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học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tốt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môn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thiết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kế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và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đánh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giá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thuật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toán</a:t>
          </a:r>
          <a:endParaRPr lang="en-US" sz="2200" dirty="0"/>
        </a:p>
      </dgm:t>
    </dgm:pt>
    <dgm:pt modelId="{CB1F209B-89E2-463E-AD7E-E813215AC0A3}" type="parTrans" cxnId="{E1C66783-B10F-4201-9579-669FD604A057}">
      <dgm:prSet/>
      <dgm:spPr/>
      <dgm:t>
        <a:bodyPr/>
        <a:lstStyle/>
        <a:p>
          <a:endParaRPr lang="en-US"/>
        </a:p>
      </dgm:t>
    </dgm:pt>
    <dgm:pt modelId="{C2241CE2-E350-4B26-A201-F22A2587D1D2}" type="sibTrans" cxnId="{E1C66783-B10F-4201-9579-669FD604A057}">
      <dgm:prSet/>
      <dgm:spPr/>
      <dgm:t>
        <a:bodyPr/>
        <a:lstStyle/>
        <a:p>
          <a:endParaRPr lang="en-US"/>
        </a:p>
      </dgm:t>
    </dgm:pt>
    <dgm:pt modelId="{EACFFEE6-527F-4479-BD58-CAB9572CD5F9}">
      <dgm:prSet phldrT="[Text]" custT="1"/>
      <dgm:spPr/>
      <dgm:t>
        <a:bodyPr/>
        <a:lstStyle/>
        <a:p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Tiết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kiệm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chi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phí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tính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toán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,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xây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dựng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thuật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toán</a:t>
          </a:r>
          <a:endParaRPr lang="en-US" sz="2200" dirty="0"/>
        </a:p>
      </dgm:t>
    </dgm:pt>
    <dgm:pt modelId="{F9A16F64-499B-4AF9-A378-867052AA8E78}" type="sibTrans" cxnId="{606BF324-6288-4B3F-A610-78039958BFF6}">
      <dgm:prSet/>
      <dgm:spPr/>
      <dgm:t>
        <a:bodyPr/>
        <a:lstStyle/>
        <a:p>
          <a:endParaRPr lang="en-US"/>
        </a:p>
      </dgm:t>
    </dgm:pt>
    <dgm:pt modelId="{3A112BC7-8E31-4B9D-802F-FD7B75A33A02}" type="parTrans" cxnId="{606BF324-6288-4B3F-A610-78039958BFF6}">
      <dgm:prSet/>
      <dgm:spPr/>
      <dgm:t>
        <a:bodyPr/>
        <a:lstStyle/>
        <a:p>
          <a:endParaRPr lang="en-US"/>
        </a:p>
      </dgm:t>
    </dgm:pt>
    <dgm:pt modelId="{D032EE06-6826-4DBF-8792-E34607EE71FF}">
      <dgm:prSet phldrT="[Text]" custT="1"/>
      <dgm:spPr/>
      <dgm:t>
        <a:bodyPr/>
        <a:lstStyle/>
        <a:p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Tiết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kiệm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thời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gian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xây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dựng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thuật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toán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và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lập</a:t>
          </a:r>
          <a:r>
            <a:rPr lang="en-US" sz="2200" b="1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trình</a:t>
          </a:r>
          <a:endParaRPr lang="en-US" sz="2200" dirty="0"/>
        </a:p>
      </dgm:t>
    </dgm:pt>
    <dgm:pt modelId="{7982538A-BDFC-4A76-92FB-580FFBB8A00D}" type="sibTrans" cxnId="{0DE9DA4B-4C6E-4F82-8ECE-A737276E97BF}">
      <dgm:prSet/>
      <dgm:spPr/>
      <dgm:t>
        <a:bodyPr/>
        <a:lstStyle/>
        <a:p>
          <a:endParaRPr lang="en-US"/>
        </a:p>
      </dgm:t>
    </dgm:pt>
    <dgm:pt modelId="{53562AE8-A025-4987-B453-780EF4AC18F8}" type="parTrans" cxnId="{0DE9DA4B-4C6E-4F82-8ECE-A737276E97BF}">
      <dgm:prSet/>
      <dgm:spPr/>
      <dgm:t>
        <a:bodyPr/>
        <a:lstStyle/>
        <a:p>
          <a:endParaRPr lang="en-US"/>
        </a:p>
      </dgm:t>
    </dgm:pt>
    <dgm:pt modelId="{50369FFB-ACB7-4155-9E9F-16CAAEC962E7}" type="pres">
      <dgm:prSet presAssocID="{3632361D-3B14-4083-8E8F-92969074E4F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298239-511B-42AA-95C2-D839F726ABAF}" type="pres">
      <dgm:prSet presAssocID="{6A51FD3E-C940-4914-B09B-9687B1CC16B5}" presName="comp" presStyleCnt="0"/>
      <dgm:spPr/>
    </dgm:pt>
    <dgm:pt modelId="{9E0427BF-6838-484E-A4E8-D7BC5CABA2D4}" type="pres">
      <dgm:prSet presAssocID="{6A51FD3E-C940-4914-B09B-9687B1CC16B5}" presName="box" presStyleLbl="node1" presStyleIdx="0" presStyleCnt="4"/>
      <dgm:spPr/>
      <dgm:t>
        <a:bodyPr/>
        <a:lstStyle/>
        <a:p>
          <a:endParaRPr lang="en-US"/>
        </a:p>
      </dgm:t>
    </dgm:pt>
    <dgm:pt modelId="{B99048B8-59EE-4153-B1A8-13BDB04E6C7C}" type="pres">
      <dgm:prSet presAssocID="{6A51FD3E-C940-4914-B09B-9687B1CC16B5}" presName="img" presStyleLbl="fgImgPlace1" presStyleIdx="0" presStyleCnt="4" custScaleX="738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E074C992-A0F3-4628-A9AB-67583BABD270}" type="pres">
      <dgm:prSet presAssocID="{6A51FD3E-C940-4914-B09B-9687B1CC16B5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550E7-3CD9-4E47-B62A-8986AFA3239A}" type="pres">
      <dgm:prSet presAssocID="{6446E383-920A-4F32-B69B-862DE731FA65}" presName="spacer" presStyleCnt="0"/>
      <dgm:spPr/>
    </dgm:pt>
    <dgm:pt modelId="{51C75CB3-FEF1-4E9E-A0F3-265809175707}" type="pres">
      <dgm:prSet presAssocID="{D032EE06-6826-4DBF-8792-E34607EE71FF}" presName="comp" presStyleCnt="0"/>
      <dgm:spPr/>
    </dgm:pt>
    <dgm:pt modelId="{6DD72B3D-BA8E-4D83-96A6-01B47AF5BB50}" type="pres">
      <dgm:prSet presAssocID="{D032EE06-6826-4DBF-8792-E34607EE71FF}" presName="box" presStyleLbl="node1" presStyleIdx="1" presStyleCnt="4"/>
      <dgm:spPr/>
      <dgm:t>
        <a:bodyPr/>
        <a:lstStyle/>
        <a:p>
          <a:endParaRPr lang="en-US"/>
        </a:p>
      </dgm:t>
    </dgm:pt>
    <dgm:pt modelId="{2E2F9189-5059-41EB-BE5E-6EF1B145E94B}" type="pres">
      <dgm:prSet presAssocID="{D032EE06-6826-4DBF-8792-E34607EE71FF}" presName="img" presStyleLbl="fgImgPlace1" presStyleIdx="1" presStyleCnt="4" custScaleX="7388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3946504C-962C-4D88-8B32-FFE3830A28E1}" type="pres">
      <dgm:prSet presAssocID="{D032EE06-6826-4DBF-8792-E34607EE71FF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6E111-65B2-476B-92BC-FC304206D1F2}" type="pres">
      <dgm:prSet presAssocID="{7982538A-BDFC-4A76-92FB-580FFBB8A00D}" presName="spacer" presStyleCnt="0"/>
      <dgm:spPr/>
    </dgm:pt>
    <dgm:pt modelId="{26278B4F-8B40-498F-802C-2CBA91A5465A}" type="pres">
      <dgm:prSet presAssocID="{EACFFEE6-527F-4479-BD58-CAB9572CD5F9}" presName="comp" presStyleCnt="0"/>
      <dgm:spPr/>
    </dgm:pt>
    <dgm:pt modelId="{192DFED2-9094-4731-A6C6-B8331F028F6D}" type="pres">
      <dgm:prSet presAssocID="{EACFFEE6-527F-4479-BD58-CAB9572CD5F9}" presName="box" presStyleLbl="node1" presStyleIdx="2" presStyleCnt="4"/>
      <dgm:spPr/>
      <dgm:t>
        <a:bodyPr/>
        <a:lstStyle/>
        <a:p>
          <a:endParaRPr lang="en-US"/>
        </a:p>
      </dgm:t>
    </dgm:pt>
    <dgm:pt modelId="{6DCE58AF-6E09-462E-BEE3-00C38127ABB2}" type="pres">
      <dgm:prSet presAssocID="{EACFFEE6-527F-4479-BD58-CAB9572CD5F9}" presName="img" presStyleLbl="fgImgPlace1" presStyleIdx="2" presStyleCnt="4" custScaleX="738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92735445-E6BB-4635-A2AC-81844059F801}" type="pres">
      <dgm:prSet presAssocID="{EACFFEE6-527F-4479-BD58-CAB9572CD5F9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5A6FCE-A087-49F1-90DC-1E75F6227045}" type="pres">
      <dgm:prSet presAssocID="{F9A16F64-499B-4AF9-A378-867052AA8E78}" presName="spacer" presStyleCnt="0"/>
      <dgm:spPr/>
    </dgm:pt>
    <dgm:pt modelId="{52293E3F-11E7-46BC-A6F6-177EC3A68AA8}" type="pres">
      <dgm:prSet presAssocID="{C21DC239-08AB-490A-A56B-19227E5D566E}" presName="comp" presStyleCnt="0"/>
      <dgm:spPr/>
    </dgm:pt>
    <dgm:pt modelId="{213B7D48-6CB7-47C5-8EB8-147FC05798A1}" type="pres">
      <dgm:prSet presAssocID="{C21DC239-08AB-490A-A56B-19227E5D566E}" presName="box" presStyleLbl="node1" presStyleIdx="3" presStyleCnt="4"/>
      <dgm:spPr/>
      <dgm:t>
        <a:bodyPr/>
        <a:lstStyle/>
        <a:p>
          <a:endParaRPr lang="en-US"/>
        </a:p>
      </dgm:t>
    </dgm:pt>
    <dgm:pt modelId="{AF17F3C8-4D8B-4836-B2B2-9139D307E642}" type="pres">
      <dgm:prSet presAssocID="{C21DC239-08AB-490A-A56B-19227E5D566E}" presName="img" presStyleLbl="fgImgPlace1" presStyleIdx="3" presStyleCnt="4" custScaleX="73889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B8E92C30-5565-4712-9875-47FFF12C6D52}" type="pres">
      <dgm:prSet presAssocID="{C21DC239-08AB-490A-A56B-19227E5D566E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2F7662-F777-4D66-B5D3-81FF79A45B17}" type="presOf" srcId="{C21DC239-08AB-490A-A56B-19227E5D566E}" destId="{213B7D48-6CB7-47C5-8EB8-147FC05798A1}" srcOrd="0" destOrd="0" presId="urn:microsoft.com/office/officeart/2005/8/layout/vList4#3"/>
    <dgm:cxn modelId="{E1C66783-B10F-4201-9579-669FD604A057}" srcId="{3632361D-3B14-4083-8E8F-92969074E4F3}" destId="{C21DC239-08AB-490A-A56B-19227E5D566E}" srcOrd="3" destOrd="0" parTransId="{CB1F209B-89E2-463E-AD7E-E813215AC0A3}" sibTransId="{C2241CE2-E350-4B26-A201-F22A2587D1D2}"/>
    <dgm:cxn modelId="{D9930F62-6512-47AE-B4D5-7D6E9561A31E}" type="presOf" srcId="{EACFFEE6-527F-4479-BD58-CAB9572CD5F9}" destId="{92735445-E6BB-4635-A2AC-81844059F801}" srcOrd="1" destOrd="0" presId="urn:microsoft.com/office/officeart/2005/8/layout/vList4#3"/>
    <dgm:cxn modelId="{32445BC1-B808-4B7D-9EE9-DCB34D7F22E4}" type="presOf" srcId="{C21DC239-08AB-490A-A56B-19227E5D566E}" destId="{B8E92C30-5565-4712-9875-47FFF12C6D52}" srcOrd="1" destOrd="0" presId="urn:microsoft.com/office/officeart/2005/8/layout/vList4#3"/>
    <dgm:cxn modelId="{0635D4A3-8DD1-4C44-BF03-1F5A35F4BB34}" srcId="{3632361D-3B14-4083-8E8F-92969074E4F3}" destId="{6A51FD3E-C940-4914-B09B-9687B1CC16B5}" srcOrd="0" destOrd="0" parTransId="{19226876-E08E-4365-BCE0-2695ED2843DC}" sibTransId="{6446E383-920A-4F32-B69B-862DE731FA65}"/>
    <dgm:cxn modelId="{E2C28B54-D383-4189-BC4B-06C5A75F016A}" type="presOf" srcId="{D032EE06-6826-4DBF-8792-E34607EE71FF}" destId="{6DD72B3D-BA8E-4D83-96A6-01B47AF5BB50}" srcOrd="0" destOrd="0" presId="urn:microsoft.com/office/officeart/2005/8/layout/vList4#3"/>
    <dgm:cxn modelId="{0DE9DA4B-4C6E-4F82-8ECE-A737276E97BF}" srcId="{3632361D-3B14-4083-8E8F-92969074E4F3}" destId="{D032EE06-6826-4DBF-8792-E34607EE71FF}" srcOrd="1" destOrd="0" parTransId="{53562AE8-A025-4987-B453-780EF4AC18F8}" sibTransId="{7982538A-BDFC-4A76-92FB-580FFBB8A00D}"/>
    <dgm:cxn modelId="{606BF324-6288-4B3F-A610-78039958BFF6}" srcId="{3632361D-3B14-4083-8E8F-92969074E4F3}" destId="{EACFFEE6-527F-4479-BD58-CAB9572CD5F9}" srcOrd="2" destOrd="0" parTransId="{3A112BC7-8E31-4B9D-802F-FD7B75A33A02}" sibTransId="{F9A16F64-499B-4AF9-A378-867052AA8E78}"/>
    <dgm:cxn modelId="{0C995ECB-7157-45F8-817D-6EC554FB34B2}" type="presOf" srcId="{3632361D-3B14-4083-8E8F-92969074E4F3}" destId="{50369FFB-ACB7-4155-9E9F-16CAAEC962E7}" srcOrd="0" destOrd="0" presId="urn:microsoft.com/office/officeart/2005/8/layout/vList4#3"/>
    <dgm:cxn modelId="{8B81E6C7-22ED-4875-A8CA-E15CDDF709AF}" type="presOf" srcId="{6A51FD3E-C940-4914-B09B-9687B1CC16B5}" destId="{E074C992-A0F3-4628-A9AB-67583BABD270}" srcOrd="1" destOrd="0" presId="urn:microsoft.com/office/officeart/2005/8/layout/vList4#3"/>
    <dgm:cxn modelId="{E9E029E4-4FB2-4904-AC0E-AB8FA2B53FF5}" type="presOf" srcId="{EACFFEE6-527F-4479-BD58-CAB9572CD5F9}" destId="{192DFED2-9094-4731-A6C6-B8331F028F6D}" srcOrd="0" destOrd="0" presId="urn:microsoft.com/office/officeart/2005/8/layout/vList4#3"/>
    <dgm:cxn modelId="{0BB36603-1429-46C7-BD04-641E34B9EFE1}" type="presOf" srcId="{D032EE06-6826-4DBF-8792-E34607EE71FF}" destId="{3946504C-962C-4D88-8B32-FFE3830A28E1}" srcOrd="1" destOrd="0" presId="urn:microsoft.com/office/officeart/2005/8/layout/vList4#3"/>
    <dgm:cxn modelId="{F9E4D51F-768C-4EAF-A7A6-6AE5E74F57EC}" type="presOf" srcId="{6A51FD3E-C940-4914-B09B-9687B1CC16B5}" destId="{9E0427BF-6838-484E-A4E8-D7BC5CABA2D4}" srcOrd="0" destOrd="0" presId="urn:microsoft.com/office/officeart/2005/8/layout/vList4#3"/>
    <dgm:cxn modelId="{FFAEE556-552E-4B58-87C9-2CA5E7144448}" type="presParOf" srcId="{50369FFB-ACB7-4155-9E9F-16CAAEC962E7}" destId="{59298239-511B-42AA-95C2-D839F726ABAF}" srcOrd="0" destOrd="0" presId="urn:microsoft.com/office/officeart/2005/8/layout/vList4#3"/>
    <dgm:cxn modelId="{B35F549C-906D-4874-8FC0-E79627362377}" type="presParOf" srcId="{59298239-511B-42AA-95C2-D839F726ABAF}" destId="{9E0427BF-6838-484E-A4E8-D7BC5CABA2D4}" srcOrd="0" destOrd="0" presId="urn:microsoft.com/office/officeart/2005/8/layout/vList4#3"/>
    <dgm:cxn modelId="{B64717CA-0B81-49E8-85DA-DFC816088FFA}" type="presParOf" srcId="{59298239-511B-42AA-95C2-D839F726ABAF}" destId="{B99048B8-59EE-4153-B1A8-13BDB04E6C7C}" srcOrd="1" destOrd="0" presId="urn:microsoft.com/office/officeart/2005/8/layout/vList4#3"/>
    <dgm:cxn modelId="{C16FCF2E-56EF-43ED-AC3E-AC9AC78D06F5}" type="presParOf" srcId="{59298239-511B-42AA-95C2-D839F726ABAF}" destId="{E074C992-A0F3-4628-A9AB-67583BABD270}" srcOrd="2" destOrd="0" presId="urn:microsoft.com/office/officeart/2005/8/layout/vList4#3"/>
    <dgm:cxn modelId="{C9047C98-0B23-4DE7-A160-98EDEF5C795C}" type="presParOf" srcId="{50369FFB-ACB7-4155-9E9F-16CAAEC962E7}" destId="{1F9550E7-3CD9-4E47-B62A-8986AFA3239A}" srcOrd="1" destOrd="0" presId="urn:microsoft.com/office/officeart/2005/8/layout/vList4#3"/>
    <dgm:cxn modelId="{8F72DC96-E4DE-4C0A-922F-15F00AE6844B}" type="presParOf" srcId="{50369FFB-ACB7-4155-9E9F-16CAAEC962E7}" destId="{51C75CB3-FEF1-4E9E-A0F3-265809175707}" srcOrd="2" destOrd="0" presId="urn:microsoft.com/office/officeart/2005/8/layout/vList4#3"/>
    <dgm:cxn modelId="{29B28D41-BD0B-4D20-9127-7F9324AD7013}" type="presParOf" srcId="{51C75CB3-FEF1-4E9E-A0F3-265809175707}" destId="{6DD72B3D-BA8E-4D83-96A6-01B47AF5BB50}" srcOrd="0" destOrd="0" presId="urn:microsoft.com/office/officeart/2005/8/layout/vList4#3"/>
    <dgm:cxn modelId="{E34A6870-E1FB-4D11-9FA2-24C305759E59}" type="presParOf" srcId="{51C75CB3-FEF1-4E9E-A0F3-265809175707}" destId="{2E2F9189-5059-41EB-BE5E-6EF1B145E94B}" srcOrd="1" destOrd="0" presId="urn:microsoft.com/office/officeart/2005/8/layout/vList4#3"/>
    <dgm:cxn modelId="{5DBF7730-556D-4D65-90AF-F911745BDE09}" type="presParOf" srcId="{51C75CB3-FEF1-4E9E-A0F3-265809175707}" destId="{3946504C-962C-4D88-8B32-FFE3830A28E1}" srcOrd="2" destOrd="0" presId="urn:microsoft.com/office/officeart/2005/8/layout/vList4#3"/>
    <dgm:cxn modelId="{092CAE9C-842B-4A46-B1AF-00374881CF97}" type="presParOf" srcId="{50369FFB-ACB7-4155-9E9F-16CAAEC962E7}" destId="{1A96E111-65B2-476B-92BC-FC304206D1F2}" srcOrd="3" destOrd="0" presId="urn:microsoft.com/office/officeart/2005/8/layout/vList4#3"/>
    <dgm:cxn modelId="{7CB8D8C8-7194-4E6B-A908-9C3709DCEA07}" type="presParOf" srcId="{50369FFB-ACB7-4155-9E9F-16CAAEC962E7}" destId="{26278B4F-8B40-498F-802C-2CBA91A5465A}" srcOrd="4" destOrd="0" presId="urn:microsoft.com/office/officeart/2005/8/layout/vList4#3"/>
    <dgm:cxn modelId="{BF7F7EB0-6A05-4111-A9C3-0187307B8AE8}" type="presParOf" srcId="{26278B4F-8B40-498F-802C-2CBA91A5465A}" destId="{192DFED2-9094-4731-A6C6-B8331F028F6D}" srcOrd="0" destOrd="0" presId="urn:microsoft.com/office/officeart/2005/8/layout/vList4#3"/>
    <dgm:cxn modelId="{134E9EF3-ACD5-491D-AF4A-53927B7AE946}" type="presParOf" srcId="{26278B4F-8B40-498F-802C-2CBA91A5465A}" destId="{6DCE58AF-6E09-462E-BEE3-00C38127ABB2}" srcOrd="1" destOrd="0" presId="urn:microsoft.com/office/officeart/2005/8/layout/vList4#3"/>
    <dgm:cxn modelId="{541DBE0D-4986-485A-B2F6-4DE96FDBD7AA}" type="presParOf" srcId="{26278B4F-8B40-498F-802C-2CBA91A5465A}" destId="{92735445-E6BB-4635-A2AC-81844059F801}" srcOrd="2" destOrd="0" presId="urn:microsoft.com/office/officeart/2005/8/layout/vList4#3"/>
    <dgm:cxn modelId="{25DD06E7-D765-4CAC-912D-DD5EC85B7BD0}" type="presParOf" srcId="{50369FFB-ACB7-4155-9E9F-16CAAEC962E7}" destId="{D95A6FCE-A087-49F1-90DC-1E75F6227045}" srcOrd="5" destOrd="0" presId="urn:microsoft.com/office/officeart/2005/8/layout/vList4#3"/>
    <dgm:cxn modelId="{4251E7C7-5D33-460B-84A3-17570FC189B9}" type="presParOf" srcId="{50369FFB-ACB7-4155-9E9F-16CAAEC962E7}" destId="{52293E3F-11E7-46BC-A6F6-177EC3A68AA8}" srcOrd="6" destOrd="0" presId="urn:microsoft.com/office/officeart/2005/8/layout/vList4#3"/>
    <dgm:cxn modelId="{5164D471-D60A-450F-B973-9CCDDF3B5976}" type="presParOf" srcId="{52293E3F-11E7-46BC-A6F6-177EC3A68AA8}" destId="{213B7D48-6CB7-47C5-8EB8-147FC05798A1}" srcOrd="0" destOrd="0" presId="urn:microsoft.com/office/officeart/2005/8/layout/vList4#3"/>
    <dgm:cxn modelId="{68AC87E9-8A96-45CE-A51C-FF911CEFEFF0}" type="presParOf" srcId="{52293E3F-11E7-46BC-A6F6-177EC3A68AA8}" destId="{AF17F3C8-4D8B-4836-B2B2-9139D307E642}" srcOrd="1" destOrd="0" presId="urn:microsoft.com/office/officeart/2005/8/layout/vList4#3"/>
    <dgm:cxn modelId="{AA383EC1-0335-429C-B69B-E4ADEA926F8B}" type="presParOf" srcId="{52293E3F-11E7-46BC-A6F6-177EC3A68AA8}" destId="{B8E92C30-5565-4712-9875-47FFF12C6D52}" srcOrd="2" destOrd="0" presId="urn:microsoft.com/office/officeart/2005/8/layout/vList4#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7BC1E-F3D3-43F5-98BD-92EBD704D5FC}">
      <dsp:nvSpPr>
        <dsp:cNvPr id="0" name=""/>
        <dsp:cNvSpPr/>
      </dsp:nvSpPr>
      <dsp:spPr>
        <a:xfrm>
          <a:off x="0" y="0"/>
          <a:ext cx="8229600" cy="1934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Phương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pháp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kiểm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thử</a:t>
          </a:r>
          <a:endParaRPr lang="en-US" sz="2200" kern="1200" dirty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</dsp:txBody>
      <dsp:txXfrm>
        <a:off x="1839396" y="0"/>
        <a:ext cx="6390203" cy="1934765"/>
      </dsp:txXfrm>
    </dsp:sp>
    <dsp:sp modelId="{5A2382E3-8AE1-4FDE-8F8C-F48951BF8E01}">
      <dsp:nvSpPr>
        <dsp:cNvPr id="0" name=""/>
        <dsp:cNvSpPr/>
      </dsp:nvSpPr>
      <dsp:spPr>
        <a:xfrm>
          <a:off x="193476" y="193476"/>
          <a:ext cx="1645920" cy="15478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DC345-CA57-4B30-A85B-C22BF0778B00}">
      <dsp:nvSpPr>
        <dsp:cNvPr id="0" name=""/>
        <dsp:cNvSpPr/>
      </dsp:nvSpPr>
      <dsp:spPr>
        <a:xfrm>
          <a:off x="0" y="2128242"/>
          <a:ext cx="8229600" cy="1934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Phương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pháp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chứng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minh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trực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tiếp</a:t>
          </a:r>
          <a:endParaRPr lang="en-US" sz="2200" kern="1200" dirty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Quy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nạp</a:t>
          </a:r>
          <a:endParaRPr lang="en-US" sz="2200" kern="1200" dirty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Bất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biến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vòng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lặp</a:t>
          </a:r>
          <a:endParaRPr lang="en-US" sz="2200" kern="1200" dirty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</dsp:txBody>
      <dsp:txXfrm>
        <a:off x="1839396" y="2128242"/>
        <a:ext cx="6390203" cy="1934765"/>
      </dsp:txXfrm>
    </dsp:sp>
    <dsp:sp modelId="{2DF8F9C0-A0AB-43A7-82A9-BE7FA484AE39}">
      <dsp:nvSpPr>
        <dsp:cNvPr id="0" name=""/>
        <dsp:cNvSpPr/>
      </dsp:nvSpPr>
      <dsp:spPr>
        <a:xfrm>
          <a:off x="193476" y="2321718"/>
          <a:ext cx="1645920" cy="15478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7BC1E-F3D3-43F5-98BD-92EBD704D5FC}">
      <dsp:nvSpPr>
        <dsp:cNvPr id="0" name=""/>
        <dsp:cNvSpPr/>
      </dsp:nvSpPr>
      <dsp:spPr>
        <a:xfrm>
          <a:off x="0" y="0"/>
          <a:ext cx="8229600" cy="1934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Phương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pháp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kiểm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thử</a:t>
          </a:r>
          <a:endParaRPr lang="en-US" sz="2200" kern="1200" dirty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</dsp:txBody>
      <dsp:txXfrm>
        <a:off x="1839396" y="0"/>
        <a:ext cx="6390203" cy="1934765"/>
      </dsp:txXfrm>
    </dsp:sp>
    <dsp:sp modelId="{5A2382E3-8AE1-4FDE-8F8C-F48951BF8E01}">
      <dsp:nvSpPr>
        <dsp:cNvPr id="0" name=""/>
        <dsp:cNvSpPr/>
      </dsp:nvSpPr>
      <dsp:spPr>
        <a:xfrm>
          <a:off x="193476" y="193476"/>
          <a:ext cx="1645920" cy="15478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DC345-CA57-4B30-A85B-C22BF0778B00}">
      <dsp:nvSpPr>
        <dsp:cNvPr id="0" name=""/>
        <dsp:cNvSpPr/>
      </dsp:nvSpPr>
      <dsp:spPr>
        <a:xfrm>
          <a:off x="0" y="2128242"/>
          <a:ext cx="8229600" cy="1934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Phương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pháp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chứng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minh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trực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tiếp</a:t>
          </a:r>
          <a:endParaRPr lang="en-US" sz="2200" kern="1200" dirty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Quy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nạp</a:t>
          </a:r>
          <a:endParaRPr lang="en-US" sz="2200" kern="1200" dirty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Bất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biến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vòng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lặp</a:t>
          </a:r>
          <a:endParaRPr lang="en-US" sz="2200" kern="1200" dirty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</dsp:txBody>
      <dsp:txXfrm>
        <a:off x="1839396" y="2128242"/>
        <a:ext cx="6390203" cy="1934765"/>
      </dsp:txXfrm>
    </dsp:sp>
    <dsp:sp modelId="{2DF8F9C0-A0AB-43A7-82A9-BE7FA484AE39}">
      <dsp:nvSpPr>
        <dsp:cNvPr id="0" name=""/>
        <dsp:cNvSpPr/>
      </dsp:nvSpPr>
      <dsp:spPr>
        <a:xfrm>
          <a:off x="193476" y="2321718"/>
          <a:ext cx="1645920" cy="15478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CDA1F-86C1-44C5-9AD2-D7B80978433F}">
      <dsp:nvSpPr>
        <dsp:cNvPr id="0" name=""/>
        <dsp:cNvSpPr/>
      </dsp:nvSpPr>
      <dsp:spPr>
        <a:xfrm>
          <a:off x="3041" y="114"/>
          <a:ext cx="8223516" cy="1922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Về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cơ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bản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các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bước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chứng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minh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có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sự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tương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đồng</a:t>
          </a:r>
          <a:endParaRPr lang="en-US" sz="2200" kern="1200" dirty="0" smtClean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khởi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tạo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với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cơ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sở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quy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nạp</a:t>
          </a:r>
          <a:endParaRPr lang="en-US" sz="2200" kern="1200" dirty="0" smtClean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duy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trì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với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giả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thiết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quy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nạp</a:t>
          </a:r>
          <a:endParaRPr lang="en-US" sz="2200" kern="1200" dirty="0" smtClean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kết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thúc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với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tổng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quát</a:t>
          </a:r>
          <a:endParaRPr lang="en-US" sz="2200" kern="1200" dirty="0" smtClean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</dsp:txBody>
      <dsp:txXfrm>
        <a:off x="59360" y="56433"/>
        <a:ext cx="8110878" cy="1810221"/>
      </dsp:txXfrm>
    </dsp:sp>
    <dsp:sp modelId="{7996E8B8-CB37-4FBB-A4F2-6DC04C19B9B4}">
      <dsp:nvSpPr>
        <dsp:cNvPr id="0" name=""/>
        <dsp:cNvSpPr/>
      </dsp:nvSpPr>
      <dsp:spPr>
        <a:xfrm>
          <a:off x="3041" y="2141026"/>
          <a:ext cx="3889394" cy="1922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Chứng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minh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thuật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toán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A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theo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kích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thước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dữ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liệu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đầu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vào</a:t>
          </a:r>
          <a:endParaRPr lang="en-US" sz="2200" kern="1200" dirty="0" smtClean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</dsp:txBody>
      <dsp:txXfrm>
        <a:off x="59360" y="2197345"/>
        <a:ext cx="3776756" cy="1810221"/>
      </dsp:txXfrm>
    </dsp:sp>
    <dsp:sp modelId="{784B27DA-E77E-4F05-AA89-91A451422132}">
      <dsp:nvSpPr>
        <dsp:cNvPr id="0" name=""/>
        <dsp:cNvSpPr/>
      </dsp:nvSpPr>
      <dsp:spPr>
        <a:xfrm>
          <a:off x="4228290" y="2141026"/>
          <a:ext cx="3998267" cy="1922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Đi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sâu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từng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bước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của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vòng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lặp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trong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thuật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toán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A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để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chứng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minh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thuật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toán</a:t>
          </a:r>
          <a:r>
            <a:rPr lang="en-US" sz="2200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 </a:t>
          </a:r>
          <a:r>
            <a:rPr lang="en-US" sz="2200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rPr>
            <a:t>đúng</a:t>
          </a:r>
          <a:endParaRPr lang="en-US" sz="2200" kern="1200" dirty="0">
            <a:solidFill>
              <a:schemeClr val="bg1"/>
            </a:solidFill>
            <a:latin typeface="Cambria Math" pitchFamily="18" charset="0"/>
            <a:ea typeface="Cambria Math" pitchFamily="18" charset="0"/>
            <a:cs typeface="+mn-cs"/>
          </a:endParaRPr>
        </a:p>
      </dsp:txBody>
      <dsp:txXfrm>
        <a:off x="4284609" y="2197345"/>
        <a:ext cx="3885629" cy="18102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427BF-6838-484E-A4E8-D7BC5CABA2D4}">
      <dsp:nvSpPr>
        <dsp:cNvPr id="0" name=""/>
        <dsp:cNvSpPr/>
      </dsp:nvSpPr>
      <dsp:spPr>
        <a:xfrm>
          <a:off x="0" y="0"/>
          <a:ext cx="8229600" cy="944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Chứng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minh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được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tính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đúng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của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thuật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toán</a:t>
          </a:r>
          <a:endParaRPr lang="en-US" sz="2200" kern="1200" dirty="0"/>
        </a:p>
      </dsp:txBody>
      <dsp:txXfrm>
        <a:off x="1740376" y="0"/>
        <a:ext cx="6489223" cy="944562"/>
      </dsp:txXfrm>
    </dsp:sp>
    <dsp:sp modelId="{B99048B8-59EE-4153-B1A8-13BDB04E6C7C}">
      <dsp:nvSpPr>
        <dsp:cNvPr id="0" name=""/>
        <dsp:cNvSpPr/>
      </dsp:nvSpPr>
      <dsp:spPr>
        <a:xfrm>
          <a:off x="309339" y="94456"/>
          <a:ext cx="1216153" cy="7556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72B3D-BA8E-4D83-96A6-01B47AF5BB50}">
      <dsp:nvSpPr>
        <dsp:cNvPr id="0" name=""/>
        <dsp:cNvSpPr/>
      </dsp:nvSpPr>
      <dsp:spPr>
        <a:xfrm>
          <a:off x="0" y="1039018"/>
          <a:ext cx="8229600" cy="944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Tiết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kiệm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thời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gian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xây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dựng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thuật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toán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và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lập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trình</a:t>
          </a:r>
          <a:endParaRPr lang="en-US" sz="2200" kern="1200" dirty="0"/>
        </a:p>
      </dsp:txBody>
      <dsp:txXfrm>
        <a:off x="1740376" y="1039018"/>
        <a:ext cx="6489223" cy="944562"/>
      </dsp:txXfrm>
    </dsp:sp>
    <dsp:sp modelId="{2E2F9189-5059-41EB-BE5E-6EF1B145E94B}">
      <dsp:nvSpPr>
        <dsp:cNvPr id="0" name=""/>
        <dsp:cNvSpPr/>
      </dsp:nvSpPr>
      <dsp:spPr>
        <a:xfrm>
          <a:off x="309339" y="1133474"/>
          <a:ext cx="1216153" cy="7556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DFED2-9094-4731-A6C6-B8331F028F6D}">
      <dsp:nvSpPr>
        <dsp:cNvPr id="0" name=""/>
        <dsp:cNvSpPr/>
      </dsp:nvSpPr>
      <dsp:spPr>
        <a:xfrm>
          <a:off x="0" y="2078037"/>
          <a:ext cx="8229600" cy="944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Tiết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kiệm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chi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phí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tính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toán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,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xây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dựng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thuật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toán</a:t>
          </a:r>
          <a:endParaRPr lang="en-US" sz="2200" kern="1200" dirty="0"/>
        </a:p>
      </dsp:txBody>
      <dsp:txXfrm>
        <a:off x="1740376" y="2078037"/>
        <a:ext cx="6489223" cy="944562"/>
      </dsp:txXfrm>
    </dsp:sp>
    <dsp:sp modelId="{6DCE58AF-6E09-462E-BEE3-00C38127ABB2}">
      <dsp:nvSpPr>
        <dsp:cNvPr id="0" name=""/>
        <dsp:cNvSpPr/>
      </dsp:nvSpPr>
      <dsp:spPr>
        <a:xfrm>
          <a:off x="309339" y="2172493"/>
          <a:ext cx="1216153" cy="7556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B7D48-6CB7-47C5-8EB8-147FC05798A1}">
      <dsp:nvSpPr>
        <dsp:cNvPr id="0" name=""/>
        <dsp:cNvSpPr/>
      </dsp:nvSpPr>
      <dsp:spPr>
        <a:xfrm>
          <a:off x="0" y="3117056"/>
          <a:ext cx="8229600" cy="944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Giúp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học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tốt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môn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thiết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kế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và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đánh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giá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thuật</a:t>
          </a:r>
          <a:r>
            <a:rPr lang="en-US" sz="2200" b="1" kern="1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 </a:t>
          </a:r>
          <a:r>
            <a:rPr lang="en-US" sz="2200" b="1" kern="1200" dirty="0" err="1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rPr>
            <a:t>toán</a:t>
          </a:r>
          <a:endParaRPr lang="en-US" sz="2200" kern="1200" dirty="0"/>
        </a:p>
      </dsp:txBody>
      <dsp:txXfrm>
        <a:off x="1740376" y="3117056"/>
        <a:ext cx="6489223" cy="944562"/>
      </dsp:txXfrm>
    </dsp:sp>
    <dsp:sp modelId="{AF17F3C8-4D8B-4836-B2B2-9139D307E642}">
      <dsp:nvSpPr>
        <dsp:cNvPr id="0" name=""/>
        <dsp:cNvSpPr/>
      </dsp:nvSpPr>
      <dsp:spPr>
        <a:xfrm>
          <a:off x="309339" y="3211512"/>
          <a:ext cx="1216153" cy="7556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#3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578B9-03B0-47FE-B08B-F2D028B82D62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6FBF2-3DD7-4664-B549-1324044528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435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6FBF2-3DD7-4664-B549-13240445284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420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nhỉ</a:t>
            </a:r>
            <a:r>
              <a:rPr lang="en-US" dirty="0" smtClean="0"/>
              <a:t> ? :P</a:t>
            </a:r>
          </a:p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=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6FBF2-3DD7-4664-B549-13240445284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0606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nhỉ</a:t>
            </a:r>
            <a:r>
              <a:rPr lang="en-US" dirty="0" smtClean="0"/>
              <a:t> ? :P</a:t>
            </a:r>
          </a:p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=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6FBF2-3DD7-4664-B549-13240445284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0606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nhỉ</a:t>
            </a:r>
            <a:r>
              <a:rPr lang="en-US" dirty="0" smtClean="0"/>
              <a:t> ? :P</a:t>
            </a:r>
          </a:p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=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6FBF2-3DD7-4664-B549-13240445284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0606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nhỉ</a:t>
            </a:r>
            <a:r>
              <a:rPr lang="en-US" dirty="0" smtClean="0"/>
              <a:t> ? :P</a:t>
            </a:r>
          </a:p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=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6FBF2-3DD7-4664-B549-13240445284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0606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nhỉ</a:t>
            </a:r>
            <a:r>
              <a:rPr lang="en-US" dirty="0" smtClean="0"/>
              <a:t> ? :P</a:t>
            </a:r>
          </a:p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=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6FBF2-3DD7-4664-B549-13240445284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0606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nhỉ</a:t>
            </a:r>
            <a:r>
              <a:rPr lang="en-US" dirty="0" smtClean="0"/>
              <a:t> ? :P</a:t>
            </a:r>
          </a:p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=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6FBF2-3DD7-4664-B549-13240445284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0606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nhỉ</a:t>
            </a:r>
            <a:r>
              <a:rPr lang="en-US" dirty="0" smtClean="0"/>
              <a:t> ? :P</a:t>
            </a:r>
          </a:p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=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6FBF2-3DD7-4664-B549-13240445284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0606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6FBF2-3DD7-4664-B549-13240445284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420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6FBF2-3DD7-4664-B549-13240445284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420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6FBF2-3DD7-4664-B549-13240445284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420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6FBF2-3DD7-4664-B549-13240445284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420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6FBF2-3DD7-4664-B549-13240445284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420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6FBF2-3DD7-4664-B549-13240445284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420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nhỉ</a:t>
            </a:r>
            <a:r>
              <a:rPr lang="en-US" dirty="0" smtClean="0"/>
              <a:t> ? :P</a:t>
            </a:r>
          </a:p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=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6FBF2-3DD7-4664-B549-13240445284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060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nhỉ</a:t>
            </a:r>
            <a:r>
              <a:rPr lang="en-US" dirty="0" smtClean="0"/>
              <a:t> ? :P</a:t>
            </a:r>
          </a:p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=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6FBF2-3DD7-4664-B549-13240445284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060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2796FFA-0A06-4ADA-A17B-A6B7B13C6E6E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A62534E-E352-4DC0-B72F-C67BCFAC39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6FFA-0A06-4ADA-A17B-A6B7B13C6E6E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534E-E352-4DC0-B72F-C67BCFAC3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6FFA-0A06-4ADA-A17B-A6B7B13C6E6E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534E-E352-4DC0-B72F-C67BCFAC39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6FFA-0A06-4ADA-A17B-A6B7B13C6E6E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534E-E352-4DC0-B72F-C67BCFAC39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2796FFA-0A06-4ADA-A17B-A6B7B13C6E6E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A62534E-E352-4DC0-B72F-C67BCFAC39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6FFA-0A06-4ADA-A17B-A6B7B13C6E6E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534E-E352-4DC0-B72F-C67BCFAC39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6FFA-0A06-4ADA-A17B-A6B7B13C6E6E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534E-E352-4DC0-B72F-C67BCFAC39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6FFA-0A06-4ADA-A17B-A6B7B13C6E6E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534E-E352-4DC0-B72F-C67BCFAC39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6FFA-0A06-4ADA-A17B-A6B7B13C6E6E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534E-E352-4DC0-B72F-C67BCFAC39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6FFA-0A06-4ADA-A17B-A6B7B13C6E6E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534E-E352-4DC0-B72F-C67BCFAC39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6FFA-0A06-4ADA-A17B-A6B7B13C6E6E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534E-E352-4DC0-B72F-C67BCFAC39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796FFA-0A06-4ADA-A17B-A6B7B13C6E6E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62534E-E352-4DC0-B72F-C67BCFAC39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slide" Target="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7315200" cy="1676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spc="300" dirty="0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  <a:cs typeface="Adobe Arabic" pitchFamily="18" charset="-78"/>
              </a:rPr>
              <a:t>CÁC PHƯƠNG PHÁP CHỨNG MINH TÍNH ĐÚNG CỦA THUẬT TOÁN</a:t>
            </a:r>
            <a:endParaRPr lang="en-US" sz="4800" b="1" spc="3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  <a:cs typeface="Adobe Arabic" pitchFamily="18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40386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Môn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học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Thiết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kế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và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đánh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giá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thuật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toán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51816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Thực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hiện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bởi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nhóm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 1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026" name="Picture 2" descr="C:\Users\Xzen4eveR\Desktop\N1 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828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>
            <a:off x="457200" y="457200"/>
            <a:ext cx="8229600" cy="685800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sz="3200" b="1" spc="3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P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hương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pháp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quy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nạp</a:t>
            </a:r>
            <a:endParaRPr lang="en-US" sz="3200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600200"/>
            <a:ext cx="8229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Chứng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minh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tính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đúng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của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thuật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theo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kích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cỡ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dữ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vào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lvl="0"/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dụ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: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như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số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trong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mảng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số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bít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trong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số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nguyên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số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chiều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của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ma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trận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v…v..</a:t>
            </a:r>
          </a:p>
          <a:p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pháp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quy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nạp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thường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sử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dụng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trong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việc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chứng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minh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thuật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dạng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đệ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quy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2" descr="C:\Users\Xzen4eveR\Desktop\N1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085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>
            <a:off x="457200" y="457200"/>
            <a:ext cx="8229600" cy="685800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Các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bước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chứng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minh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quy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nạp</a:t>
            </a:r>
            <a:endParaRPr lang="en-US" sz="3200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457200" y="1600200"/>
                <a:ext cx="8229600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Chứng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minh </a:t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được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cơ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sở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của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phép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quy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nạp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(</a:t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tương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ứng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với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trường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hợp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suy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biến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của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phép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đệ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quy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) </a:t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là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 smtClean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đúng</a:t>
                </a:r>
                <a:endParaRPr lang="en-US" sz="2200" dirty="0" smtClean="0">
                  <a:solidFill>
                    <a:schemeClr val="accent2">
                      <a:lumMod val="50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lvl="0"/>
                <a:endParaRPr lang="en-US" sz="2200" dirty="0">
                  <a:solidFill>
                    <a:schemeClr val="accent2">
                      <a:lumMod val="50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lvl="0"/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Giả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thiết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quy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nạp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:”</a:t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Giả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sử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thuật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toán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đúng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với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kích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cỡ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dữ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liệu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đầu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vào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(input) </a:t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có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kích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thước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là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n”. </a:t>
                </a:r>
                <a:endParaRPr lang="en-US" sz="2200" dirty="0" smtClean="0">
                  <a:solidFill>
                    <a:schemeClr val="accent2">
                      <a:lumMod val="50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lvl="0"/>
                <a:endParaRPr lang="en-US" sz="2200" dirty="0">
                  <a:solidFill>
                    <a:schemeClr val="accent2">
                      <a:lumMod val="50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lvl="0"/>
                <a:r>
                  <a:rPr lang="en-US" sz="2200" dirty="0" err="1" smtClean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Với</a:t>
                </a:r>
                <a:r>
                  <a:rPr lang="en-US" sz="2200" dirty="0" smtClean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giả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thiết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 smtClean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trên</a:t>
                </a:r>
                <a:r>
                  <a:rPr lang="en-US" sz="2200" dirty="0" smtClean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, 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ta </a:t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chứng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minh </a:t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thuật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toán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đúng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với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kích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thước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dữ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liệu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đầu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vào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là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itchFamily="18" charset="0"/>
                        <a:ea typeface="Cambria Math" pitchFamily="18" charset="0"/>
                      </a:rPr>
                      <m:t>𝑛</m:t>
                    </m:r>
                    <m:r>
                      <a:rPr lang="en-US" sz="22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itchFamily="18" charset="0"/>
                        <a:ea typeface="Cambria Math" pitchFamily="18" charset="0"/>
                      </a:rPr>
                      <m:t>+1</m:t>
                    </m:r>
                  </m:oMath>
                </a14:m>
                <a:r>
                  <a:rPr lang="en-US" sz="2200" dirty="0" smtClean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.</a:t>
                </a:r>
              </a:p>
              <a:p>
                <a:pPr lvl="0"/>
                <a:endParaRPr lang="en-US" sz="2200" dirty="0">
                  <a:solidFill>
                    <a:schemeClr val="accent2">
                      <a:lumMod val="50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Trong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giả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thiết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quy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nạp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thêm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điều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kiện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trong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đó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n </a:t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không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vượt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quá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kích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thước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của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trường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hợp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cơ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/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sở</a:t>
                </a:r>
                <a:r>
                  <a:rPr lang="en-US" sz="2200" dirty="0" smtClean="0">
                    <a:solidFill>
                      <a:schemeClr val="accent2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.</a:t>
                </a:r>
                <a:endParaRPr lang="en-US" sz="2200" dirty="0">
                  <a:solidFill>
                    <a:schemeClr val="accent2">
                      <a:lumMod val="50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3816429"/>
              </a:xfrm>
              <a:prstGeom prst="rect">
                <a:avLst/>
              </a:prstGeom>
              <a:blipFill rotWithShape="1">
                <a:blip r:embed="rId3"/>
                <a:stretch>
                  <a:fillRect l="-889" t="-958" b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Xzen4eveR\Desktop\N1 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33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and Round Single Corner Rectangle 11"/>
          <p:cNvSpPr/>
          <p:nvPr/>
        </p:nvSpPr>
        <p:spPr>
          <a:xfrm>
            <a:off x="457200" y="457200"/>
            <a:ext cx="8229600" cy="685800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620000" cy="685800"/>
          </a:xfrm>
        </p:spPr>
        <p:txBody>
          <a:bodyPr>
            <a:noAutofit/>
          </a:bodyPr>
          <a:lstStyle/>
          <a:p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Bất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biến</a:t>
            </a:r>
            <a:r>
              <a:rPr lang="en-US" b="1" spc="3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vòng</a:t>
            </a:r>
            <a:r>
              <a:rPr lang="en-US" b="1" spc="3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lặp</a:t>
            </a:r>
            <a:endParaRPr lang="en-US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0" name="Picture 2" descr="C:\Users\Xzen4eveR\Desktop\N1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1" y="1600200"/>
            <a:ext cx="8229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biến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vòng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lặp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một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mệnh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đề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lôgíc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của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biến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sử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dụng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trong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vòng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lặp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giá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trị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không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đổi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trong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quá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lặp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.</a:t>
            </a:r>
          </a:p>
          <a:p>
            <a:endParaRPr lang="en-US" sz="2200" b="1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biến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vòng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lặp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những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đặc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trưng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cơ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sau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:</a:t>
            </a:r>
          </a:p>
          <a:p>
            <a:pPr lvl="0"/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Khởi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tạo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biến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của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vòng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lặp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phải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đúng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trước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lặp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tiên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Duy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trì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Nếu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đúng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trước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một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vòng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lặp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vẫn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còn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đúng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trước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vòng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lặp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tiếp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theo</a:t>
            </a:r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.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thúc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vòng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lặp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thúc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biến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này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chúng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ta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một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tính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hữu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ích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giúp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chứng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minh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thuật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đúng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đắn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.</a:t>
            </a:r>
          </a:p>
          <a:p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06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and Round Single Corner Rectangle 11"/>
          <p:cNvSpPr/>
          <p:nvPr/>
        </p:nvSpPr>
        <p:spPr>
          <a:xfrm>
            <a:off x="457200" y="457200"/>
            <a:ext cx="8229600" cy="685800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620000" cy="685800"/>
          </a:xfrm>
        </p:spPr>
        <p:txBody>
          <a:bodyPr>
            <a:noAutofit/>
          </a:bodyPr>
          <a:lstStyle/>
          <a:p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Chứng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minh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bất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biến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vòng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lặp</a:t>
            </a:r>
            <a:endParaRPr lang="en-US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0" name="Picture 2" descr="C:\Users\Xzen4eveR\Desktop\N1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1" y="1600200"/>
            <a:ext cx="8229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Xác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định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biến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vòng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lặp</a:t>
            </a:r>
            <a:endParaRPr lang="en-US" sz="2200" dirty="0" smtClean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lvl="0"/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Chứng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minh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đặc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trưng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của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biến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vòng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lặp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: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Chứng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minh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khởi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tạo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đúng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marL="342900" lvl="0" indent="-342900"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Chứng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minh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duy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trì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đúng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marL="342900" lvl="0" indent="-342900"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Chứng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minh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thúc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đúng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sau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hữu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hạn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lặp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1" y="3962400"/>
            <a:ext cx="82295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Đối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với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những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thuật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có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nhiều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vòng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lặp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lồng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nhau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ta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phải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chứng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minh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tính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đúng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từ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vòng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lặp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trong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ra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vòng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lặp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ngoài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.</a:t>
            </a:r>
          </a:p>
          <a:p>
            <a:pPr lvl="0"/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lvl="0"/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Khi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sử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dụng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bất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biến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vòng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lặp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phải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chỉ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ra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thuật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dừng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và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cho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chúng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ta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một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kết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quả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tính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đầu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ra</a:t>
            </a:r>
            <a:r>
              <a:rPr lang="en-US" sz="22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(output).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5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nip and Round Single Corner Rectangle 52"/>
          <p:cNvSpPr/>
          <p:nvPr/>
        </p:nvSpPr>
        <p:spPr>
          <a:xfrm>
            <a:off x="457200" y="457200"/>
            <a:ext cx="8229600" cy="685800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3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Sơ</a:t>
            </a:r>
            <a:r>
              <a:rPr lang="en-US" sz="3200" b="1" spc="3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đồ</a:t>
            </a:r>
            <a:r>
              <a:rPr lang="en-US" sz="3200" b="1" spc="3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minh </a:t>
            </a:r>
            <a:r>
              <a:rPr lang="en-US" sz="3200" b="1" spc="3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hoạ</a:t>
            </a:r>
            <a:r>
              <a:rPr lang="en-US" sz="3200" b="1" spc="3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bất</a:t>
            </a:r>
            <a:r>
              <a:rPr lang="en-US" sz="3200" b="1" spc="3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biến</a:t>
            </a:r>
            <a:r>
              <a:rPr lang="en-US" sz="3200" b="1" spc="3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vòng</a:t>
            </a:r>
            <a:r>
              <a:rPr lang="en-US" sz="3200" b="1" spc="3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lặp</a:t>
            </a:r>
            <a:endParaRPr lang="en-US" sz="3200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j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58796" y="1295400"/>
            <a:ext cx="1913204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Diamond 4"/>
          <p:cNvSpPr/>
          <p:nvPr/>
        </p:nvSpPr>
        <p:spPr>
          <a:xfrm>
            <a:off x="2514600" y="3200400"/>
            <a:ext cx="2171700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5410200"/>
            <a:ext cx="1752600" cy="79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 flipH="1">
            <a:off x="3600450" y="2286000"/>
            <a:ext cx="14948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3600450" y="4267200"/>
            <a:ext cx="19050" cy="1143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1"/>
            <a:endCxn id="5" idx="1"/>
          </p:cNvCxnSpPr>
          <p:nvPr/>
        </p:nvCxnSpPr>
        <p:spPr>
          <a:xfrm rot="10800000">
            <a:off x="2514600" y="3733800"/>
            <a:ext cx="228600" cy="2072626"/>
          </a:xfrm>
          <a:prstGeom prst="bentConnector3">
            <a:avLst>
              <a:gd name="adj1" fmla="val 81111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43" idx="2"/>
          </p:cNvCxnSpPr>
          <p:nvPr/>
        </p:nvCxnSpPr>
        <p:spPr>
          <a:xfrm>
            <a:off x="4686300" y="3733800"/>
            <a:ext cx="1866900" cy="70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81400" y="4267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3364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63" name="Left Arrow 62"/>
          <p:cNvSpPr/>
          <p:nvPr/>
        </p:nvSpPr>
        <p:spPr>
          <a:xfrm>
            <a:off x="3657600" y="2267604"/>
            <a:ext cx="1639470" cy="116139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/>
              <a:t>P) true</a:t>
            </a:r>
          </a:p>
        </p:txBody>
      </p:sp>
      <p:sp>
        <p:nvSpPr>
          <p:cNvPr id="64" name="Down Arrow 63"/>
          <p:cNvSpPr/>
          <p:nvPr/>
        </p:nvSpPr>
        <p:spPr>
          <a:xfrm>
            <a:off x="1066800" y="4205068"/>
            <a:ext cx="1219200" cy="158613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(P)</a:t>
            </a:r>
          </a:p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65" name="Up Arrow 64"/>
          <p:cNvSpPr/>
          <p:nvPr/>
        </p:nvSpPr>
        <p:spPr>
          <a:xfrm>
            <a:off x="4876800" y="3810000"/>
            <a:ext cx="1219200" cy="16002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(P)</a:t>
            </a:r>
          </a:p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67" name="Oval Callout 66"/>
          <p:cNvSpPr/>
          <p:nvPr/>
        </p:nvSpPr>
        <p:spPr>
          <a:xfrm>
            <a:off x="5486400" y="1526344"/>
            <a:ext cx="3074085" cy="1369256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Giả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dụ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ta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P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là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một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điều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kiện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bất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biến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vòng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lặp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553200" y="3276600"/>
            <a:ext cx="1913204" cy="928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</a:t>
            </a:r>
            <a:r>
              <a:rPr lang="en-US" dirty="0"/>
              <a:t>p</a:t>
            </a:r>
          </a:p>
        </p:txBody>
      </p:sp>
      <p:pic>
        <p:nvPicPr>
          <p:cNvPr id="51" name="Picture 2" descr="C:\Users\Xzen4eveR\Desktop\N1 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8280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7" grpId="0" animBg="1"/>
      <p:bldP spid="6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and Round Single Corner Rectangle 11"/>
          <p:cNvSpPr/>
          <p:nvPr/>
        </p:nvSpPr>
        <p:spPr>
          <a:xfrm>
            <a:off x="457200" y="457200"/>
            <a:ext cx="8229600" cy="685800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Autofit/>
          </a:bodyPr>
          <a:lstStyle/>
          <a:p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So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sánh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quy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nạp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và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bất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biến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vòng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lặp</a:t>
            </a:r>
            <a:endParaRPr lang="en-US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0" name="Picture 2" descr="C:\Users\Xzen4eveR\Desktop\N1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433895820"/>
              </p:ext>
            </p:extLst>
          </p:nvPr>
        </p:nvGraphicFramePr>
        <p:xfrm>
          <a:off x="457200" y="1397000"/>
          <a:ext cx="8229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360711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and Round Single Corner Rectangle 11"/>
          <p:cNvSpPr/>
          <p:nvPr/>
        </p:nvSpPr>
        <p:spPr>
          <a:xfrm>
            <a:off x="457200" y="457200"/>
            <a:ext cx="8229600" cy="685800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Autofit/>
          </a:bodyPr>
          <a:lstStyle/>
          <a:p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Vấn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đề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kết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hợp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các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phương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pháp</a:t>
            </a:r>
            <a:endParaRPr lang="en-US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0" name="Picture 2" descr="C:\Users\Xzen4eveR\Desktop\N1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733800" y="2730500"/>
            <a:ext cx="3886200" cy="358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676400" y="3987800"/>
            <a:ext cx="1828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</p:txBody>
      </p:sp>
      <p:sp>
        <p:nvSpPr>
          <p:cNvPr id="9" name="Right Arrow 8"/>
          <p:cNvSpPr/>
          <p:nvPr/>
        </p:nvSpPr>
        <p:spPr>
          <a:xfrm>
            <a:off x="1676400" y="2730500"/>
            <a:ext cx="1828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</p:txBody>
      </p:sp>
      <p:sp>
        <p:nvSpPr>
          <p:cNvPr id="11" name="Right Arrow 10"/>
          <p:cNvSpPr/>
          <p:nvPr/>
        </p:nvSpPr>
        <p:spPr>
          <a:xfrm>
            <a:off x="1676400" y="5245100"/>
            <a:ext cx="1828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1676400" y="2730500"/>
            <a:ext cx="2590800" cy="35814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733800" y="2743200"/>
            <a:ext cx="3886200" cy="3581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733800" y="2743200"/>
            <a:ext cx="3886200" cy="3581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364376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thực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tế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những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thuật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mà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để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chứng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minh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tính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đúng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ta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không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thể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chỉ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dùng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riêng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lẻ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một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pháp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mà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phải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hợp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nhiều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pháp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với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nhau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.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125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and Round Single Corner Rectangle 11"/>
          <p:cNvSpPr/>
          <p:nvPr/>
        </p:nvSpPr>
        <p:spPr>
          <a:xfrm>
            <a:off x="457200" y="457200"/>
            <a:ext cx="8229600" cy="685800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Autofit/>
          </a:bodyPr>
          <a:lstStyle/>
          <a:p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Ví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dụ</a:t>
            </a:r>
            <a:endParaRPr lang="en-US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0" name="Picture 2" descr="C:\Users\Xzen4eveR\Desktop\N1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1447800"/>
            <a:ext cx="568489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procedure 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bubblesort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(n)</a:t>
            </a:r>
          </a:p>
          <a:p>
            <a:pPr lvl="0"/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	comment Sort A[1…n]</a:t>
            </a:r>
          </a:p>
          <a:p>
            <a:pPr lvl="0"/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if(n&gt;1) then </a:t>
            </a:r>
          </a:p>
          <a:p>
            <a:pPr lvl="0"/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	for j:=1 to n-1 do </a:t>
            </a:r>
          </a:p>
          <a:p>
            <a:pPr lvl="0"/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		if A[j]&gt;A[j+1] then</a:t>
            </a:r>
          </a:p>
          <a:p>
            <a:pPr lvl="0"/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			swap A[j] with A[j+1]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bubblesort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(n-1)</a:t>
            </a:r>
          </a:p>
          <a:p>
            <a:endParaRPr lang="en-US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248567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Ta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sẽ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chứng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minh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thuật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bằng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việc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hợp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2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pháp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biến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vòng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lặp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quy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nạp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. </a:t>
            </a:r>
          </a:p>
          <a:p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đồ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chung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sử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dụng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quy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nạp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trong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bước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giả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quy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nạp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lại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sử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dụng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biến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vòng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lặp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87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and Round Single Corner Rectangle 11"/>
          <p:cNvSpPr/>
          <p:nvPr/>
        </p:nvSpPr>
        <p:spPr>
          <a:xfrm>
            <a:off x="457200" y="457200"/>
            <a:ext cx="8229600" cy="685800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Autofit/>
          </a:bodyPr>
          <a:lstStyle/>
          <a:p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Sơ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đồ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minh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hoạ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cho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chứng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minh</a:t>
            </a:r>
            <a:endParaRPr lang="en-US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0" name="Picture 2" descr="C:\Users\Xzen4eveR\Desktop\N1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hlinkClick r:id="rId4" action="ppaction://hlinksldjump"/>
          </p:cNvPr>
          <p:cNvSpPr/>
          <p:nvPr/>
        </p:nvSpPr>
        <p:spPr>
          <a:xfrm>
            <a:off x="457200" y="1644650"/>
            <a:ext cx="20574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Cơ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sở</a:t>
            </a:r>
            <a:endParaRPr lang="en-US" sz="2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quy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nạp</a:t>
            </a:r>
            <a:endParaRPr lang="en-US" sz="2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endParaRPr lang="en-US" sz="2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[chi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tiết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]</a:t>
            </a:r>
            <a:endParaRPr lang="en-US" sz="22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3543300" y="1651000"/>
            <a:ext cx="2057400" cy="204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Giả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thiết</a:t>
            </a:r>
            <a:endParaRPr lang="en-US" sz="2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quy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nạp</a:t>
            </a:r>
            <a:endParaRPr lang="en-US" sz="2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endParaRPr lang="en-US" sz="22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[chi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tiết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]</a:t>
            </a:r>
            <a:endParaRPr lang="en-US" sz="22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16700" y="1644650"/>
            <a:ext cx="20574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Tổng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quát</a:t>
            </a:r>
            <a:endParaRPr lang="en-US" sz="2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Và</a:t>
            </a:r>
            <a:endParaRPr lang="en-US" sz="2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Kết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luận</a:t>
            </a:r>
            <a:endParaRPr lang="en-US" sz="2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endParaRPr lang="en-US" sz="22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[chi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tiết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]</a:t>
            </a:r>
            <a:endParaRPr lang="en-US" sz="22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28800" y="4267200"/>
            <a:ext cx="1371600" cy="132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Khởi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tạo</a:t>
            </a:r>
            <a:endParaRPr lang="en-US" sz="22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86200" y="4267200"/>
            <a:ext cx="1371600" cy="132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Duy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trì</a:t>
            </a:r>
            <a:endParaRPr lang="en-US" sz="22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943600" y="4267200"/>
            <a:ext cx="1371600" cy="132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Kết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thúc</a:t>
            </a:r>
            <a:endParaRPr lang="en-US" sz="22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8" name="Straight Arrow Connector 17"/>
          <p:cNvCxnSpPr>
            <a:stCxn id="8" idx="3"/>
            <a:endCxn id="11" idx="1"/>
          </p:cNvCxnSpPr>
          <p:nvPr/>
        </p:nvCxnSpPr>
        <p:spPr>
          <a:xfrm>
            <a:off x="2514600" y="2673350"/>
            <a:ext cx="1028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1"/>
            <a:endCxn id="14" idx="0"/>
          </p:cNvCxnSpPr>
          <p:nvPr/>
        </p:nvCxnSpPr>
        <p:spPr>
          <a:xfrm flipH="1">
            <a:off x="2514600" y="2673350"/>
            <a:ext cx="1028700" cy="15938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15" idx="1"/>
          </p:cNvCxnSpPr>
          <p:nvPr/>
        </p:nvCxnSpPr>
        <p:spPr>
          <a:xfrm>
            <a:off x="3200400" y="4927600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16" idx="1"/>
          </p:cNvCxnSpPr>
          <p:nvPr/>
        </p:nvCxnSpPr>
        <p:spPr>
          <a:xfrm>
            <a:off x="5257800" y="4927600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0"/>
            <a:endCxn id="11" idx="3"/>
          </p:cNvCxnSpPr>
          <p:nvPr/>
        </p:nvCxnSpPr>
        <p:spPr>
          <a:xfrm flipH="1" flipV="1">
            <a:off x="5600700" y="2673350"/>
            <a:ext cx="1028700" cy="15938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13" idx="1"/>
          </p:cNvCxnSpPr>
          <p:nvPr/>
        </p:nvCxnSpPr>
        <p:spPr>
          <a:xfrm>
            <a:off x="5600700" y="2673350"/>
            <a:ext cx="1016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83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and Round Single Corner Rectangle 11"/>
          <p:cNvSpPr/>
          <p:nvPr/>
        </p:nvSpPr>
        <p:spPr>
          <a:xfrm>
            <a:off x="457200" y="457200"/>
            <a:ext cx="8229600" cy="685800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Autofit/>
          </a:bodyPr>
          <a:lstStyle/>
          <a:p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Sơ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đồ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minh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hoạ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cho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chứng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minh</a:t>
            </a:r>
            <a:endParaRPr lang="en-US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0" name="Picture 2" descr="C:\Users\Xzen4eveR\Desktop\N1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hlinkClick r:id="rId4" action="ppaction://hlinksldjump"/>
          </p:cNvPr>
          <p:cNvSpPr/>
          <p:nvPr/>
        </p:nvSpPr>
        <p:spPr>
          <a:xfrm>
            <a:off x="457200" y="1644650"/>
            <a:ext cx="20574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Cơ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sở</a:t>
            </a:r>
            <a:endParaRPr lang="en-US" sz="2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quy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nạp</a:t>
            </a:r>
            <a:endParaRPr lang="en-US" sz="2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endParaRPr lang="en-US" sz="22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trở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về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]</a:t>
            </a:r>
            <a:endParaRPr lang="en-US" sz="22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2800" y="1828800"/>
            <a:ext cx="533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n=1</a:t>
            </a:r>
          </a:p>
          <a:p>
            <a:pPr algn="ctr"/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Dãy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chỉ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một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A[1]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đã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2200" dirty="0" smtClean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sắp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xếp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26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Danh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sách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thành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viên</a:t>
            </a:r>
            <a:endParaRPr lang="en-US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1064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Nguyễn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Tiến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Hiệp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Nguyễn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 Minh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Hải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Nguyễn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Cảnh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Duy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Nguyễn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Tuấn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Anh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Nguyễn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Đức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 An</a:t>
            </a:r>
          </a:p>
          <a:p>
            <a:pPr marL="0" indent="0">
              <a:buNone/>
            </a:pPr>
            <a:endParaRPr lang="en-US" sz="2800" dirty="0" smtClean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2" descr="C:\Users\Xzen4eveR\Desktop\N1 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Xzen4eveR\Desktop\auth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71675"/>
            <a:ext cx="34099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nip and Round Single Corner Rectangle 6"/>
          <p:cNvSpPr/>
          <p:nvPr/>
        </p:nvSpPr>
        <p:spPr>
          <a:xfrm>
            <a:off x="457200" y="457200"/>
            <a:ext cx="8229600" cy="685800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sz="3200" b="1" spc="3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Danh</a:t>
            </a:r>
            <a:r>
              <a:rPr lang="en-US" sz="3200" b="1" spc="3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sách</a:t>
            </a:r>
            <a:r>
              <a:rPr lang="en-US" sz="3200" b="1" spc="3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thành</a:t>
            </a:r>
            <a:r>
              <a:rPr lang="en-US" sz="3200" b="1" spc="3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viên</a:t>
            </a:r>
            <a:endParaRPr lang="en-US" sz="3200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999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and Round Single Corner Rectangle 11"/>
          <p:cNvSpPr/>
          <p:nvPr/>
        </p:nvSpPr>
        <p:spPr>
          <a:xfrm>
            <a:off x="457200" y="457200"/>
            <a:ext cx="8229600" cy="685800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Autofit/>
          </a:bodyPr>
          <a:lstStyle/>
          <a:p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Sơ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đồ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minh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hoạ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cho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chứng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minh</a:t>
            </a:r>
            <a:endParaRPr lang="en-US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0" name="Picture 2" descr="C:\Users\Xzen4eveR\Desktop\N1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>
            <a:hlinkClick r:id="rId4" action="ppaction://hlinksldjump"/>
          </p:cNvPr>
          <p:cNvSpPr/>
          <p:nvPr/>
        </p:nvSpPr>
        <p:spPr>
          <a:xfrm>
            <a:off x="457200" y="1651000"/>
            <a:ext cx="82296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Giả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thiết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quy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nạp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 [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trở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về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]</a:t>
            </a:r>
            <a:endParaRPr lang="en-US" sz="22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2514600"/>
            <a:ext cx="2590800" cy="342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Khởi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tạo</a:t>
            </a:r>
            <a:endParaRPr lang="en-US" sz="2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endParaRPr lang="en-US" sz="22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Trước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lần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lặp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thứ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nhất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, j = 1,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nên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A[1]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lưu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phần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tử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lớn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nhất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trong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A[1].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76600" y="2514600"/>
            <a:ext cx="2590800" cy="342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Duy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trì</a:t>
            </a:r>
            <a:endParaRPr lang="en-US" sz="2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Trước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lần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lặp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j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, A[j]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lưu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phần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tử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lớn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nhất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trong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A[1..j].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Sau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3-4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nếu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A[j]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mà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lớn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hơn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A[j+1]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thì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đổi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chỗ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nó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cho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A[j+1],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sz="16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au</a:t>
            </a:r>
            <a:r>
              <a:rPr lang="en-US" sz="16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lần</a:t>
            </a:r>
            <a:r>
              <a:rPr lang="en-US" sz="16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lặp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j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, ta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có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A[j +1]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chứa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phần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tử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lớn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nhất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trong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A[1,…,j+1</a:t>
            </a:r>
            <a:r>
              <a:rPr lang="en-US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].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96000" y="2514600"/>
            <a:ext cx="2590800" cy="342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Kết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thúc</a:t>
            </a:r>
            <a:endParaRPr lang="en-US" sz="2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endParaRPr lang="en-US" sz="22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Khi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thoát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khỏi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vòng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lặp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, j = n, A[n]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lưu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phần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tử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lớn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nhất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trong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A[1],A[2],…,A[n].</a:t>
            </a:r>
          </a:p>
          <a:p>
            <a:pPr algn="ctr"/>
            <a:endParaRPr lang="en-US" sz="22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8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and Round Single Corner Rectangle 11"/>
          <p:cNvSpPr/>
          <p:nvPr/>
        </p:nvSpPr>
        <p:spPr>
          <a:xfrm>
            <a:off x="457200" y="457200"/>
            <a:ext cx="8229600" cy="685800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Autofit/>
          </a:bodyPr>
          <a:lstStyle/>
          <a:p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Sơ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đồ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minh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hoạ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cho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chứng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minh</a:t>
            </a:r>
            <a:endParaRPr lang="en-US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0" name="Picture 2" descr="C:\Users\Xzen4eveR\Desktop\N1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>
            <a:hlinkClick r:id="rId4" action="ppaction://hlinksldjump"/>
          </p:cNvPr>
          <p:cNvSpPr/>
          <p:nvPr/>
        </p:nvSpPr>
        <p:spPr>
          <a:xfrm>
            <a:off x="6616700" y="1644650"/>
            <a:ext cx="20574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Tổng</a:t>
            </a:r>
            <a:r>
              <a:rPr lang="en-US" sz="2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quát</a:t>
            </a:r>
            <a:endParaRPr lang="en-US" sz="2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Và</a:t>
            </a:r>
            <a:endParaRPr lang="en-US" sz="2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Kết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luận</a:t>
            </a:r>
            <a:endParaRPr lang="en-US" sz="2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endParaRPr lang="en-US" sz="22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Trở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về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]</a:t>
            </a:r>
            <a:endParaRPr lang="en-US" sz="22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2119352"/>
            <a:ext cx="396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Vậy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ta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dãy</a:t>
            </a:r>
            <a:endParaRPr lang="en-US" sz="2200" dirty="0" smtClean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A[1],A[2],…,A[n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] </a:t>
            </a:r>
          </a:p>
          <a:p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đã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sắp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xếp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.</a:t>
            </a:r>
          </a:p>
        </p:txBody>
      </p:sp>
      <p:pic>
        <p:nvPicPr>
          <p:cNvPr id="1026" name="Picture 2" descr="C:\Desktop\iStock_000010679869X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182228"/>
            <a:ext cx="2782089" cy="277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9568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and Round Single Corner Rectangle 6"/>
          <p:cNvSpPr/>
          <p:nvPr/>
        </p:nvSpPr>
        <p:spPr>
          <a:xfrm>
            <a:off x="457200" y="457200"/>
            <a:ext cx="8229600" cy="685800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Hiệu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quả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của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chứng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minh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tính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đúng</a:t>
            </a:r>
            <a:endParaRPr lang="en-US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5" name="Picture 2" descr="C:\Users\Xzen4eveR\Desktop\N1 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684761187"/>
              </p:ext>
            </p:extLst>
          </p:nvPr>
        </p:nvGraphicFramePr>
        <p:xfrm>
          <a:off x="457200" y="1397000"/>
          <a:ext cx="8229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61292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Xzen4eveR\Desktop\N1 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Xzen4eveR\Desktop\thankyo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33500"/>
            <a:ext cx="66675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130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Danh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sách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thành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viên</a:t>
            </a:r>
            <a:endParaRPr lang="en-US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1064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	</a:t>
            </a:r>
            <a:endParaRPr lang="en-US" sz="2800" dirty="0" smtClean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2" descr="C:\Users\Xzen4eveR\Desktop\N1 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nip and Round Single Corner Rectangle 6"/>
          <p:cNvSpPr/>
          <p:nvPr/>
        </p:nvSpPr>
        <p:spPr>
          <a:xfrm>
            <a:off x="457200" y="457200"/>
            <a:ext cx="8229600" cy="685800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Tài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liệu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tham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khảo</a:t>
            </a:r>
            <a:endParaRPr lang="en-US" sz="3200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8057077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[1]  Thomas H.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Cormen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Charles E. </a:t>
            </a:r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Leiserson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Ronald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L.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Rivest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 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and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 Clifford Stein, 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	Introduction to Algorithms (Second Edition)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McGraw Hill - MIT Press © 2001 (ISBN:0262032937)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[2]  Ian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Parberry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and William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Gasarch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,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	Problems on Algorithms,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ebooks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2002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[3]  Slide lecture2 - Algorithm Analysis 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[4] 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Giáo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một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số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vấn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đề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thuật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–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Nguyễn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Hữu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Điền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30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>
            <a:off x="457200" y="457200"/>
            <a:ext cx="8229600" cy="685800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Mục</a:t>
            </a:r>
            <a:r>
              <a:rPr lang="en-US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tiêu</a:t>
            </a:r>
            <a:endParaRPr lang="en-US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57200" y="1628603"/>
            <a:ext cx="8229600" cy="603507"/>
          </a:xfrm>
          <a:custGeom>
            <a:avLst/>
            <a:gdLst>
              <a:gd name="connsiteX0" fmla="*/ 0 w 8229600"/>
              <a:gd name="connsiteY0" fmla="*/ 0 h 603507"/>
              <a:gd name="connsiteX1" fmla="*/ 7927847 w 8229600"/>
              <a:gd name="connsiteY1" fmla="*/ 0 h 603507"/>
              <a:gd name="connsiteX2" fmla="*/ 8229600 w 8229600"/>
              <a:gd name="connsiteY2" fmla="*/ 301754 h 603507"/>
              <a:gd name="connsiteX3" fmla="*/ 7927847 w 8229600"/>
              <a:gd name="connsiteY3" fmla="*/ 603507 h 603507"/>
              <a:gd name="connsiteX4" fmla="*/ 0 w 8229600"/>
              <a:gd name="connsiteY4" fmla="*/ 603507 h 603507"/>
              <a:gd name="connsiteX5" fmla="*/ 0 w 8229600"/>
              <a:gd name="connsiteY5" fmla="*/ 0 h 60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0" h="603507">
                <a:moveTo>
                  <a:pt x="0" y="0"/>
                </a:moveTo>
                <a:lnTo>
                  <a:pt x="7927847" y="0"/>
                </a:lnTo>
                <a:lnTo>
                  <a:pt x="8229600" y="301754"/>
                </a:lnTo>
                <a:lnTo>
                  <a:pt x="7927847" y="603507"/>
                </a:lnTo>
                <a:lnTo>
                  <a:pt x="0" y="6035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83820" rIns="234697" bIns="8382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Tính</a:t>
            </a:r>
            <a:r>
              <a:rPr lang="en-US" sz="2200" kern="1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kern="1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đúng</a:t>
            </a:r>
            <a:r>
              <a:rPr lang="en-US" sz="2200" kern="1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kern="1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của</a:t>
            </a:r>
            <a:r>
              <a:rPr lang="en-US" sz="2200" kern="1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kern="1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thuật</a:t>
            </a:r>
            <a:r>
              <a:rPr lang="en-US" sz="2200" kern="1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kern="1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200" kern="1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kern="1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và</a:t>
            </a:r>
            <a:r>
              <a:rPr lang="en-US" sz="2200" kern="1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kern="1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các</a:t>
            </a:r>
            <a:r>
              <a:rPr lang="en-US" sz="2200" kern="1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kern="1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phương</a:t>
            </a:r>
            <a:r>
              <a:rPr lang="en-US" sz="2200" kern="1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kern="1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pháp</a:t>
            </a:r>
            <a:r>
              <a:rPr lang="en-US" sz="2200" kern="1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kern="1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chứng</a:t>
            </a:r>
            <a:r>
              <a:rPr lang="en-US" sz="2200" kern="1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minh</a:t>
            </a:r>
            <a:endParaRPr lang="en-US" sz="2200" kern="12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57200" y="2378990"/>
            <a:ext cx="8229600" cy="603507"/>
          </a:xfrm>
          <a:custGeom>
            <a:avLst/>
            <a:gdLst>
              <a:gd name="connsiteX0" fmla="*/ 0 w 8229600"/>
              <a:gd name="connsiteY0" fmla="*/ 0 h 603507"/>
              <a:gd name="connsiteX1" fmla="*/ 7927847 w 8229600"/>
              <a:gd name="connsiteY1" fmla="*/ 0 h 603507"/>
              <a:gd name="connsiteX2" fmla="*/ 8229600 w 8229600"/>
              <a:gd name="connsiteY2" fmla="*/ 301754 h 603507"/>
              <a:gd name="connsiteX3" fmla="*/ 7927847 w 8229600"/>
              <a:gd name="connsiteY3" fmla="*/ 603507 h 603507"/>
              <a:gd name="connsiteX4" fmla="*/ 0 w 8229600"/>
              <a:gd name="connsiteY4" fmla="*/ 603507 h 603507"/>
              <a:gd name="connsiteX5" fmla="*/ 0 w 8229600"/>
              <a:gd name="connsiteY5" fmla="*/ 0 h 60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0" h="603507">
                <a:moveTo>
                  <a:pt x="0" y="0"/>
                </a:moveTo>
                <a:lnTo>
                  <a:pt x="7927847" y="0"/>
                </a:lnTo>
                <a:lnTo>
                  <a:pt x="8229600" y="301754"/>
                </a:lnTo>
                <a:lnTo>
                  <a:pt x="7927847" y="603507"/>
                </a:lnTo>
                <a:lnTo>
                  <a:pt x="0" y="6035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83820" rIns="234697" bIns="8382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Phương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pháp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kiểm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thử</a:t>
            </a:r>
            <a:endParaRPr lang="en-US" sz="2200" kern="12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57200" y="3129377"/>
            <a:ext cx="8229600" cy="603507"/>
          </a:xfrm>
          <a:custGeom>
            <a:avLst/>
            <a:gdLst>
              <a:gd name="connsiteX0" fmla="*/ 0 w 8229600"/>
              <a:gd name="connsiteY0" fmla="*/ 0 h 603507"/>
              <a:gd name="connsiteX1" fmla="*/ 7927847 w 8229600"/>
              <a:gd name="connsiteY1" fmla="*/ 0 h 603507"/>
              <a:gd name="connsiteX2" fmla="*/ 8229600 w 8229600"/>
              <a:gd name="connsiteY2" fmla="*/ 301754 h 603507"/>
              <a:gd name="connsiteX3" fmla="*/ 7927847 w 8229600"/>
              <a:gd name="connsiteY3" fmla="*/ 603507 h 603507"/>
              <a:gd name="connsiteX4" fmla="*/ 0 w 8229600"/>
              <a:gd name="connsiteY4" fmla="*/ 603507 h 603507"/>
              <a:gd name="connsiteX5" fmla="*/ 0 w 8229600"/>
              <a:gd name="connsiteY5" fmla="*/ 0 h 60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0" h="603507">
                <a:moveTo>
                  <a:pt x="0" y="0"/>
                </a:moveTo>
                <a:lnTo>
                  <a:pt x="7927847" y="0"/>
                </a:lnTo>
                <a:lnTo>
                  <a:pt x="8229600" y="301754"/>
                </a:lnTo>
                <a:lnTo>
                  <a:pt x="7927847" y="603507"/>
                </a:lnTo>
                <a:lnTo>
                  <a:pt x="0" y="6035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83820" rIns="234697" bIns="8382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Các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phương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pháp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chứng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minh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trực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tiếp</a:t>
            </a:r>
            <a:endParaRPr lang="en-US" sz="2200" dirty="0" smtClean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57200" y="3879764"/>
            <a:ext cx="8229600" cy="603507"/>
          </a:xfrm>
          <a:custGeom>
            <a:avLst/>
            <a:gdLst>
              <a:gd name="connsiteX0" fmla="*/ 0 w 8229600"/>
              <a:gd name="connsiteY0" fmla="*/ 0 h 603507"/>
              <a:gd name="connsiteX1" fmla="*/ 7927847 w 8229600"/>
              <a:gd name="connsiteY1" fmla="*/ 0 h 603507"/>
              <a:gd name="connsiteX2" fmla="*/ 8229600 w 8229600"/>
              <a:gd name="connsiteY2" fmla="*/ 301754 h 603507"/>
              <a:gd name="connsiteX3" fmla="*/ 7927847 w 8229600"/>
              <a:gd name="connsiteY3" fmla="*/ 603507 h 603507"/>
              <a:gd name="connsiteX4" fmla="*/ 0 w 8229600"/>
              <a:gd name="connsiteY4" fmla="*/ 603507 h 603507"/>
              <a:gd name="connsiteX5" fmla="*/ 0 w 8229600"/>
              <a:gd name="connsiteY5" fmla="*/ 0 h 60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0" h="603507">
                <a:moveTo>
                  <a:pt x="0" y="0"/>
                </a:moveTo>
                <a:lnTo>
                  <a:pt x="7927847" y="0"/>
                </a:lnTo>
                <a:lnTo>
                  <a:pt x="8229600" y="301754"/>
                </a:lnTo>
                <a:lnTo>
                  <a:pt x="7927847" y="603507"/>
                </a:lnTo>
                <a:lnTo>
                  <a:pt x="0" y="6035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83820" rIns="234697" bIns="8382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Kết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hợp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các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phương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pháp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chứng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minh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tính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đúng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của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thuật</a:t>
            </a:r>
            <a:r>
              <a:rPr lang="en-US" sz="2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toán</a:t>
            </a:r>
            <a:endParaRPr lang="en-US" sz="2200" kern="12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5" name="Picture 2" descr="C:\Users\Xzen4eveR\Desktop\N1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/>
          <p:cNvSpPr/>
          <p:nvPr/>
        </p:nvSpPr>
        <p:spPr>
          <a:xfrm>
            <a:off x="457200" y="4648200"/>
            <a:ext cx="8229600" cy="603507"/>
          </a:xfrm>
          <a:custGeom>
            <a:avLst/>
            <a:gdLst>
              <a:gd name="connsiteX0" fmla="*/ 0 w 8229600"/>
              <a:gd name="connsiteY0" fmla="*/ 0 h 603507"/>
              <a:gd name="connsiteX1" fmla="*/ 7927847 w 8229600"/>
              <a:gd name="connsiteY1" fmla="*/ 0 h 603507"/>
              <a:gd name="connsiteX2" fmla="*/ 8229600 w 8229600"/>
              <a:gd name="connsiteY2" fmla="*/ 301754 h 603507"/>
              <a:gd name="connsiteX3" fmla="*/ 7927847 w 8229600"/>
              <a:gd name="connsiteY3" fmla="*/ 603507 h 603507"/>
              <a:gd name="connsiteX4" fmla="*/ 0 w 8229600"/>
              <a:gd name="connsiteY4" fmla="*/ 603507 h 603507"/>
              <a:gd name="connsiteX5" fmla="*/ 0 w 8229600"/>
              <a:gd name="connsiteY5" fmla="*/ 0 h 60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0" h="603507">
                <a:moveTo>
                  <a:pt x="0" y="0"/>
                </a:moveTo>
                <a:lnTo>
                  <a:pt x="7927847" y="0"/>
                </a:lnTo>
                <a:lnTo>
                  <a:pt x="8229600" y="301754"/>
                </a:lnTo>
                <a:lnTo>
                  <a:pt x="7927847" y="603507"/>
                </a:lnTo>
                <a:lnTo>
                  <a:pt x="0" y="6035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83820" rIns="234697" bIns="8382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Kết</a:t>
            </a:r>
            <a:r>
              <a:rPr lang="en-US" sz="2200" kern="12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kern="12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luận</a:t>
            </a:r>
            <a:endParaRPr lang="en-US" sz="2200" kern="12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5055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0" animBg="1"/>
      <p:bldP spid="13" grpId="0" animBg="1"/>
      <p:bldP spid="14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Một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thuật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đúng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nếu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với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mọi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dữ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vào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chấp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nhận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ra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đúng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.</a:t>
            </a:r>
          </a:p>
          <a:p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Snip and Round Single Corner Rectangle 4"/>
          <p:cNvSpPr/>
          <p:nvPr/>
        </p:nvSpPr>
        <p:spPr>
          <a:xfrm>
            <a:off x="457200" y="457200"/>
            <a:ext cx="8229600" cy="685800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sz="3200" b="1" spc="3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Tính</a:t>
            </a:r>
            <a:r>
              <a:rPr lang="en-US" sz="3200" b="1" spc="3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đúng</a:t>
            </a:r>
            <a:r>
              <a:rPr lang="en-US" sz="3200" b="1" spc="3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của</a:t>
            </a:r>
            <a:r>
              <a:rPr lang="en-US" sz="3200" b="1" spc="3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thuật</a:t>
            </a:r>
            <a:r>
              <a:rPr lang="en-US" sz="3200" b="1" spc="3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toán</a:t>
            </a:r>
            <a:endParaRPr lang="en-US" sz="3200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j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48000" y="3429000"/>
            <a:ext cx="2590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914400" y="3543300"/>
            <a:ext cx="19050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867400" y="3543300"/>
            <a:ext cx="19050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914400" y="3543300"/>
            <a:ext cx="1905000" cy="1143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5867400" y="3543300"/>
            <a:ext cx="1905000" cy="1143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048000" y="3429000"/>
            <a:ext cx="2590800" cy="1371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pic>
        <p:nvPicPr>
          <p:cNvPr id="24" name="Picture 2" descr="C:\Users\Xzen4eveR\Desktop\N1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0160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>
            <a:off x="457200" y="457200"/>
            <a:ext cx="8229600" cy="685800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Các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phương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pháp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chứng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minh</a:t>
            </a:r>
            <a:endParaRPr lang="en-US" sz="3200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j-cs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920279571"/>
              </p:ext>
            </p:extLst>
          </p:nvPr>
        </p:nvGraphicFramePr>
        <p:xfrm>
          <a:off x="457200" y="1371600"/>
          <a:ext cx="8229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2" descr="C:\Users\Xzen4eveR\Desktop\N1 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1235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>
            <a:off x="457200" y="457200"/>
            <a:ext cx="8229600" cy="685800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Phương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pháp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kiểm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thử</a:t>
            </a:r>
            <a:endParaRPr lang="en-US" sz="3200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600200"/>
            <a:ext cx="82296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ta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chạy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với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dữ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cụ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thể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.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Nếu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chạy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đúng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ta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khẳng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định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với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xác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suất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P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thuật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đúng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.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Xác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suất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khẳng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định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P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càng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cao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nếu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dữ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bao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quát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huống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xảy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ra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càng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nhiều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6" name="Picture 2" descr="C:\Users\Xzen4eveR\Desktop\N1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479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>
            <a:off x="457200" y="457200"/>
            <a:ext cx="8229600" cy="685800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Yêu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cầu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và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khả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năng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của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kiểm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thử</a:t>
            </a:r>
            <a:endParaRPr lang="en-US" sz="3200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600200"/>
            <a:ext cx="8229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Các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chú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ý 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để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thiết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kế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dữ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liệu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kiểm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thử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b="1" dirty="0" err="1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tốt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:</a:t>
            </a:r>
          </a:p>
          <a:p>
            <a:pPr lvl="0"/>
            <a:endParaRPr lang="en-US" sz="2200" b="1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Dữ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phải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đủ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nhỏ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để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thể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dừng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sau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một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thời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gian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hữu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hạn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;</a:t>
            </a:r>
          </a:p>
          <a:p>
            <a:pPr lvl="0"/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Dữ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bao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quát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càng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nhiều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trường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hợp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càng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tốt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.</a:t>
            </a:r>
          </a:p>
          <a:p>
            <a:pPr lvl="0"/>
            <a:endParaRPr lang="en-US" sz="22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lvl="0"/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Những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tiêu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chuẩn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của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dữ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liệu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kiểm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b="1" dirty="0" err="1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thử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: </a:t>
            </a:r>
          </a:p>
          <a:p>
            <a:pPr lvl="0"/>
            <a:endParaRPr lang="en-US" sz="2200" b="1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Trong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nhiều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trường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hợp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quá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lớn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không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thể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chứng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minh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tính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đúng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một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cách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trực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tiếp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thì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phải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sử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dụng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pháp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kiểm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. </a:t>
            </a:r>
          </a:p>
          <a:p>
            <a:endParaRPr lang="en-US" dirty="0"/>
          </a:p>
        </p:txBody>
      </p:sp>
      <p:pic>
        <p:nvPicPr>
          <p:cNvPr id="4" name="Picture 2" descr="C:\Users\Xzen4eveR\Desktop\N1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738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>
            <a:off x="457200" y="457200"/>
            <a:ext cx="8229600" cy="685800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Các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phương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pháp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3200" b="1" spc="3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chứng</a:t>
            </a:r>
            <a:r>
              <a:rPr lang="en-US" sz="3200" b="1" spc="3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j-cs"/>
              </a:rPr>
              <a:t> minh</a:t>
            </a:r>
            <a:endParaRPr lang="en-US" sz="3200" b="1" spc="300" dirty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j-cs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358365070"/>
              </p:ext>
            </p:extLst>
          </p:nvPr>
        </p:nvGraphicFramePr>
        <p:xfrm>
          <a:off x="457200" y="1371600"/>
          <a:ext cx="8229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2" descr="C:\Users\Xzen4eveR\Desktop\N1 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92632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3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</TotalTime>
  <Words>1301</Words>
  <Application>Microsoft Office PowerPoint</Application>
  <PresentationFormat>On-screen Show (4:3)</PresentationFormat>
  <Paragraphs>226</Paragraphs>
  <Slides>23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Origin</vt:lpstr>
      <vt:lpstr>CÁC PHƯƠNG PHÁP CHỨNG MINH TÍNH ĐÚNG CỦA THUẬT TOÁN</vt:lpstr>
      <vt:lpstr>Danh sách thành viên</vt:lpstr>
      <vt:lpstr>Danh sách thành viên</vt:lpstr>
      <vt:lpstr>Mục tiêu</vt:lpstr>
      <vt:lpstr>Slide 5</vt:lpstr>
      <vt:lpstr>Slide 6</vt:lpstr>
      <vt:lpstr>Slide 7</vt:lpstr>
      <vt:lpstr>Slide 8</vt:lpstr>
      <vt:lpstr>Slide 9</vt:lpstr>
      <vt:lpstr>Slide 10</vt:lpstr>
      <vt:lpstr>Slide 11</vt:lpstr>
      <vt:lpstr>Bất biến vòng lặp</vt:lpstr>
      <vt:lpstr>Chứng minh bất biến vòng lặp</vt:lpstr>
      <vt:lpstr>Slide 14</vt:lpstr>
      <vt:lpstr>So sánh quy nạp và bất biến vòng lặp</vt:lpstr>
      <vt:lpstr>Vấn đề kết hợp các phương pháp</vt:lpstr>
      <vt:lpstr>Ví dụ</vt:lpstr>
      <vt:lpstr>Sơ đồ minh hoạ cho chứng minh</vt:lpstr>
      <vt:lpstr>Sơ đồ minh hoạ cho chứng minh</vt:lpstr>
      <vt:lpstr>Sơ đồ minh hoạ cho chứng minh</vt:lpstr>
      <vt:lpstr>Sơ đồ minh hoạ cho chứng minh</vt:lpstr>
      <vt:lpstr>Hiệu quả của chứng minh tính đúng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Bất biến vòng lặp (Loop invariant)</dc:title>
  <dc:creator>Xzen4eveR</dc:creator>
  <cp:lastModifiedBy>hiep</cp:lastModifiedBy>
  <cp:revision>81</cp:revision>
  <dcterms:created xsi:type="dcterms:W3CDTF">2012-03-09T07:18:47Z</dcterms:created>
  <dcterms:modified xsi:type="dcterms:W3CDTF">2012-04-07T16:21:01Z</dcterms:modified>
</cp:coreProperties>
</file>