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0" r:id="rId4"/>
    <p:sldId id="256" r:id="rId5"/>
    <p:sldId id="258" r:id="rId6"/>
    <p:sldId id="257" r:id="rId7"/>
    <p:sldId id="271" r:id="rId8"/>
    <p:sldId id="272" r:id="rId9"/>
    <p:sldId id="259" r:id="rId10"/>
    <p:sldId id="286" r:id="rId11"/>
    <p:sldId id="287" r:id="rId12"/>
    <p:sldId id="292" r:id="rId13"/>
    <p:sldId id="290" r:id="rId14"/>
    <p:sldId id="289" r:id="rId15"/>
    <p:sldId id="274" r:id="rId16"/>
    <p:sldId id="280" r:id="rId17"/>
    <p:sldId id="281" r:id="rId18"/>
    <p:sldId id="283" r:id="rId19"/>
    <p:sldId id="284" r:id="rId20"/>
    <p:sldId id="282" r:id="rId21"/>
    <p:sldId id="285" r:id="rId22"/>
    <p:sldId id="29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A4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0255-6659-43E5-AFBD-71FA0A18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12F24-0AFB-4BB7-A740-2CEB0012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872-61BB-4B4B-AB84-FD7BDA1B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9CEC-04D9-4EB4-8B43-57497F62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BA4-2A55-4B0B-8BFB-5D4915AF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A478C-4AFE-4F1C-928E-DF7B0403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22A4-0576-4B9D-8AC3-D273526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998C-0C9E-45D5-B18B-7D04EB4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58A47-3070-4738-B778-644F0E9D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E11FD-07DD-46B5-9191-E6AA9B20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87CC-0EE4-4C3A-B0CE-EB4B1DB0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EA2-560F-41FC-8AE8-D5FFC5D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2813-78A1-4D0C-8F68-58D73133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C5B5-5F32-41DD-A733-83FB338E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2B0-1432-4837-BB65-FA1A4E27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FBFF-3D62-4A71-8EC8-1434282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7E99-1596-45B1-8248-AE5812F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73BA-F5DD-415F-A4BD-68A1BD2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60F-CF6B-4032-B64A-07242557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07F0-210B-4D38-A996-7C57BE1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D1FE-9F44-40CF-ADC2-5920E368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0274-9039-479D-B3D0-D3AC174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651-BA83-4FE4-A912-E8F89FAB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B0C8-50CF-4B0D-93A7-3871BC6B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9E03-E218-43D3-8C75-CCB24A5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0A08-346D-4813-BA4E-5D772E66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F29D-187B-42B8-947E-76D15D9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BB5-A6BD-4CDD-BE9F-7C53C05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818-8BA3-49F4-ACCF-0B8AFFC2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2B35-DEA3-43E2-BF65-1C784C39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0BA5-3002-41A5-ADFA-8B1725B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3EC9-2543-44E9-9ADB-B022219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4658-A493-4D2C-AABE-DA5C4F1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2D78-2694-4A4E-98E5-620CF53A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F940-3EDD-44A4-B35C-99CCC2D5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85B8-54D7-42A8-AA59-6C6333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F8504-FBB3-4415-ADDD-CBD46B04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D32A-B1F4-4C76-B9C3-571F6E18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58450-A84A-4A55-A124-BE954288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C8EDE-9BA5-405F-91FB-6DB81F52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45EF-1E48-4FA5-A573-A0EE89A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C5C9-3948-403E-8CB0-896098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B8E73-C8D3-4D70-9B36-CEAF1000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C0C31-F2DF-4A7F-A6D2-C209EFC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CA6E-9555-40D0-8E88-AB5C11B4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6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F363-D76C-454E-B4CB-0DECA98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85ED4-42E9-41D9-92CE-FE94419F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3E8D-D731-4E56-B986-5B7BB972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E17-4D6B-42C6-8188-81355552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B144-AB99-4855-9046-D8B8E5F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1AD7-2780-4FAA-A124-71AF4645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6036-68F5-4A06-B96C-12D27D5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304C-231E-4C2A-A8AE-9CF44405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2524-A4BD-4679-A918-1642434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3740-5E2B-4CA0-B73F-879B0DA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F677-C940-48A6-B49E-FDAF4BB5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B95E-BB7D-4161-8F7B-1F8DC54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F349-D47C-4B95-A00D-91BB581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171-E744-48AB-B05C-5A63801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4F4F-8A31-41B1-8078-6596B259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C1BF-8843-47C8-A7BD-0B5A4238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1463-E4C0-4DAE-A010-6BFC2BCF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B67F-35BE-47AA-98C7-77E913D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482-4B60-4A80-AE8D-FD03B09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2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752-B422-48B1-B436-9BE9C172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C935-F51D-42D3-BCD2-D5A0550D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53E4-C3CA-4F3B-80A7-B13AB9E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6631-13E7-404F-983A-C1B8E0D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51DA-13B3-479E-88CA-C33ED39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3F25-E1DD-40EC-AF47-ADCEE43C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FEB8-7E0E-4305-A182-37110724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C5D3-E7FC-411C-905B-2FDCAA3A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48DB-8B1F-4086-AE36-3B62519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C82B-02C9-4F06-80CB-03D7242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7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2813-78A1-4D0C-8F68-58D73133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C5B5-5F32-41DD-A733-83FB338E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2B0-1432-4837-BB65-FA1A4E27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FBFF-3D62-4A71-8EC8-1434282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7E99-1596-45B1-8248-AE5812F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3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73BA-F5DD-415F-A4BD-68A1BD2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60F-CF6B-4032-B64A-07242557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07F0-210B-4D38-A996-7C57BE1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D1FE-9F44-40CF-ADC2-5920E368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0274-9039-479D-B3D0-D3AC174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6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7651-BA83-4FE4-A912-E8F89FAB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B0C8-50CF-4B0D-93A7-3871BC6B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9E03-E218-43D3-8C75-CCB24A5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0A08-346D-4813-BA4E-5D772E66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F29D-187B-42B8-947E-76D15D9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8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CBB5-A6BD-4CDD-BE9F-7C53C05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818-8BA3-49F4-ACCF-0B8AFFC2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2B35-DEA3-43E2-BF65-1C784C39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0BA5-3002-41A5-ADFA-8B1725B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3EC9-2543-44E9-9ADB-B0222195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4658-A493-4D2C-AABE-DA5C4F1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2D78-2694-4A4E-98E5-620CF53A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F940-3EDD-44A4-B35C-99CCC2D5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85B8-54D7-42A8-AA59-6C6333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F8504-FBB3-4415-ADDD-CBD46B04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D32A-B1F4-4C76-B9C3-571F6E18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58450-A84A-4A55-A124-BE954288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C8EDE-9BA5-405F-91FB-6DB81F52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45EF-1E48-4FA5-A573-A0EE89A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7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C5C9-3948-403E-8CB0-896098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B8E73-C8D3-4D70-9B36-CEAF1000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C0C31-F2DF-4A7F-A6D2-C209EFC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CA6E-9555-40D0-8E88-AB5C11B4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F363-D76C-454E-B4CB-0DECA98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85ED4-42E9-41D9-92CE-FE94419F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3E8D-D731-4E56-B986-5B7BB972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16FE-36EC-44D9-8A81-B6D51384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81A0-C6A3-4D97-A0BE-93B9DBC5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BE8E-2816-4D02-A723-FCB6DE4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7EDF-F9CB-43AE-8C8D-54C5CF7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9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E17-4D6B-42C6-8188-81355552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B144-AB99-4855-9046-D8B8E5F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1AD7-2780-4FAA-A124-71AF4645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6036-68F5-4A06-B96C-12D27D5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304C-231E-4C2A-A8AE-9CF44405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2524-A4BD-4679-A918-1642434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7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171-E744-48AB-B05C-5A63801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4F4F-8A31-41B1-8078-6596B259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C1BF-8843-47C8-A7BD-0B5A4238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1463-E4C0-4DAE-A010-6BFC2BCF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B67F-35BE-47AA-98C7-77E913D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482-4B60-4A80-AE8D-FD03B09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9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752-B422-48B1-B436-9BE9C172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AC935-F51D-42D3-BCD2-D5A0550D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53E4-C3CA-4F3B-80A7-B13AB9E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6631-13E7-404F-983A-C1B8E0D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51DA-13B3-479E-88CA-C33ED39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3F25-E1DD-40EC-AF47-ADCEE43C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FEB8-7E0E-4305-A182-37110724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C5D3-E7FC-411C-905B-2FDCAA3A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48DB-8B1F-4086-AE36-3B62519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C82B-02C9-4F06-80CB-03D7242A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D0B3-EF4B-4600-848D-61F3E75D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B63-1DAE-4521-8DDF-CC2657E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C235-387C-40DB-9B0C-D007AE96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61662-FE05-4777-9980-24DAD415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519-E534-417B-BF95-709746A0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05EF-94DA-400D-8100-45636463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D9BD-FC82-4387-A87A-1C2DFC68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067FC-0085-436D-8062-B1DE7534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AF909-43B3-41F1-83DA-81EAB8EFC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3CEF7-68D9-4A1C-B8C4-221D3C6DF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3E35E-B8C6-4B81-B9F4-28C785DE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206E4-D334-4274-B3D1-C7B72C73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459A-1EAF-4174-BE7E-2AD8D12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8838-637B-4479-BD93-042085B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7D1E-D928-411B-ACA7-D6FCAA8E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AA420-6859-4185-A1B1-5B4A6EB5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361B-79BE-487D-97D5-776FD81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118-FCCA-448D-94D2-6F2AAA71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3A4F-21EC-45C1-BF52-D50612A9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00A6-35F5-43DE-8E51-780AB7C6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542E-1C79-4A45-B3D5-350E1C10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C866-A287-4A54-A339-F7CC0F82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369E-F983-419B-99A8-3908643B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00FFF-ABF6-4AB5-B1D2-8995E54A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2E7B-EA33-4CDC-8D3F-8F62A92C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0088-DEEE-40D9-8F17-39F8273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260A-6021-44B3-A145-BA44C01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C5CA-7D38-47EE-BA80-B59B1FC1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6BB918-A037-423B-8751-74A7866715E9}"/>
              </a:ext>
            </a:extLst>
          </p:cNvPr>
          <p:cNvGrpSpPr/>
          <p:nvPr userDrawn="1"/>
        </p:nvGrpSpPr>
        <p:grpSpPr>
          <a:xfrm>
            <a:off x="0" y="5500009"/>
            <a:ext cx="12226464" cy="1367657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E8DACF7-E486-46F9-A691-EC274E4AC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93BAF40-48BC-49F1-99EA-652A9BEB5C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6BA563D-2800-4047-80FE-E0B7C32EF8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7F5A-B999-4A4F-A39D-E6282A05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CHƯƠNG TRÌNH QUẢN LÝ QUẦY THUỐC HẢI NAM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D156-DD5D-4B44-9B70-DCA4F2CE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8040-B4A5-47A3-A414-0A5FC9AF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 Light (Headings)"/>
              </a:defRPr>
            </a:lvl1pPr>
          </a:lstStyle>
          <a:p>
            <a:r>
              <a:rPr lang="en-US" dirty="0"/>
              <a:t>CHƯƠNG TRÌNH QUẢN LÝ NHÀ THUỐC HẢI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843E-50A7-48AA-96D9-0089D80B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 (Headings)"/>
              </a:defRPr>
            </a:lvl1pPr>
          </a:lstStyle>
          <a:p>
            <a:fld id="{3F90C5CA-7D38-47EE-BA80-B59B1FC1F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F9850-2F27-42BF-8A90-E1FD4144FE4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ED3954-80F6-4ABE-8266-822A32DACAB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1" y="5979580"/>
            <a:ext cx="787932" cy="7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A435A"/>
          </a:solidFill>
          <a:latin typeface="Calibr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A435A"/>
          </a:solidFill>
          <a:latin typeface="Calibr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E2A2-2D7B-4BE8-A619-EA66F85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1805-377B-42A4-9322-52F8651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486C-B9F9-4519-95BC-5314C4DA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FB5A-3ECF-4747-B213-EDD75D0D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E952-DC4D-4032-A63C-EEA21DCC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2C7C12-472B-4332-8A64-E168F81EF09C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5D6C1EB-705A-4BAE-B450-41CACBCE9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0AD004E-48EE-4D30-B726-319A5A6FA6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CB6D91A-961C-46A8-9CB9-1E23BE06DA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6B32E-E431-4621-85B2-4585E309840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A43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A43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A43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A43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E2A2-2D7B-4BE8-A619-EA66F85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1805-377B-42A4-9322-52F8651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162" y="1917495"/>
            <a:ext cx="5476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486C-B9F9-4519-95BC-5314C4DA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89DC-5074-471A-AAB0-C73A482B875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FB5A-3ECF-4747-B213-EDD75D0D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E952-DC4D-4032-A63C-EEA21DCC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8F19-8B59-4989-AE42-55777AF04E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2C7C12-472B-4332-8A64-E168F81EF09C}"/>
              </a:ext>
            </a:extLst>
          </p:cNvPr>
          <p:cNvGrpSpPr/>
          <p:nvPr userDrawn="1"/>
        </p:nvGrpSpPr>
        <p:grpSpPr>
          <a:xfrm rot="5400000">
            <a:off x="-2163412" y="2163412"/>
            <a:ext cx="6945333" cy="2618508"/>
            <a:chOff x="4" y="2981324"/>
            <a:chExt cx="12226464" cy="136765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5D6C1EB-705A-4BAE-B450-41CACBCE9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0AD004E-48EE-4D30-B726-319A5A6FA6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CB6D91A-961C-46A8-9CB9-1E23BE06DA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1E6B32E-E431-4621-85B2-4585E309840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907369"/>
            <a:ext cx="2194001" cy="9571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848ED-706B-45A7-BB9D-2BBE34BD0014}"/>
              </a:ext>
            </a:extLst>
          </p:cNvPr>
          <p:cNvCxnSpPr>
            <a:cxnSpLocks/>
          </p:cNvCxnSpPr>
          <p:nvPr userDrawn="1"/>
        </p:nvCxnSpPr>
        <p:spPr>
          <a:xfrm>
            <a:off x="804866" y="2540746"/>
            <a:ext cx="23002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A43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A435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A43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A43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A43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F62D9A-B623-46CE-90D1-DDAE025C0829}"/>
              </a:ext>
            </a:extLst>
          </p:cNvPr>
          <p:cNvSpPr txBox="1">
            <a:spLocks/>
          </p:cNvSpPr>
          <p:nvPr/>
        </p:nvSpPr>
        <p:spPr>
          <a:xfrm>
            <a:off x="2335236" y="4934761"/>
            <a:ext cx="7351182" cy="17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18028841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18093421</a:t>
            </a:r>
          </a:p>
          <a:p>
            <a:pPr marL="342900" indent="-342900" algn="l">
              <a:buFontTx/>
              <a:buAutoNum type="arabicPeriod"/>
            </a:pP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r>
              <a:rPr lang="en-US" sz="28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- 18038171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3CDDFC4-C200-488A-BD56-7F373577E202}"/>
              </a:ext>
            </a:extLst>
          </p:cNvPr>
          <p:cNvSpPr txBox="1">
            <a:spLocks/>
          </p:cNvSpPr>
          <p:nvPr/>
        </p:nvSpPr>
        <p:spPr>
          <a:xfrm>
            <a:off x="729856" y="1219200"/>
            <a:ext cx="6404369" cy="1175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NHÀ THUỐC HẢI NAM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5D3B56F-5773-40D4-A71E-9460B95139C6}"/>
              </a:ext>
            </a:extLst>
          </p:cNvPr>
          <p:cNvSpPr txBox="1">
            <a:spLocks/>
          </p:cNvSpPr>
          <p:nvPr/>
        </p:nvSpPr>
        <p:spPr>
          <a:xfrm>
            <a:off x="729856" y="2923803"/>
            <a:ext cx="8192517" cy="679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rgbClr val="0A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</a:t>
            </a:r>
            <a:endParaRPr lang="en-US" sz="3600" dirty="0">
              <a:solidFill>
                <a:srgbClr val="0A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9D45BF-6A6D-411D-81E8-BA991C4DC8CF}"/>
              </a:ext>
            </a:extLst>
          </p:cNvPr>
          <p:cNvSpPr txBox="1">
            <a:spLocks/>
          </p:cNvSpPr>
          <p:nvPr/>
        </p:nvSpPr>
        <p:spPr>
          <a:xfrm>
            <a:off x="2335236" y="4265707"/>
            <a:ext cx="3667306" cy="497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649B6-E573-4E83-ADD6-B41EC86B9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1679101"/>
            <a:ext cx="3467100" cy="3467100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1DC3EC1A-E749-4667-9FDA-41BC791E041C}"/>
              </a:ext>
            </a:extLst>
          </p:cNvPr>
          <p:cNvSpPr txBox="1"/>
          <p:nvPr/>
        </p:nvSpPr>
        <p:spPr>
          <a:xfrm>
            <a:off x="783076" y="3624054"/>
            <a:ext cx="758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GVHD: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ThS.Trần</a:t>
            </a:r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Thị</a:t>
            </a:r>
            <a:r>
              <a:rPr lang="en-US" sz="2400" b="1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 Anh </a:t>
            </a:r>
            <a:r>
              <a:rPr lang="en-US" sz="2400" b="1" dirty="0" err="1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rPr>
              <a:t>Thi</a:t>
            </a:r>
            <a:endParaRPr lang="en-US" sz="2400" b="1" dirty="0">
              <a:solidFill>
                <a:srgbClr val="0A435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4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0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83416"/>
              </p:ext>
            </p:extLst>
          </p:nvPr>
        </p:nvGraphicFramePr>
        <p:xfrm>
          <a:off x="188169" y="889900"/>
          <a:ext cx="11620500" cy="4549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6846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833654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442104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(main flow): 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Thanh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 không ?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934814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”Yes”.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47109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16. Nhân viên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0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21500"/>
              </p:ext>
            </p:extLst>
          </p:nvPr>
        </p:nvGraphicFramePr>
        <p:xfrm>
          <a:off x="217715" y="774441"/>
          <a:ext cx="11620500" cy="557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779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530721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346952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(Alternative flow):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39861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danh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188771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2.2. Nhân viên quay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1.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558880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4.1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thông tin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chưa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chưa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68808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4.2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3.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84421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7.1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dạng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7637"/>
                  </a:ext>
                </a:extLst>
              </a:tr>
              <a:tr h="68808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7.2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6.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4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 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8BAE0-86D1-4BFF-A3D4-46DAA5AE8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3448" y="737417"/>
            <a:ext cx="9265104" cy="59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818F2-87F5-491D-AB9A-96F6E75444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2" y="702252"/>
            <a:ext cx="11896453" cy="597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CAAE-B12B-40A4-BC56-9406140D6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27" y="633114"/>
            <a:ext cx="9647619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2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Sơ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A1A1E-1352-4B85-B08D-F01A8EF8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" y="837547"/>
            <a:ext cx="11963902" cy="55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4269F-B5A8-4CCB-8F34-5C49487F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702253"/>
            <a:ext cx="11251474" cy="59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18198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662D0-BF04-4E7A-8498-084661DF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" y="784105"/>
            <a:ext cx="11042469" cy="58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432910" y="0"/>
            <a:ext cx="7326177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nhà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cung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cấp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93972-AEB9-42D5-B4C8-635BC4FEA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749322"/>
            <a:ext cx="11173097" cy="59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2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831601" y="18198"/>
            <a:ext cx="6528798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nhân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viên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F7261-6844-4519-8C61-FD9B3889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817168"/>
            <a:ext cx="10964091" cy="58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3BE44C-E202-44A4-99B1-818D9960AB31}"/>
              </a:ext>
            </a:extLst>
          </p:cNvPr>
          <p:cNvSpPr txBox="1">
            <a:spLocks/>
          </p:cNvSpPr>
          <p:nvPr/>
        </p:nvSpPr>
        <p:spPr>
          <a:xfrm>
            <a:off x="5012531" y="401795"/>
            <a:ext cx="2166937" cy="582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Nội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523B30-CC19-4082-8C39-9D2B99A11900}"/>
              </a:ext>
            </a:extLst>
          </p:cNvPr>
          <p:cNvGrpSpPr/>
          <p:nvPr/>
        </p:nvGrpSpPr>
        <p:grpSpPr>
          <a:xfrm>
            <a:off x="2495269" y="1199197"/>
            <a:ext cx="7414895" cy="635000"/>
            <a:chOff x="3268147" y="1167622"/>
            <a:chExt cx="5320399" cy="503937"/>
          </a:xfrm>
          <a:solidFill>
            <a:schemeClr val="accent2"/>
          </a:solidFill>
        </p:grpSpPr>
        <p:sp>
          <p:nvSpPr>
            <p:cNvPr id="13" name="Round Same Side Corner Rectangle 3">
              <a:extLst>
                <a:ext uri="{FF2B5EF4-FFF2-40B4-BE49-F238E27FC236}">
                  <a16:creationId xmlns:a16="http://schemas.microsoft.com/office/drawing/2014/main" id="{0BA2FB48-63E1-450B-B66F-5D6561FD7E51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DD5FF-BE9F-49BB-A49F-BC7842430F42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Mục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tiêu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5D7A7E-8AC9-4F10-BD07-09291D66C71D}"/>
              </a:ext>
            </a:extLst>
          </p:cNvPr>
          <p:cNvGrpSpPr/>
          <p:nvPr/>
        </p:nvGrpSpPr>
        <p:grpSpPr>
          <a:xfrm>
            <a:off x="2558769" y="2336482"/>
            <a:ext cx="7414895" cy="635000"/>
            <a:chOff x="3268147" y="1167622"/>
            <a:chExt cx="5320399" cy="503937"/>
          </a:xfrm>
          <a:solidFill>
            <a:schemeClr val="accent2"/>
          </a:solidFill>
        </p:grpSpPr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1F4E4FFE-504A-4BD6-BB18-98238E45F76F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A144C571-3D28-452B-9230-D319B5BF67DF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grp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vi-VN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Yêu cầu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1CA5F4-B12F-4BD2-B2BB-417928A6627B}"/>
              </a:ext>
            </a:extLst>
          </p:cNvPr>
          <p:cNvGrpSpPr/>
          <p:nvPr/>
        </p:nvGrpSpPr>
        <p:grpSpPr>
          <a:xfrm>
            <a:off x="2168562" y="3310890"/>
            <a:ext cx="7809547" cy="756920"/>
            <a:chOff x="2984973" y="1106898"/>
            <a:chExt cx="5603573" cy="600693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2AFC94F2-63BA-4DB0-9BEB-2AB4EC4C635A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AutoShape 92">
              <a:extLst>
                <a:ext uri="{FF2B5EF4-FFF2-40B4-BE49-F238E27FC236}">
                  <a16:creationId xmlns:a16="http://schemas.microsoft.com/office/drawing/2014/main" id="{B9EB4A7D-08F7-4FF4-9626-505EA9ACC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662E23E-E428-4BBB-BD77-91E25CC91E51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03</a:t>
              </a: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6B848159-8736-43A6-85DF-12C4EA5A3F68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vi-VN" altLang="ko-KR" sz="3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Phân tích</a:t>
              </a:r>
              <a:r>
                <a:rPr lang="en-US" altLang="ko-KR" sz="30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2B4F56-FB4D-4670-A32F-DC0CA47EBEB8}"/>
              </a:ext>
            </a:extLst>
          </p:cNvPr>
          <p:cNvGrpSpPr/>
          <p:nvPr/>
        </p:nvGrpSpPr>
        <p:grpSpPr>
          <a:xfrm>
            <a:off x="2173007" y="4288155"/>
            <a:ext cx="7809547" cy="756920"/>
            <a:chOff x="2984973" y="1106898"/>
            <a:chExt cx="5603573" cy="600693"/>
          </a:xfrm>
        </p:grpSpPr>
        <p:sp>
          <p:nvSpPr>
            <p:cNvPr id="24" name="Round Same Side Corner Rectangle 23">
              <a:extLst>
                <a:ext uri="{FF2B5EF4-FFF2-40B4-BE49-F238E27FC236}">
                  <a16:creationId xmlns:a16="http://schemas.microsoft.com/office/drawing/2014/main" id="{A24873A1-B32B-405C-B429-AB95F026DAAD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AutoShape 92">
              <a:extLst>
                <a:ext uri="{FF2B5EF4-FFF2-40B4-BE49-F238E27FC236}">
                  <a16:creationId xmlns:a16="http://schemas.microsoft.com/office/drawing/2014/main" id="{841B6351-8948-40EB-8FD9-C133BEC03F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F88626E7-A026-4296-B9E0-4EEA10450730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04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91F3934E-8802-422B-A0D6-16834313445A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Sơ đồ luồng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0CF1C3-A89B-41D6-9494-10E169F3FF0A}"/>
              </a:ext>
            </a:extLst>
          </p:cNvPr>
          <p:cNvGrpSpPr/>
          <p:nvPr/>
        </p:nvGrpSpPr>
        <p:grpSpPr>
          <a:xfrm>
            <a:off x="2164117" y="5360670"/>
            <a:ext cx="7809547" cy="756920"/>
            <a:chOff x="2984973" y="1106898"/>
            <a:chExt cx="5603573" cy="600693"/>
          </a:xfrm>
        </p:grpSpPr>
        <p:sp>
          <p:nvSpPr>
            <p:cNvPr id="29" name="Round Same Side Corner Rectangle 28">
              <a:extLst>
                <a:ext uri="{FF2B5EF4-FFF2-40B4-BE49-F238E27FC236}">
                  <a16:creationId xmlns:a16="http://schemas.microsoft.com/office/drawing/2014/main" id="{4D6A5089-FA0D-4327-B983-AC63624A3B9C}"/>
                </a:ext>
              </a:extLst>
            </p:cNvPr>
            <p:cNvSpPr/>
            <p:nvPr/>
          </p:nvSpPr>
          <p:spPr>
            <a:xfrm rot="5400000">
              <a:off x="5676378" y="-1240609"/>
              <a:ext cx="503937" cy="53203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AutoShape 92">
              <a:extLst>
                <a:ext uri="{FF2B5EF4-FFF2-40B4-BE49-F238E27FC236}">
                  <a16:creationId xmlns:a16="http://schemas.microsoft.com/office/drawing/2014/main" id="{B21A884E-BEBE-459A-8EE5-8796329E5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72585" y="1119286"/>
              <a:ext cx="600693" cy="57591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EE86A3ED-90CE-4F96-9F8A-756D22F28227}"/>
                </a:ext>
              </a:extLst>
            </p:cNvPr>
            <p:cNvSpPr txBox="1"/>
            <p:nvPr/>
          </p:nvSpPr>
          <p:spPr>
            <a:xfrm>
              <a:off x="2988072" y="1236402"/>
              <a:ext cx="569802" cy="36637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05</a:t>
              </a:r>
            </a:p>
          </p:txBody>
        </p: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CBF3F84-637A-4956-AB22-D1CF60E41F0A}"/>
                </a:ext>
              </a:extLst>
            </p:cNvPr>
            <p:cNvSpPr txBox="1"/>
            <p:nvPr/>
          </p:nvSpPr>
          <p:spPr bwMode="auto">
            <a:xfrm>
              <a:off x="3659502" y="1187284"/>
              <a:ext cx="4752528" cy="4396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Thiết</a:t>
              </a:r>
              <a:r>
                <a:rPr lang="en-US" altLang="ko-KR" sz="3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ko-KR" sz="3000" b="1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kế</a:t>
              </a:r>
              <a:endParaRPr lang="en-US" altLang="ko-KR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3" name="AutoShape 92">
            <a:extLst>
              <a:ext uri="{FF2B5EF4-FFF2-40B4-BE49-F238E27FC236}">
                <a16:creationId xmlns:a16="http://schemas.microsoft.com/office/drawing/2014/main" id="{C0ACD2C0-9A61-4DA4-91F7-9BFAA2BEF7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23477" y="1099820"/>
            <a:ext cx="756920" cy="80264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2303E503-83F0-4FCA-86EF-813CBE237AA7}"/>
              </a:ext>
            </a:extLst>
          </p:cNvPr>
          <p:cNvSpPr txBox="1"/>
          <p:nvPr/>
        </p:nvSpPr>
        <p:spPr>
          <a:xfrm>
            <a:off x="2104936" y="1332230"/>
            <a:ext cx="794118" cy="36893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</a:p>
        </p:txBody>
      </p:sp>
      <p:sp>
        <p:nvSpPr>
          <p:cNvPr id="35" name="AutoShape 92">
            <a:extLst>
              <a:ext uri="{FF2B5EF4-FFF2-40B4-BE49-F238E27FC236}">
                <a16:creationId xmlns:a16="http://schemas.microsoft.com/office/drawing/2014/main" id="{B1AAE920-E161-4A57-BCF9-D3E409BDA93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186977" y="2237105"/>
            <a:ext cx="756920" cy="80264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4E27B9A3-DB74-4C3C-B9DA-1B378A1B40ED}"/>
              </a:ext>
            </a:extLst>
          </p:cNvPr>
          <p:cNvSpPr txBox="1"/>
          <p:nvPr/>
        </p:nvSpPr>
        <p:spPr>
          <a:xfrm>
            <a:off x="2168436" y="2469515"/>
            <a:ext cx="794118" cy="36893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5683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2831601" y="18198"/>
            <a:ext cx="6528798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pPr marL="0" indent="0" algn="ctr">
              <a:buFontTx/>
              <a:buNone/>
            </a:pPr>
            <a:r>
              <a:rPr lang="en-US" sz="4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àn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kê</a:t>
            </a:r>
            <a:endParaRPr lang="en-US" sz="40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A6D9B-DCDF-45CF-B618-ADC8C6CB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" y="702253"/>
            <a:ext cx="11164389" cy="59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6B57EB-B879-43CC-A839-9C256BF8F2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gradFill>
            <a:gsLst>
              <a:gs pos="0">
                <a:srgbClr val="960000"/>
              </a:gs>
              <a:gs pos="47000">
                <a:srgbClr val="FFC000"/>
              </a:gs>
              <a:gs pos="83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7A80B4-92FC-423C-8234-9E31676F8960}"/>
              </a:ext>
            </a:extLst>
          </p:cNvPr>
          <p:cNvGrpSpPr/>
          <p:nvPr/>
        </p:nvGrpSpPr>
        <p:grpSpPr>
          <a:xfrm>
            <a:off x="0" y="2769507"/>
            <a:ext cx="12192000" cy="1318389"/>
            <a:chOff x="0" y="2759605"/>
            <a:chExt cx="12192000" cy="13183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8345C-8ED8-4FFB-B98A-C1F0C0B2EFE1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anose="020B0604020202020204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27292D-78A3-4963-BFF7-E3F25CB7AC81}"/>
                </a:ext>
              </a:extLst>
            </p:cNvPr>
            <p:cNvSpPr txBox="1"/>
            <p:nvPr/>
          </p:nvSpPr>
          <p:spPr>
            <a:xfrm>
              <a:off x="148" y="3699534"/>
              <a:ext cx="12191852" cy="3784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D6D1-F1F0-4728-B174-2B50E6B4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6575" cy="4351338"/>
          </a:xfrm>
        </p:spPr>
        <p:txBody>
          <a:bodyPr/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0A43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quầy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A435A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EC101C-0CF1-457F-AE81-8C4B8C6B3B6A}"/>
              </a:ext>
            </a:extLst>
          </p:cNvPr>
          <p:cNvSpPr txBox="1">
            <a:spLocks/>
          </p:cNvSpPr>
          <p:nvPr/>
        </p:nvSpPr>
        <p:spPr>
          <a:xfrm>
            <a:off x="3715940" y="297020"/>
            <a:ext cx="4760119" cy="97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do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viết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phần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mềm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5012531" y="401795"/>
            <a:ext cx="2166937" cy="582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tiêu</a:t>
            </a: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366D1-A85F-4994-8794-E593A78B6257}"/>
              </a:ext>
            </a:extLst>
          </p:cNvPr>
          <p:cNvGrpSpPr/>
          <p:nvPr/>
        </p:nvGrpSpPr>
        <p:grpSpPr>
          <a:xfrm>
            <a:off x="1176689" y="1238253"/>
            <a:ext cx="9443686" cy="958215"/>
            <a:chOff x="4753009" y="790578"/>
            <a:chExt cx="9443686" cy="95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41FD4A-567A-469E-8306-FFF13B90213F}"/>
                </a:ext>
              </a:extLst>
            </p:cNvPr>
            <p:cNvSpPr txBox="1"/>
            <p:nvPr/>
          </p:nvSpPr>
          <p:spPr>
            <a:xfrm>
              <a:off x="5861719" y="1069978"/>
              <a:ext cx="8334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quyết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vụ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nhà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thuốc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4183B4-0FF2-4B40-A5A1-955A304ED6CC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FF3D4D-407C-4BD9-B36A-F6A617AEBD07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F4BF5-911A-42FD-99FF-18E47771C071}"/>
              </a:ext>
            </a:extLst>
          </p:cNvPr>
          <p:cNvGrpSpPr/>
          <p:nvPr/>
        </p:nvGrpSpPr>
        <p:grpSpPr>
          <a:xfrm>
            <a:off x="1185613" y="2343153"/>
            <a:ext cx="9244262" cy="958215"/>
            <a:chOff x="4753009" y="790578"/>
            <a:chExt cx="9244262" cy="9582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14E50-3CDE-4130-8BBC-AC192025F075}"/>
                </a:ext>
              </a:extLst>
            </p:cNvPr>
            <p:cNvSpPr txBox="1"/>
            <p:nvPr/>
          </p:nvSpPr>
          <p:spPr>
            <a:xfrm>
              <a:off x="5861719" y="1069978"/>
              <a:ext cx="8135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dàng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28E46-D6E5-42CA-8339-84E783F4E57F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FA92CD-65DA-4F64-B183-EAF53306EE4D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8BCA9C-CBC2-43F5-8C3D-8F5E60A4098B}"/>
              </a:ext>
            </a:extLst>
          </p:cNvPr>
          <p:cNvGrpSpPr/>
          <p:nvPr/>
        </p:nvGrpSpPr>
        <p:grpSpPr>
          <a:xfrm>
            <a:off x="1185613" y="3448050"/>
            <a:ext cx="8787062" cy="958215"/>
            <a:chOff x="4753009" y="790578"/>
            <a:chExt cx="8787062" cy="95821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0ACA3F-9E3D-4ADC-BA3D-A5EB78CD6692}"/>
                </a:ext>
              </a:extLst>
            </p:cNvPr>
            <p:cNvSpPr txBox="1"/>
            <p:nvPr/>
          </p:nvSpPr>
          <p:spPr>
            <a:xfrm>
              <a:off x="5861719" y="1069978"/>
              <a:ext cx="767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hiệu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nhanh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chóng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B7DDC-A215-4542-B719-535236A71733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D8637A-C73B-43B2-8DCA-54FC1EF327A2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2B7AD7-AA7A-4B4E-A34F-8CEAF68BD980}"/>
              </a:ext>
            </a:extLst>
          </p:cNvPr>
          <p:cNvGrpSpPr/>
          <p:nvPr/>
        </p:nvGrpSpPr>
        <p:grpSpPr>
          <a:xfrm>
            <a:off x="1185613" y="4604653"/>
            <a:ext cx="8120312" cy="958215"/>
            <a:chOff x="4753009" y="790578"/>
            <a:chExt cx="8120312" cy="958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FBF6FB-DCD1-4F92-8BD8-BFA8B2E7AE44}"/>
                </a:ext>
              </a:extLst>
            </p:cNvPr>
            <p:cNvSpPr txBox="1"/>
            <p:nvPr/>
          </p:nvSpPr>
          <p:spPr>
            <a:xfrm>
              <a:off x="5861719" y="1069978"/>
              <a:ext cx="7011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ED846-88AF-4ECF-93C6-4A571744BA1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F3F577-4789-4CCD-A0A9-578887997ACB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6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67652" y="370623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Phạm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vi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hoạt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động</a:t>
            </a:r>
            <a:endParaRPr lang="en-US" sz="3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366D1-A85F-4994-8794-E593A78B6257}"/>
              </a:ext>
            </a:extLst>
          </p:cNvPr>
          <p:cNvGrpSpPr/>
          <p:nvPr/>
        </p:nvGrpSpPr>
        <p:grpSpPr>
          <a:xfrm>
            <a:off x="1176689" y="1238253"/>
            <a:ext cx="9443686" cy="958215"/>
            <a:chOff x="4753009" y="790578"/>
            <a:chExt cx="9443686" cy="95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41FD4A-567A-469E-8306-FFF13B90213F}"/>
                </a:ext>
              </a:extLst>
            </p:cNvPr>
            <p:cNvSpPr txBox="1"/>
            <p:nvPr/>
          </p:nvSpPr>
          <p:spPr>
            <a:xfrm>
              <a:off x="5861719" y="1069978"/>
              <a:ext cx="8334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Cài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máy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tính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laptop.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4183B4-0FF2-4B40-A5A1-955A304ED6CC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FF3D4D-407C-4BD9-B36A-F6A617AEBD07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F4BF5-911A-42FD-99FF-18E47771C071}"/>
              </a:ext>
            </a:extLst>
          </p:cNvPr>
          <p:cNvGrpSpPr/>
          <p:nvPr/>
        </p:nvGrpSpPr>
        <p:grpSpPr>
          <a:xfrm>
            <a:off x="1185613" y="2343153"/>
            <a:ext cx="10577762" cy="958215"/>
            <a:chOff x="4753009" y="790578"/>
            <a:chExt cx="10577762" cy="9582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14E50-3CDE-4130-8BBC-AC192025F075}"/>
                </a:ext>
              </a:extLst>
            </p:cNvPr>
            <p:cNvSpPr txBox="1"/>
            <p:nvPr/>
          </p:nvSpPr>
          <p:spPr>
            <a:xfrm>
              <a:off x="5861719" y="1069978"/>
              <a:ext cx="9469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28E46-D6E5-42CA-8339-84E783F4E57F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FA92CD-65DA-4F64-B183-EAF53306EE4D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8BCA9C-CBC2-43F5-8C3D-8F5E60A4098B}"/>
              </a:ext>
            </a:extLst>
          </p:cNvPr>
          <p:cNvGrpSpPr/>
          <p:nvPr/>
        </p:nvGrpSpPr>
        <p:grpSpPr>
          <a:xfrm>
            <a:off x="1185613" y="3448050"/>
            <a:ext cx="8787062" cy="958215"/>
            <a:chOff x="4753009" y="790578"/>
            <a:chExt cx="8787062" cy="95821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0ACA3F-9E3D-4ADC-BA3D-A5EB78CD6692}"/>
                </a:ext>
              </a:extLst>
            </p:cNvPr>
            <p:cNvSpPr txBox="1"/>
            <p:nvPr/>
          </p:nvSpPr>
          <p:spPr>
            <a:xfrm>
              <a:off x="5861719" y="1069978"/>
              <a:ext cx="767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quyền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B7DDC-A215-4542-B719-535236A71733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D8637A-C73B-43B2-8DCA-54FC1EF327A2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2B7AD7-AA7A-4B4E-A34F-8CEAF68BD980}"/>
              </a:ext>
            </a:extLst>
          </p:cNvPr>
          <p:cNvGrpSpPr/>
          <p:nvPr/>
        </p:nvGrpSpPr>
        <p:grpSpPr>
          <a:xfrm>
            <a:off x="1185613" y="4604653"/>
            <a:ext cx="10320586" cy="958215"/>
            <a:chOff x="4753009" y="790578"/>
            <a:chExt cx="10320586" cy="958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FBF6FB-DCD1-4F92-8BD8-BFA8B2E7AE44}"/>
                </a:ext>
              </a:extLst>
            </p:cNvPr>
            <p:cNvSpPr txBox="1"/>
            <p:nvPr/>
          </p:nvSpPr>
          <p:spPr>
            <a:xfrm>
              <a:off x="5861718" y="1069978"/>
              <a:ext cx="9211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Chương trình chỉ thanh toán bằng tiền mặt.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ED846-88AF-4ECF-93C6-4A571744BA1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F3F577-4789-4CCD-A0A9-578887997ACB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20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68F797F9-CC9F-451F-ADD7-CFB6048852A8}"/>
              </a:ext>
            </a:extLst>
          </p:cNvPr>
          <p:cNvSpPr txBox="1">
            <a:spLocks/>
          </p:cNvSpPr>
          <p:nvPr/>
        </p:nvSpPr>
        <p:spPr>
          <a:xfrm>
            <a:off x="3158728" y="453227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Yêu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cầu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năng</a:t>
            </a:r>
            <a:endParaRPr lang="en-US" sz="3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9366D1-A85F-4994-8794-E593A78B6257}"/>
              </a:ext>
            </a:extLst>
          </p:cNvPr>
          <p:cNvGrpSpPr/>
          <p:nvPr/>
        </p:nvGrpSpPr>
        <p:grpSpPr>
          <a:xfrm>
            <a:off x="330870" y="1218786"/>
            <a:ext cx="5386036" cy="958215"/>
            <a:chOff x="4753009" y="790578"/>
            <a:chExt cx="5386036" cy="95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41FD4A-567A-469E-8306-FFF13B90213F}"/>
                </a:ext>
              </a:extLst>
            </p:cNvPr>
            <p:cNvSpPr txBox="1"/>
            <p:nvPr/>
          </p:nvSpPr>
          <p:spPr>
            <a:xfrm>
              <a:off x="5861719" y="1069978"/>
              <a:ext cx="4277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4183B4-0FF2-4B40-A5A1-955A304ED6CC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FF3D4D-407C-4BD9-B36A-F6A617AEBD07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4F4BF5-911A-42FD-99FF-18E47771C071}"/>
              </a:ext>
            </a:extLst>
          </p:cNvPr>
          <p:cNvGrpSpPr/>
          <p:nvPr/>
        </p:nvGrpSpPr>
        <p:grpSpPr>
          <a:xfrm>
            <a:off x="339794" y="2693417"/>
            <a:ext cx="5138987" cy="958215"/>
            <a:chOff x="4753009" y="790578"/>
            <a:chExt cx="5138987" cy="9582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14E50-3CDE-4130-8BBC-AC192025F075}"/>
                </a:ext>
              </a:extLst>
            </p:cNvPr>
            <p:cNvSpPr txBox="1"/>
            <p:nvPr/>
          </p:nvSpPr>
          <p:spPr>
            <a:xfrm>
              <a:off x="5861719" y="1069978"/>
              <a:ext cx="4030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kiếm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28E46-D6E5-42CA-8339-84E783F4E57F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FA92CD-65DA-4F64-B183-EAF53306EE4D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8BCA9C-CBC2-43F5-8C3D-8F5E60A4098B}"/>
              </a:ext>
            </a:extLst>
          </p:cNvPr>
          <p:cNvGrpSpPr/>
          <p:nvPr/>
        </p:nvGrpSpPr>
        <p:grpSpPr>
          <a:xfrm>
            <a:off x="339794" y="4106611"/>
            <a:ext cx="5377112" cy="1356618"/>
            <a:chOff x="4753009" y="790578"/>
            <a:chExt cx="5215187" cy="135661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0ACA3F-9E3D-4ADC-BA3D-A5EB78CD6692}"/>
                </a:ext>
              </a:extLst>
            </p:cNvPr>
            <p:cNvSpPr txBox="1"/>
            <p:nvPr/>
          </p:nvSpPr>
          <p:spPr>
            <a:xfrm>
              <a:off x="5861719" y="1069978"/>
              <a:ext cx="41064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thanh</a:t>
              </a:r>
              <a:r>
                <a:rPr lang="en-US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B7DDC-A215-4542-B719-535236A71733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D8637A-C73B-43B2-8DCA-54FC1EF327A2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2B7AD7-AA7A-4B4E-A34F-8CEAF68BD980}"/>
              </a:ext>
            </a:extLst>
          </p:cNvPr>
          <p:cNvGrpSpPr/>
          <p:nvPr/>
        </p:nvGrpSpPr>
        <p:grpSpPr>
          <a:xfrm>
            <a:off x="5791200" y="1209464"/>
            <a:ext cx="5281862" cy="958215"/>
            <a:chOff x="4753009" y="790578"/>
            <a:chExt cx="5281862" cy="958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FBF6FB-DCD1-4F92-8BD8-BFA8B2E7AE44}"/>
                </a:ext>
              </a:extLst>
            </p:cNvPr>
            <p:cNvSpPr txBox="1"/>
            <p:nvPr/>
          </p:nvSpPr>
          <p:spPr>
            <a:xfrm>
              <a:off x="5861718" y="1069978"/>
              <a:ext cx="417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nhập/xuất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D1ED846-88AF-4ECF-93C6-4A571744BA1A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ko-KR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F3F577-4789-4CCD-A0A9-578887997ACB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8D8DC-9BDA-433F-9123-A4B6E6A232A4}"/>
              </a:ext>
            </a:extLst>
          </p:cNvPr>
          <p:cNvGrpSpPr/>
          <p:nvPr/>
        </p:nvGrpSpPr>
        <p:grpSpPr>
          <a:xfrm>
            <a:off x="5791200" y="2693417"/>
            <a:ext cx="5500937" cy="958215"/>
            <a:chOff x="4753009" y="790578"/>
            <a:chExt cx="5500937" cy="9582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609013-947F-4471-8DB4-973982047B40}"/>
                </a:ext>
              </a:extLst>
            </p:cNvPr>
            <p:cNvSpPr txBox="1"/>
            <p:nvPr/>
          </p:nvSpPr>
          <p:spPr>
            <a:xfrm>
              <a:off x="5861719" y="1069978"/>
              <a:ext cx="439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in hóa đơn</a:t>
              </a:r>
              <a:endParaRPr lang="en-US" sz="3200" dirty="0">
                <a:solidFill>
                  <a:srgbClr val="0A43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3AFF11-4B21-43A7-A1CE-5F3A2B5FD36B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02B34-A128-4E3F-AD6B-85D15FFEA470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E07BBC-07D7-4535-8DED-EC6F34C57CC5}"/>
              </a:ext>
            </a:extLst>
          </p:cNvPr>
          <p:cNvGrpSpPr/>
          <p:nvPr/>
        </p:nvGrpSpPr>
        <p:grpSpPr>
          <a:xfrm>
            <a:off x="5791200" y="4106611"/>
            <a:ext cx="6373654" cy="958215"/>
            <a:chOff x="4753009" y="790578"/>
            <a:chExt cx="6373654" cy="9582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6EA4B1-450C-4B9E-8DFB-FAE0BA92D50D}"/>
                </a:ext>
              </a:extLst>
            </p:cNvPr>
            <p:cNvSpPr txBox="1"/>
            <p:nvPr/>
          </p:nvSpPr>
          <p:spPr>
            <a:xfrm>
              <a:off x="5861718" y="1069978"/>
              <a:ext cx="5264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>
                  <a:solidFill>
                    <a:srgbClr val="0A43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 năng lưu trữ thông tin</a:t>
              </a:r>
              <a:endParaRPr lang="en-US" altLang="ko-KR" sz="3200" dirty="0">
                <a:solidFill>
                  <a:srgbClr val="0A435A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9251E-B477-427E-BCB5-F4FBBE2FACD5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C6B904-1CB0-4B17-A278-093B07D967D6}"/>
                </a:ext>
              </a:extLst>
            </p:cNvPr>
            <p:cNvSpPr/>
            <p:nvPr/>
          </p:nvSpPr>
          <p:spPr>
            <a:xfrm>
              <a:off x="4753009" y="790578"/>
              <a:ext cx="958215" cy="958215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8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107F59-FAF2-4868-A7A6-06E468E6220D}"/>
              </a:ext>
            </a:extLst>
          </p:cNvPr>
          <p:cNvSpPr txBox="1">
            <a:spLocks/>
          </p:cNvSpPr>
          <p:nvPr/>
        </p:nvSpPr>
        <p:spPr>
          <a:xfrm>
            <a:off x="3148602" y="9525"/>
            <a:ext cx="5264944" cy="68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Calibri Light (Headings)"/>
                <a:ea typeface="+mj-ea"/>
                <a:cs typeface="+mj-cs"/>
              </a:defRPr>
            </a:lvl1pPr>
          </a:lstStyle>
          <a:p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Phân</a:t>
            </a:r>
            <a:r>
              <a:rPr lang="en-US" sz="3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tích</a:t>
            </a:r>
            <a:endParaRPr lang="en-US" sz="3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64D31-3308-4D2C-AC96-33AE2806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81" y="666147"/>
            <a:ext cx="10838638" cy="61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112792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Picture Placeholder 9">
            <a:extLst>
              <a:ext uri="{FF2B5EF4-FFF2-40B4-BE49-F238E27FC236}">
                <a16:creationId xmlns:a16="http://schemas.microsoft.com/office/drawing/2014/main" id="{B7EB879E-2516-4530-B4BF-44E85CA72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866400"/>
              </p:ext>
            </p:extLst>
          </p:nvPr>
        </p:nvGraphicFramePr>
        <p:xfrm>
          <a:off x="161924" y="666790"/>
          <a:ext cx="11953875" cy="5092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Tên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use case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Bán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thuốc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Mô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tả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sơ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lược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Nhân viên tìm thuốc và chọn thuốc bán theo yêu cầu của khách hàng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chính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Nhân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Viên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9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phụ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: </a:t>
                      </a:r>
                      <a:r>
                        <a:rPr lang="en-US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Tiền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điều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kiện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(Pre-condition):</a:t>
                      </a:r>
                      <a:r>
                        <a:rPr lang="en-US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Nhân viên phải đăng nhập vào hệ thống thành công, giao diện bán thuốc xuất hiện thông tin khách hàng đã được cập nhật</a:t>
                      </a:r>
                      <a:endParaRPr lang="en-US" sz="3000" b="1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Hậu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điều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30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kiện</a:t>
                      </a:r>
                      <a:r>
                        <a:rPr lang="en-US" sz="3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(Post-condition): 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thành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công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và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thông tin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được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lưu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vào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hóa</a:t>
                      </a:r>
                      <a:r>
                        <a:rPr lang="vi-VN" sz="30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đơn </a:t>
                      </a:r>
                      <a:r>
                        <a:rPr lang="vi-VN" sz="30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bán</a:t>
                      </a:r>
                      <a:endParaRPr lang="en-US" sz="3000" b="0" dirty="0">
                        <a:latin typeface="Times New Roman" panose="02020603050405020304" charset="0"/>
                        <a:ea typeface="Arial" panose="020B060402020202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4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240816C-3893-41BA-A1BC-DCFB8502B0E2}"/>
              </a:ext>
            </a:extLst>
          </p:cNvPr>
          <p:cNvSpPr txBox="1"/>
          <p:nvPr/>
        </p:nvSpPr>
        <p:spPr>
          <a:xfrm>
            <a:off x="76201" y="0"/>
            <a:ext cx="503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UC001_Bán </a:t>
            </a:r>
            <a:r>
              <a:rPr lang="en-US" sz="3000" dirty="0" err="1">
                <a:latin typeface="Times New Roman" panose="02020603050405020304" charset="0"/>
                <a:cs typeface="Times New Roman" panose="02020603050405020304" charset="0"/>
              </a:rPr>
              <a:t>thuốc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CBCB2-93C6-427B-B271-982DF2C2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43200"/>
              </p:ext>
            </p:extLst>
          </p:nvPr>
        </p:nvGraphicFramePr>
        <p:xfrm>
          <a:off x="285750" y="667800"/>
          <a:ext cx="11620500" cy="55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6846">
                  <a:extLst>
                    <a:ext uri="{9D8B030D-6E8A-4147-A177-3AD203B41FA5}">
                      <a16:colId xmlns:a16="http://schemas.microsoft.com/office/drawing/2014/main" val="615510788"/>
                    </a:ext>
                  </a:extLst>
                </a:gridCol>
                <a:gridCol w="5833654">
                  <a:extLst>
                    <a:ext uri="{9D8B030D-6E8A-4147-A177-3AD203B41FA5}">
                      <a16:colId xmlns:a16="http://schemas.microsoft.com/office/drawing/2014/main" val="1618689097"/>
                    </a:ext>
                  </a:extLst>
                </a:gridCol>
              </a:tblGrid>
              <a:tr h="442104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1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(main flow): 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5344"/>
                  </a:ext>
                </a:extLst>
              </a:tr>
              <a:tr h="44210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600" b="1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600" b="1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1213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vừa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827543"/>
                  </a:ext>
                </a:extLst>
              </a:tr>
              <a:tr h="87893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 viên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Thêm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đơn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tra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2244"/>
                  </a:ext>
                </a:extLst>
              </a:tr>
              <a:tr h="934814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thuốc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bán</a:t>
                      </a:r>
                      <a:endParaRPr lang="en-US" sz="2600" b="0" dirty="0">
                        <a:solidFill>
                          <a:srgbClr val="0A435A"/>
                        </a:solidFill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47109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danh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vi-VN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06377"/>
                  </a:ext>
                </a:extLst>
              </a:tr>
              <a:tr h="9727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600" b="0" dirty="0">
                          <a:solidFill>
                            <a:srgbClr val="0A435A"/>
                          </a:solidFill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8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5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694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Calibri Light (Headings)</vt:lpstr>
      <vt:lpstr>Times New Roman</vt:lpstr>
      <vt:lpstr>Wingdings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ASUS</cp:lastModifiedBy>
  <cp:revision>45</cp:revision>
  <dcterms:created xsi:type="dcterms:W3CDTF">2020-11-01T13:58:01Z</dcterms:created>
  <dcterms:modified xsi:type="dcterms:W3CDTF">2021-01-08T03:36:08Z</dcterms:modified>
</cp:coreProperties>
</file>