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1371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291" d="100"/>
          <a:sy n="291" d="100"/>
        </p:scale>
        <p:origin x="-102" y="-1146"/>
      </p:cViewPr>
      <p:guideLst>
        <p:guide orient="horz" pos="43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426085"/>
            <a:ext cx="4663440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777240"/>
            <a:ext cx="384048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54928"/>
            <a:ext cx="1234440" cy="1170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54928"/>
            <a:ext cx="3611880" cy="11703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881380"/>
            <a:ext cx="4663440" cy="272415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581343"/>
            <a:ext cx="4663440" cy="300038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320041"/>
            <a:ext cx="2423160" cy="905192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320041"/>
            <a:ext cx="2423160" cy="905192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307024"/>
            <a:ext cx="2424113" cy="127952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434976"/>
            <a:ext cx="2424113" cy="79025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307024"/>
            <a:ext cx="2425065" cy="127952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434976"/>
            <a:ext cx="2425065" cy="79025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54610"/>
            <a:ext cx="1804988" cy="23241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54610"/>
            <a:ext cx="3067050" cy="117062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287020"/>
            <a:ext cx="1804988" cy="938213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960120"/>
            <a:ext cx="3291840" cy="11334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122555"/>
            <a:ext cx="3291840" cy="8229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1073467"/>
            <a:ext cx="3291840" cy="160973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54928"/>
            <a:ext cx="4937760" cy="228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320041"/>
            <a:ext cx="4937760" cy="905192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1271271"/>
            <a:ext cx="1280160" cy="73025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3317-4E59-43B2-A5C8-2AC815F5B25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1271271"/>
            <a:ext cx="1737360" cy="73025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1271271"/>
            <a:ext cx="1280160" cy="73025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7C3B-7E38-4E99-BF9D-BB2B7FBB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01896" y="698458"/>
            <a:ext cx="427338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745296" y="81275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81309" y="584158"/>
            <a:ext cx="242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09375" y="92705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00678" y="92705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4 m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018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542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066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590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0114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638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3162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4686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6210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7734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9258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0782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306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830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5354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6878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878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8402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9926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1450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2974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4498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6022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754696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3913282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65682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218082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70482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522882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675282" y="431758"/>
            <a:ext cx="0" cy="22860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01896" y="431758"/>
            <a:ext cx="4273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30696" y="216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5 W/m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36553" y="203158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T(x = 0) = 0°C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208100" y="20315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q(x = 4 m) = 5 W/m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157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slaughter</dc:creator>
  <cp:lastModifiedBy>slaughter</cp:lastModifiedBy>
  <cp:revision>4</cp:revision>
  <dcterms:created xsi:type="dcterms:W3CDTF">2012-10-29T14:00:47Z</dcterms:created>
  <dcterms:modified xsi:type="dcterms:W3CDTF">2012-10-29T15:17:26Z</dcterms:modified>
</cp:coreProperties>
</file>