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DA05-A321-4704-AFCC-6B22960832B8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90E6-95A9-4D8C-AF42-A012774087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23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DA05-A321-4704-AFCC-6B22960832B8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90E6-95A9-4D8C-AF42-A012774087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3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DA05-A321-4704-AFCC-6B22960832B8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90E6-95A9-4D8C-AF42-A012774087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96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DA05-A321-4704-AFCC-6B22960832B8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90E6-95A9-4D8C-AF42-A012774087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41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DA05-A321-4704-AFCC-6B22960832B8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90E6-95A9-4D8C-AF42-A012774087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73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DA05-A321-4704-AFCC-6B22960832B8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90E6-95A9-4D8C-AF42-A012774087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74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DA05-A321-4704-AFCC-6B22960832B8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90E6-95A9-4D8C-AF42-A012774087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1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DA05-A321-4704-AFCC-6B22960832B8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90E6-95A9-4D8C-AF42-A012774087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4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DA05-A321-4704-AFCC-6B22960832B8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90E6-95A9-4D8C-AF42-A012774087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32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DA05-A321-4704-AFCC-6B22960832B8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90E6-95A9-4D8C-AF42-A012774087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86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DA05-A321-4704-AFCC-6B22960832B8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90E6-95A9-4D8C-AF42-A012774087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3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DA05-A321-4704-AFCC-6B22960832B8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90E6-95A9-4D8C-AF42-A012774087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05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364" y="2882696"/>
            <a:ext cx="618630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Criptografia</a:t>
            </a:r>
            <a:endParaRPr lang="pt-BR" sz="65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571" y="213818"/>
            <a:ext cx="7494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Chaves Assimétricas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136" y="1268760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ambém 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conhecida como chave pública, ela trabalha com duas chaves:  uma denominada pública e outra 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privada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Exemplos: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5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RSA </a:t>
            </a: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Rivest</a:t>
            </a: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Shamir and </a:t>
            </a:r>
            <a:r>
              <a:rPr lang="en-US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Adleman</a:t>
            </a:r>
            <a:r>
              <a:rPr lang="en-US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Diffle</a:t>
            </a:r>
            <a:r>
              <a:rPr lang="en-US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-Hellman</a:t>
            </a:r>
            <a:endParaRPr lang="pt-BR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EIGamal</a:t>
            </a:r>
            <a:endParaRPr lang="pt-BR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DSA </a:t>
            </a: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(Digital Signature </a:t>
            </a:r>
            <a:r>
              <a:rPr lang="en-US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Algorithm)</a:t>
            </a:r>
            <a:endParaRPr lang="pt-BR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Schnorr</a:t>
            </a:r>
            <a:endParaRPr lang="pt-BR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2586" y="226340"/>
            <a:ext cx="13388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RSA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997839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Algoritmo</a:t>
            </a:r>
            <a:r>
              <a:rPr lang="en-US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3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encriptação</a:t>
            </a:r>
            <a:r>
              <a:rPr lang="en-US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dados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Chave</a:t>
            </a:r>
            <a:r>
              <a:rPr lang="en-US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assimétrica</a:t>
            </a:r>
            <a:endParaRPr lang="en-US" sz="3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Talvez um dos mais seguros 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algoritmos 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atuais de 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encriptação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1339" y="269425"/>
            <a:ext cx="7494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Funcionamento - RSA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69" y="1586659"/>
            <a:ext cx="86409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Escolher dois números primos aleatórios grandes p e q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pt-BR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p * q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Função totiente </a:t>
            </a:r>
          </a:p>
          <a:p>
            <a:pPr lvl="0"/>
            <a:r>
              <a:rPr lang="fr-F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z = φ(x</a:t>
            </a:r>
            <a:r>
              <a:rPr lang="fr-F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= (p - 1) * (q - 1</a:t>
            </a:r>
            <a:r>
              <a:rPr lang="fr-F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3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em que 1 &lt; </a:t>
            </a:r>
            <a:r>
              <a:rPr lang="pt-BR" sz="3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&lt; φ(n), de forma que </a:t>
            </a:r>
            <a:r>
              <a:rPr lang="pt-BR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seja co-primo de φ(n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pt-BR" sz="3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 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sendo primo em relação a </a:t>
            </a:r>
            <a:r>
              <a:rPr lang="pt-BR" sz="3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pt-BR" sz="3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5501" y="264551"/>
            <a:ext cx="51860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Exemplo - RSA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2827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 = 17</a:t>
            </a:r>
          </a:p>
          <a:p>
            <a:pPr lvl="0"/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 = 11</a:t>
            </a:r>
          </a:p>
          <a:p>
            <a:pPr lvl="0"/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 = p * q</a:t>
            </a:r>
          </a:p>
          <a:p>
            <a:pPr lvl="0"/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187</a:t>
            </a:r>
          </a:p>
          <a:p>
            <a:pPr lvl="0"/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 = (p-1) * (q-1)</a:t>
            </a:r>
          </a:p>
          <a:p>
            <a:pPr lvl="0"/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 = 160</a:t>
            </a:r>
          </a:p>
          <a:p>
            <a:pPr lvl="0"/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7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pt-BR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(e*d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 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 == 1</a:t>
            </a:r>
          </a:p>
          <a:p>
            <a:pPr lvl="0"/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 = 23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6249" y="1268760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55976" y="1268760"/>
            <a:ext cx="0" cy="5040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4270" y="1052736"/>
            <a:ext cx="42827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Encriptar: </a:t>
            </a:r>
            <a:r>
              <a:rPr lang="pt-BR" sz="2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 </a:t>
            </a:r>
            <a:r>
              <a:rPr lang="pt-BR" sz="2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0"/>
            <a:r>
              <a:rPr lang="pt-BR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chave pública</a:t>
            </a:r>
            <a:endParaRPr lang="pt-BR" sz="25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pt-BR" sz="3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Desencriptar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2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 </a:t>
            </a:r>
            <a:r>
              <a:rPr lang="pt-BR" sz="25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0"/>
            <a:r>
              <a:rPr lang="pt-BR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chave 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privada</a:t>
            </a:r>
            <a:endParaRPr lang="pt-BR" sz="25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sz="25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Texto Criptografado =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Texto Original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^ e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mod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endParaRPr lang="pt-BR" sz="25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Texto Original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(Texto Criptografado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^ 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d) mod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pt-BR" sz="25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pt-BR" sz="25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5501" y="264551"/>
            <a:ext cx="51860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Exemplo - RSA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19" y="1052736"/>
            <a:ext cx="867520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 criptografar:</a:t>
            </a:r>
            <a:endParaRPr lang="pt-BR" sz="25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Texto Original =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>
              <a:spcBef>
                <a:spcPts val="600"/>
              </a:spcBef>
            </a:pP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Texto Criptografado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(4 ^ 23) 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 187</a:t>
            </a:r>
            <a:endParaRPr lang="pt-BR" sz="25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Texto Criptografado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70.368.744.177.664 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 187</a:t>
            </a:r>
            <a:endParaRPr lang="pt-BR" sz="25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Texto Criptografado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64</a:t>
            </a:r>
          </a:p>
          <a:p>
            <a:pPr>
              <a:spcBef>
                <a:spcPts val="600"/>
              </a:spcBef>
            </a:pPr>
            <a:endParaRPr lang="pt-BR" sz="25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 desencriptar:</a:t>
            </a:r>
          </a:p>
          <a:p>
            <a:pPr>
              <a:spcBef>
                <a:spcPts val="600"/>
              </a:spcBef>
            </a:pP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Texto Recebido =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64</a:t>
            </a:r>
          </a:p>
          <a:p>
            <a:pPr>
              <a:spcBef>
                <a:spcPts val="600"/>
              </a:spcBef>
            </a:pP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Texto Original 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(64 ^ 7) 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 187</a:t>
            </a:r>
            <a:endParaRPr lang="pt-BR" sz="25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Texto Original 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4.398.046.511.104 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 187</a:t>
            </a:r>
            <a:endParaRPr lang="pt-BR" sz="25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pt-BR" sz="2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Texto Original </a:t>
            </a:r>
            <a:r>
              <a:rPr lang="pt-BR" sz="2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4</a:t>
            </a:r>
            <a:endParaRPr lang="pt-BR" sz="25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5501" y="264551"/>
            <a:ext cx="48013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Bibliografia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686" y="1412776"/>
            <a:ext cx="86752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 Uso da Criptografia no Ensino de Matemática, Oliveira, Daiane. </a:t>
            </a:r>
            <a:r>
              <a:rPr 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cimm.ucr.ac.cr/ocs/index.php/xiii_ciaem/xiii_ciaem/paper/viewFile/1817/630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3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www.infowester.com/criptografia.php</a:t>
            </a:r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pt-BR" sz="3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Criptografia Clássica e Moderna. Alvarenga, Luiz Gonzaga</a:t>
            </a:r>
            <a:b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://pt.scribd.com/doc/35442992/Criptografia-Classica-e-Moderna</a:t>
            </a:r>
          </a:p>
        </p:txBody>
      </p:sp>
    </p:spTree>
    <p:extLst>
      <p:ext uri="{BB962C8B-B14F-4D97-AF65-F5344CB8AC3E}">
        <p14:creationId xmlns:p14="http://schemas.microsoft.com/office/powerpoint/2010/main" val="16489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7303" y="188640"/>
            <a:ext cx="32624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História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844824"/>
            <a:ext cx="86409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enviar mensagens </a:t>
            </a:r>
            <a:r>
              <a:rPr lang="pt-BR" sz="3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 </a:t>
            </a:r>
            <a:r>
              <a:rPr lang="pt-BR" sz="3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segurança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manter 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informações em segredo </a:t>
            </a:r>
            <a:endParaRPr lang="pt-BR" sz="3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criação 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 diferentes métodos de 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criptografia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3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6622" y="213818"/>
            <a:ext cx="55707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Cifra de César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método mais antigo que se conhece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cifra 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 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substituição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frequentemente 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incorporado como parte de esquemas mais complexos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facilmente 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decifrada e na prática não oferece nenhuma segurança de comunicação</a:t>
            </a:r>
          </a:p>
        </p:txBody>
      </p:sp>
    </p:spTree>
    <p:extLst>
      <p:ext uri="{BB962C8B-B14F-4D97-AF65-F5344CB8AC3E}">
        <p14:creationId xmlns:p14="http://schemas.microsoft.com/office/powerpoint/2010/main" val="9024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6622" y="213818"/>
            <a:ext cx="55707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Cifra de César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Users\Fernanda\Desktop\cifra de cesa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16832"/>
            <a:ext cx="7620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2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4384" y="188640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Cifra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196752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Um ou mais algoritmos que cifram e decifram um código</a:t>
            </a:r>
            <a:endParaRPr lang="pt-BR" sz="3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http://www.tjpe.jus.br/Boletim/N41/images/dicas/abril_06/criptografia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72" y="2780928"/>
            <a:ext cx="6007056" cy="36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5971" y="262970"/>
            <a:ext cx="86485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Decodificar e Decifrar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526" y="2028904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Decodificar: receptor conhece o código e o aplica para retirar a mensagem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3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Decifrar: precisa descobrir o algoritmo para descobrir a mensagem.</a:t>
            </a:r>
          </a:p>
        </p:txBody>
      </p:sp>
    </p:spTree>
    <p:extLst>
      <p:ext uri="{BB962C8B-B14F-4D97-AF65-F5344CB8AC3E}">
        <p14:creationId xmlns:p14="http://schemas.microsoft.com/office/powerpoint/2010/main" val="1775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4663" y="213818"/>
            <a:ext cx="82638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Chaves Criptográficas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2995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Técnicas usadas para codificar informações envolvem conceitos de chaves, conhecidas com chaves criptográficas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3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de chaves: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Chaves Simétricas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Chaves Assimétricas</a:t>
            </a:r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9541" y="213818"/>
            <a:ext cx="67249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Chaves Simétricas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271" y="1075592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 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 chave mais 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simples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 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emissor e o receptor usam a mesma 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chave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Não adequado em situações onde a informação é muito valiosa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Necessário grande 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quantidade de 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chaves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Transmissão da chave 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pode não ser tão 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segura</a:t>
            </a:r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ernanda\Dropbox\EACH\2º Semestre\Empreendedorismo\Pitch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4"/>
          <a:stretch/>
        </p:blipFill>
        <p:spPr bwMode="auto">
          <a:xfrm>
            <a:off x="-6960" y="0"/>
            <a:ext cx="9150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9541" y="213818"/>
            <a:ext cx="67249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Chaves Simétricas</a:t>
            </a:r>
            <a:endParaRPr lang="pt-BR" sz="5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340768"/>
            <a:ext cx="86409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Exemplos: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1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 (Data Encryption </a:t>
            </a:r>
            <a:r>
              <a:rPr lang="en-US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Standard)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IDEA </a:t>
            </a:r>
            <a:r>
              <a:rPr lang="en-US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(International </a:t>
            </a:r>
            <a:r>
              <a:rPr lang="en-US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Encryption Algorithm)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RC </a:t>
            </a:r>
            <a:r>
              <a:rPr lang="pt-BR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(Ron’s Code ou Rivest </a:t>
            </a:r>
            <a:r>
              <a:rPr lang="pt-BR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Cipher)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pt-BR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Outros</a:t>
            </a:r>
            <a:r>
              <a:rPr lang="en-US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AES (Advanced Encryption Standard) </a:t>
            </a:r>
            <a:r>
              <a:rPr lang="en-US" sz="3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baseado</a:t>
            </a:r>
            <a:r>
              <a:rPr lang="en-US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 DES, 3DES, </a:t>
            </a:r>
            <a:r>
              <a:rPr lang="en-US" sz="3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Twofish</a:t>
            </a:r>
            <a:r>
              <a:rPr lang="en-US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pt-BR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452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Fernanda</dc:creator>
  <cp:lastModifiedBy>Fernanda</cp:lastModifiedBy>
  <cp:revision>31</cp:revision>
  <dcterms:created xsi:type="dcterms:W3CDTF">2013-05-04T22:58:59Z</dcterms:created>
  <dcterms:modified xsi:type="dcterms:W3CDTF">2013-05-07T00:38:10Z</dcterms:modified>
</cp:coreProperties>
</file>