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21/06/18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FD8079-3EA6-4692-9E81-7BE29EA5D013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os estilos do texto mestre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21/06/18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6545CCE-66A6-42A9-A11F-54D79533E36D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3640" y="2277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7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MIPS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95640" y="4725000"/>
            <a:ext cx="842472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Docente - Profa. Dra. Gisele da Silva Craveiro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971640" y="620640"/>
            <a:ext cx="727236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USP – EACH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Organização de Computadores Digitais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1º Semestre - 2017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Problema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2" name="Espaço Reservado para Conteúdo 3" descr=""/>
          <p:cNvPicPr/>
          <p:nvPr/>
        </p:nvPicPr>
        <p:blipFill>
          <a:blip r:embed="rId1"/>
          <a:stretch/>
        </p:blipFill>
        <p:spPr>
          <a:xfrm>
            <a:off x="1115640" y="1196640"/>
            <a:ext cx="6984360" cy="549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Solução Alto Nível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251640" y="1772640"/>
            <a:ext cx="3161880" cy="4238280"/>
          </a:xfrm>
          <a:prstGeom prst="rect">
            <a:avLst/>
          </a:prstGeom>
          <a:ln w="9360">
            <a:noFill/>
          </a:ln>
        </p:spPr>
      </p:pic>
      <p:pic>
        <p:nvPicPr>
          <p:cNvPr id="85" name="Picture 3" descr=""/>
          <p:cNvPicPr/>
          <p:nvPr/>
        </p:nvPicPr>
        <p:blipFill>
          <a:blip r:embed="rId2"/>
          <a:stretch/>
        </p:blipFill>
        <p:spPr>
          <a:xfrm>
            <a:off x="3996000" y="1772640"/>
            <a:ext cx="4466880" cy="4171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Solução Alto Nível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467640" y="1556640"/>
            <a:ext cx="4247640" cy="4057200"/>
          </a:xfrm>
          <a:prstGeom prst="rect">
            <a:avLst/>
          </a:prstGeom>
          <a:ln w="9360">
            <a:noFill/>
          </a:ln>
        </p:spPr>
      </p:pic>
      <p:pic>
        <p:nvPicPr>
          <p:cNvPr id="88" name="Picture 3" descr=""/>
          <p:cNvPicPr/>
          <p:nvPr/>
        </p:nvPicPr>
        <p:blipFill>
          <a:blip r:embed="rId2"/>
          <a:stretch/>
        </p:blipFill>
        <p:spPr>
          <a:xfrm>
            <a:off x="5148000" y="1484640"/>
            <a:ext cx="2599920" cy="1142640"/>
          </a:xfrm>
          <a:prstGeom prst="rect">
            <a:avLst/>
          </a:prstGeom>
          <a:ln w="9360"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5004000" y="3933000"/>
            <a:ext cx="41396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ff0000"/>
              </a:buClr>
              <a:buFont typeface="StarSymbol"/>
              <a:buChar char="-"/>
            </a:pPr>
            <a:r>
              <a:rPr b="1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50 linhas de código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0000"/>
              </a:buClr>
              <a:buFont typeface="StarSymbol"/>
              <a:buChar char="-"/>
            </a:pPr>
            <a:r>
              <a:rPr b="1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r>
              <a:rPr b="1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Número “ilimitado” de variáveis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0000"/>
              </a:buClr>
              <a:buFont typeface="StarSymbol"/>
              <a:buChar char="-"/>
            </a:pPr>
            <a:r>
              <a:rPr b="1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r>
              <a:rPr b="1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Funções simples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0000"/>
              </a:buClr>
              <a:buFont typeface="StarSymbol"/>
              <a:buChar char="-"/>
            </a:pPr>
            <a:r>
              <a:rPr b="1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r>
              <a:rPr b="1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Muitas ferramentas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Solução Assembly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Não cabe nos slides – 116 linhas de código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Funções simples devem ser escaladas para funções mais complexas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Número limitado de variáveis temporárias (registradores)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Menos “legível” – ruim de fazer manutenção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Depende muito da arquitetura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67640" y="3285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8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OBRIGADO!!</a:t>
            </a:r>
            <a:r>
              <a:rPr b="1" lang="pt-BR" sz="8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
</a:t>
            </a:r>
            <a:r>
              <a:rPr b="1" lang="pt-BR" sz="8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
</a:t>
            </a:r>
            <a:r>
              <a:rPr b="1" lang="pt-BR" sz="1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System.out.println(“Java Rainha Assembly Nadinha”);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LibreOffice/5.1.6.2$Linux_X86_64 LibreOffice_project/10m0$Build-2</Application>
  <Words>81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2017-06-30T19:15:26Z</dcterms:created>
  <dc:creator>Rafael Silveira</dc:creator>
  <dc:description/>
  <dc:language>pt-BR</dc:language>
  <cp:lastModifiedBy/>
  <dcterms:modified xsi:type="dcterms:W3CDTF">2018-06-21T12:07:26Z</dcterms:modified>
  <cp:revision>9</cp:revision>
  <dc:subject/>
  <dc:title>MIPS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