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21921CC-262E-44DA-82C4-29A9C7B87393}" type="datetimeFigureOut">
              <a:rPr lang="pt-BR" smtClean="0"/>
              <a:t>02/07/2011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6A1A663-91F0-437C-9129-AC44E09534B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Nova Doença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Eduardo Barbosa Barros 7557456</a:t>
            </a:r>
          </a:p>
          <a:p>
            <a:r>
              <a:rPr lang="pt-BR" dirty="0" smtClean="0"/>
              <a:t>Guilherme Venâncio Borba 7556931</a:t>
            </a:r>
          </a:p>
          <a:p>
            <a:r>
              <a:rPr lang="pt-BR" dirty="0" smtClean="0"/>
              <a:t>Gustavo Henrique Moreno 7556945</a:t>
            </a:r>
          </a:p>
          <a:p>
            <a:r>
              <a:rPr lang="pt-BR" dirty="0" smtClean="0"/>
              <a:t>Ivan Krunoslav Suto 7557251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18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Transição de Fases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5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 smtClean="0"/>
              <a:t>Variáveis Máximas e Sliders On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Máxima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Máxima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Máxima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Morrer: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Desviar: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Transmissão por Imunes: Ligado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Antes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 smtClean="0"/>
              <a:t>Variáveis Máximas e Sliders On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Máxima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Máxima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Máxima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Morrer: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Desviar: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Transmissão por Imunes: Ligado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05406"/>
            <a:ext cx="6789626" cy="325989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Depois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/>
              <a:t>Variáveis Mínimas e Sliders On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Morrer: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Desviar: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Transmissão por Imunes: Ligado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05406"/>
            <a:ext cx="6789626" cy="3259898"/>
          </a:xfrm>
          <a:prstGeom prst="rect">
            <a:avLst/>
          </a:prstGeom>
        </p:spPr>
      </p:pic>
      <p:pic>
        <p:nvPicPr>
          <p:cNvPr id="7" name="Espaço Reservado para Conteúdo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11359"/>
            <a:ext cx="6789626" cy="309568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Antes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/>
              <a:t>Variáveis Mínimas e Sliders On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Morrer: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Desviar: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Transmissão por Imunes: Ligado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05406"/>
            <a:ext cx="6789626" cy="3259898"/>
          </a:xfrm>
          <a:prstGeom prst="rect">
            <a:avLst/>
          </a:prstGeom>
        </p:spPr>
      </p:pic>
      <p:pic>
        <p:nvPicPr>
          <p:cNvPr id="7" name="Espaço Reservado para Conteúdo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11359"/>
            <a:ext cx="6789626" cy="309568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Depois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/>
              <a:t>Variáveis Máximas e Sliders Off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Máxima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Máxima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Máxima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Morrer: Desligado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Desviar: Desligado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Transmissão por Imunes: Desligado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05406"/>
            <a:ext cx="6789626" cy="3259898"/>
          </a:xfrm>
          <a:prstGeom prst="rect">
            <a:avLst/>
          </a:prstGeom>
        </p:spPr>
      </p:pic>
      <p:pic>
        <p:nvPicPr>
          <p:cNvPr id="7" name="Espaço Reservado para Conteúdo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11359"/>
            <a:ext cx="6789626" cy="3095689"/>
          </a:xfrm>
          <a:prstGeom prst="rect">
            <a:avLst/>
          </a:prstGeom>
        </p:spPr>
      </p:pic>
      <p:pic>
        <p:nvPicPr>
          <p:cNvPr id="8" name="Espaço Reservado para Conteúdo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73" y="2930389"/>
            <a:ext cx="6788203" cy="307666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Antes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/>
              <a:t>Variáveis Máximas e Sliders Off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Máxima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Máxima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Máxima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Morrer: Desligado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Desviar: Desligado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Transmissão por Imunes: Desligado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05406"/>
            <a:ext cx="6789626" cy="3259898"/>
          </a:xfrm>
          <a:prstGeom prst="rect">
            <a:avLst/>
          </a:prstGeom>
        </p:spPr>
      </p:pic>
      <p:pic>
        <p:nvPicPr>
          <p:cNvPr id="7" name="Espaço Reservado para Conteúdo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11359"/>
            <a:ext cx="6789626" cy="3095689"/>
          </a:xfrm>
          <a:prstGeom prst="rect">
            <a:avLst/>
          </a:prstGeom>
        </p:spPr>
      </p:pic>
      <p:pic>
        <p:nvPicPr>
          <p:cNvPr id="8" name="Espaço Reservado para Conteúdo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73" y="2930389"/>
            <a:ext cx="6788203" cy="3076660"/>
          </a:xfrm>
          <a:prstGeom prst="rect">
            <a:avLst/>
          </a:prstGeom>
        </p:spPr>
      </p:pic>
      <p:pic>
        <p:nvPicPr>
          <p:cNvPr id="10" name="Espaço Reservado para Conteúdo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2930190"/>
            <a:ext cx="6810201" cy="307685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Depois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/>
              <a:t>Variáveis Mínimas e Sliders Off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Morrer: Desligado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Desviar: Desligado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Transmissão por Imunes: Desligado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05406"/>
            <a:ext cx="6789626" cy="3259898"/>
          </a:xfrm>
          <a:prstGeom prst="rect">
            <a:avLst/>
          </a:prstGeom>
        </p:spPr>
      </p:pic>
      <p:pic>
        <p:nvPicPr>
          <p:cNvPr id="7" name="Espaço Reservado para Conteúdo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11359"/>
            <a:ext cx="6789626" cy="3095689"/>
          </a:xfrm>
          <a:prstGeom prst="rect">
            <a:avLst/>
          </a:prstGeom>
        </p:spPr>
      </p:pic>
      <p:pic>
        <p:nvPicPr>
          <p:cNvPr id="8" name="Espaço Reservado para Conteúdo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73" y="2930389"/>
            <a:ext cx="6788203" cy="3076660"/>
          </a:xfrm>
          <a:prstGeom prst="rect">
            <a:avLst/>
          </a:prstGeom>
        </p:spPr>
      </p:pic>
      <p:pic>
        <p:nvPicPr>
          <p:cNvPr id="10" name="Espaço Reservado para Conteúdo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2930190"/>
            <a:ext cx="6810201" cy="3076859"/>
          </a:xfrm>
          <a:prstGeom prst="rect">
            <a:avLst/>
          </a:prstGeom>
        </p:spPr>
      </p:pic>
      <p:pic>
        <p:nvPicPr>
          <p:cNvPr id="11" name="Espaço Reservado para Conteúdo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" y="2917991"/>
            <a:ext cx="6810202" cy="310125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Antes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/>
              <a:t>Variáveis Mínimas e Sliders Off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Mínima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Morrer: Desligado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Desviar: Desligado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Transmissão por Imunes: Desligado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05406"/>
            <a:ext cx="6789626" cy="3259898"/>
          </a:xfrm>
          <a:prstGeom prst="rect">
            <a:avLst/>
          </a:prstGeom>
        </p:spPr>
      </p:pic>
      <p:pic>
        <p:nvPicPr>
          <p:cNvPr id="7" name="Espaço Reservado para Conteúdo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11359"/>
            <a:ext cx="6789626" cy="3095689"/>
          </a:xfrm>
          <a:prstGeom prst="rect">
            <a:avLst/>
          </a:prstGeom>
        </p:spPr>
      </p:pic>
      <p:pic>
        <p:nvPicPr>
          <p:cNvPr id="8" name="Espaço Reservado para Conteúdo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73" y="2930389"/>
            <a:ext cx="6788203" cy="3076660"/>
          </a:xfrm>
          <a:prstGeom prst="rect">
            <a:avLst/>
          </a:prstGeom>
        </p:spPr>
      </p:pic>
      <p:pic>
        <p:nvPicPr>
          <p:cNvPr id="10" name="Espaço Reservado para Conteúdo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2930190"/>
            <a:ext cx="6810201" cy="3076859"/>
          </a:xfrm>
          <a:prstGeom prst="rect">
            <a:avLst/>
          </a:prstGeom>
        </p:spPr>
      </p:pic>
      <p:pic>
        <p:nvPicPr>
          <p:cNvPr id="11" name="Espaço Reservado para Conteúdo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" y="2917991"/>
            <a:ext cx="6810202" cy="3101255"/>
          </a:xfrm>
          <a:prstGeom prst="rect">
            <a:avLst/>
          </a:prstGeom>
        </p:spPr>
      </p:pic>
      <p:pic>
        <p:nvPicPr>
          <p:cNvPr id="12" name="Espaço Reservado para Conteúdo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2885716"/>
            <a:ext cx="6810201" cy="317539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Depois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/>
              <a:t>Situação Mais Próxima da Real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Metade de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Metade de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Metade de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Morrer: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Desviar: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Transmissão por Imunes: </a:t>
            </a:r>
            <a:r>
              <a:rPr lang="pt-BR" sz="1200" dirty="0"/>
              <a:t>Ligado</a:t>
            </a:r>
            <a:endParaRPr lang="pt-BR" sz="1200" dirty="0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05406"/>
            <a:ext cx="6789626" cy="3259898"/>
          </a:xfrm>
          <a:prstGeom prst="rect">
            <a:avLst/>
          </a:prstGeom>
        </p:spPr>
      </p:pic>
      <p:pic>
        <p:nvPicPr>
          <p:cNvPr id="7" name="Espaço Reservado para Conteúdo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11359"/>
            <a:ext cx="6789626" cy="3095689"/>
          </a:xfrm>
          <a:prstGeom prst="rect">
            <a:avLst/>
          </a:prstGeom>
        </p:spPr>
      </p:pic>
      <p:pic>
        <p:nvPicPr>
          <p:cNvPr id="8" name="Espaço Reservado para Conteúdo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73" y="2930389"/>
            <a:ext cx="6788203" cy="3076660"/>
          </a:xfrm>
          <a:prstGeom prst="rect">
            <a:avLst/>
          </a:prstGeom>
        </p:spPr>
      </p:pic>
      <p:pic>
        <p:nvPicPr>
          <p:cNvPr id="10" name="Espaço Reservado para Conteúdo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2930190"/>
            <a:ext cx="6810201" cy="3076859"/>
          </a:xfrm>
          <a:prstGeom prst="rect">
            <a:avLst/>
          </a:prstGeom>
        </p:spPr>
      </p:pic>
      <p:pic>
        <p:nvPicPr>
          <p:cNvPr id="11" name="Espaço Reservado para Conteúdo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" y="2917991"/>
            <a:ext cx="6810202" cy="3101255"/>
          </a:xfrm>
          <a:prstGeom prst="rect">
            <a:avLst/>
          </a:prstGeom>
        </p:spPr>
      </p:pic>
      <p:pic>
        <p:nvPicPr>
          <p:cNvPr id="12" name="Espaço Reservado para Conteúdo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2885716"/>
            <a:ext cx="6810201" cy="3175391"/>
          </a:xfrm>
          <a:prstGeom prst="rect">
            <a:avLst/>
          </a:prstGeom>
        </p:spPr>
      </p:pic>
      <p:pic>
        <p:nvPicPr>
          <p:cNvPr id="13" name="Espaço Reservado para Conteúdo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" y="2873042"/>
            <a:ext cx="6810201" cy="311725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Antes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Convivemos </a:t>
            </a:r>
            <a:r>
              <a:rPr lang="pt-BR" dirty="0"/>
              <a:t>em nosso dia a dia com diversos tipos de doenças. E percebemos que o modo que elas se espalham é muito interessante de se estudar. Para analisarmos tal problema implementamos esse modelo.</a:t>
            </a:r>
          </a:p>
        </p:txBody>
      </p:sp>
    </p:spTree>
    <p:extLst>
      <p:ext uri="{BB962C8B-B14F-4D97-AF65-F5344CB8AC3E}">
        <p14:creationId xmlns:p14="http://schemas.microsoft.com/office/powerpoint/2010/main" val="41908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840760" cy="321997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3528392" cy="1800200"/>
          </a:xfrm>
        </p:spPr>
        <p:txBody>
          <a:bodyPr/>
          <a:lstStyle/>
          <a:p>
            <a:r>
              <a:rPr lang="pt-BR" dirty="0"/>
              <a:t>Situação Mais Próxima da Real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716016" y="980728"/>
            <a:ext cx="3298784" cy="1517904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Metade de Chance de Infecção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Metade de Potencia da Doença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Metade de Resistência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Morrer: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Desviar: Ligado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200" dirty="0"/>
              <a:t>Transmissão por Imunes: </a:t>
            </a:r>
            <a:r>
              <a:rPr lang="pt-BR" sz="1200" dirty="0"/>
              <a:t>Ligado</a:t>
            </a:r>
            <a:endParaRPr lang="pt-BR" sz="1200" dirty="0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05406"/>
            <a:ext cx="6789626" cy="3259898"/>
          </a:xfrm>
          <a:prstGeom prst="rect">
            <a:avLst/>
          </a:prstGeom>
        </p:spPr>
      </p:pic>
      <p:pic>
        <p:nvPicPr>
          <p:cNvPr id="7" name="Espaço Reservado para Conteúdo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0" y="2911359"/>
            <a:ext cx="6789626" cy="3095689"/>
          </a:xfrm>
          <a:prstGeom prst="rect">
            <a:avLst/>
          </a:prstGeom>
        </p:spPr>
      </p:pic>
      <p:pic>
        <p:nvPicPr>
          <p:cNvPr id="8" name="Espaço Reservado para Conteúdo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73" y="2930389"/>
            <a:ext cx="6788203" cy="3076660"/>
          </a:xfrm>
          <a:prstGeom prst="rect">
            <a:avLst/>
          </a:prstGeom>
        </p:spPr>
      </p:pic>
      <p:pic>
        <p:nvPicPr>
          <p:cNvPr id="10" name="Espaço Reservado para Conteúdo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2930190"/>
            <a:ext cx="6810201" cy="3076859"/>
          </a:xfrm>
          <a:prstGeom prst="rect">
            <a:avLst/>
          </a:prstGeom>
        </p:spPr>
      </p:pic>
      <p:pic>
        <p:nvPicPr>
          <p:cNvPr id="11" name="Espaço Reservado para Conteúdo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" y="2917991"/>
            <a:ext cx="6810202" cy="3101255"/>
          </a:xfrm>
          <a:prstGeom prst="rect">
            <a:avLst/>
          </a:prstGeom>
        </p:spPr>
      </p:pic>
      <p:pic>
        <p:nvPicPr>
          <p:cNvPr id="12" name="Espaço Reservado para Conteúdo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2885716"/>
            <a:ext cx="6810201" cy="3175391"/>
          </a:xfrm>
          <a:prstGeom prst="rect">
            <a:avLst/>
          </a:prstGeom>
        </p:spPr>
      </p:pic>
      <p:pic>
        <p:nvPicPr>
          <p:cNvPr id="13" name="Espaço Reservado para Conteúdo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" y="2873042"/>
            <a:ext cx="6810201" cy="3117252"/>
          </a:xfrm>
          <a:prstGeom prst="rect">
            <a:avLst/>
          </a:prstGeom>
        </p:spPr>
      </p:pic>
      <p:pic>
        <p:nvPicPr>
          <p:cNvPr id="14" name="Espaço Reservado para Conteúdo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" y="2862789"/>
            <a:ext cx="6810201" cy="318574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2596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Depois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Este </a:t>
            </a:r>
            <a:r>
              <a:rPr lang="pt-BR" dirty="0"/>
              <a:t>programa simula os impactos de uma doença desconhecida, transmitida pelo contato direto, que atinge um grupo de pessoas pela primeira vez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3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 </a:t>
            </a:r>
            <a:r>
              <a:rPr lang="pt-BR" dirty="0"/>
              <a:t>objetivo do programa é mostrar como uma doença pode se comportar após uma epidemia, uma mutação ou como uma simples doença pode se alastrar na sociedade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Diversidade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Todas </a:t>
            </a:r>
            <a:r>
              <a:rPr lang="pt-BR" dirty="0"/>
              <a:t>as variáveis são randômicas, cada agente apresenta suas próprias características, como cada pessoa da vida real é deferente uma da </a:t>
            </a:r>
            <a:r>
              <a:rPr lang="pt-BR" dirty="0" smtClean="0"/>
              <a:t>outra. Existem algumas características implementadas como: Vida e Condição, as quais podem mudar de acordo com o decorrer </a:t>
            </a:r>
            <a:r>
              <a:rPr lang="pt-BR" smtClean="0"/>
              <a:t>do programa.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29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Conectividade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 doença é transmitida entre os agentes através do contato direto entre um indivíduo doente e um não doente, assim como na vida real</a:t>
            </a:r>
          </a:p>
          <a:p>
            <a:pPr marL="0" indent="0" algn="just">
              <a:buNone/>
            </a:pPr>
            <a:r>
              <a:rPr lang="pt-BR" dirty="0" smtClean="0"/>
              <a:t>Os agentes podem “andar” livremente pelo “mundo”, podendo se relacionar com qualquer outro agente no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2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Os agentes percorrem o modelo livremente podendo encostar em outros agentes, isto ocorre durante todo o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99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Agentes tendem a se desviar de Doentes e de  acordo com o status da pessoa , Doente/Não Doente, outras pessoas podem/ou não evitar contato com 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1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Emergência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Após um tempo de interação entre as pessoas espera-se que a maior parte destas se tornem imunes, e isso foi confirmado no modelo, com a maioria dos agentes ficando imunes.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9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116</TotalTime>
  <Words>569</Words>
  <Application>Microsoft Office PowerPoint</Application>
  <PresentationFormat>Apresentação na tela (4:3)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Austin</vt:lpstr>
      <vt:lpstr>Nova Doença</vt:lpstr>
      <vt:lpstr>Descrição do Problema</vt:lpstr>
      <vt:lpstr>Descrição do Modelo</vt:lpstr>
      <vt:lpstr>Descrição do Modelo</vt:lpstr>
      <vt:lpstr>Diversidade</vt:lpstr>
      <vt:lpstr>Conectividade</vt:lpstr>
      <vt:lpstr>Interação</vt:lpstr>
      <vt:lpstr>Aprendizado</vt:lpstr>
      <vt:lpstr>Emergência</vt:lpstr>
      <vt:lpstr>Transição de Fases</vt:lpstr>
      <vt:lpstr>Variáveis Máximas e Sliders On</vt:lpstr>
      <vt:lpstr>Variáveis Máximas e Sliders On</vt:lpstr>
      <vt:lpstr>Variáveis Mínimas e Sliders On</vt:lpstr>
      <vt:lpstr>Variáveis Mínimas e Sliders On</vt:lpstr>
      <vt:lpstr>Variáveis Máximas e Sliders Off</vt:lpstr>
      <vt:lpstr>Variáveis Máximas e Sliders Off</vt:lpstr>
      <vt:lpstr>Variáveis Mínimas e Sliders Off</vt:lpstr>
      <vt:lpstr>Variáveis Mínimas e Sliders Off</vt:lpstr>
      <vt:lpstr>Situação Mais Próxima da Real</vt:lpstr>
      <vt:lpstr>Situação Mais Próxima da Real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 Doença</dc:title>
  <dc:creator>Ksa</dc:creator>
  <cp:lastModifiedBy>Eduardo</cp:lastModifiedBy>
  <cp:revision>12</cp:revision>
  <dcterms:created xsi:type="dcterms:W3CDTF">2011-06-30T23:36:35Z</dcterms:created>
  <dcterms:modified xsi:type="dcterms:W3CDTF">2011-07-02T12:37:16Z</dcterms:modified>
</cp:coreProperties>
</file>