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67" r:id="rId18"/>
    <p:sldId id="259" r:id="rId1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8" autoAdjust="0"/>
    <p:restoredTop sz="86455" autoAdjust="0"/>
  </p:normalViewPr>
  <p:slideViewPr>
    <p:cSldViewPr>
      <p:cViewPr varScale="1">
        <p:scale>
          <a:sx n="98" d="100"/>
          <a:sy n="98" d="100"/>
        </p:scale>
        <p:origin x="-12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20908F-0FA5-404D-A559-1A084D5537A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B0F99D7-34D2-490A-BBD1-C78506BB4793}">
      <dgm:prSet custT="1"/>
      <dgm:spPr/>
      <dgm:t>
        <a:bodyPr/>
        <a:lstStyle/>
        <a:p>
          <a:pPr algn="ctr" rtl="0"/>
          <a:r>
            <a:rPr lang="pt-BR" sz="1200" dirty="0" smtClean="0"/>
            <a:t>Investimentos</a:t>
          </a:r>
          <a:endParaRPr lang="pt-BR" sz="1200" dirty="0"/>
        </a:p>
      </dgm:t>
    </dgm:pt>
    <dgm:pt modelId="{575F9B7D-11A1-4CEA-B05A-31FAF1429A44}" type="parTrans" cxnId="{C41750AE-DD51-45A5-A5EE-956334DE33D6}">
      <dgm:prSet/>
      <dgm:spPr/>
      <dgm:t>
        <a:bodyPr/>
        <a:lstStyle/>
        <a:p>
          <a:endParaRPr lang="pt-BR"/>
        </a:p>
      </dgm:t>
    </dgm:pt>
    <dgm:pt modelId="{F6B7237B-9F7A-4E4B-8ED2-7CB48C97B79C}" type="sibTrans" cxnId="{C41750AE-DD51-45A5-A5EE-956334DE33D6}">
      <dgm:prSet/>
      <dgm:spPr/>
      <dgm:t>
        <a:bodyPr/>
        <a:lstStyle/>
        <a:p>
          <a:endParaRPr lang="pt-BR"/>
        </a:p>
      </dgm:t>
    </dgm:pt>
    <dgm:pt modelId="{8EBABADC-13B9-4120-B3D5-6EA77A00D5DA}">
      <dgm:prSet custT="1"/>
      <dgm:spPr/>
      <dgm:t>
        <a:bodyPr/>
        <a:lstStyle/>
        <a:p>
          <a:pPr algn="ctr" rtl="0"/>
          <a:r>
            <a:rPr lang="pt-BR" sz="1200" dirty="0" smtClean="0"/>
            <a:t>Qualidade do Serviços Internos</a:t>
          </a:r>
          <a:endParaRPr lang="pt-BR" sz="1200" dirty="0"/>
        </a:p>
      </dgm:t>
    </dgm:pt>
    <dgm:pt modelId="{C6658743-390F-4AC1-9757-F0A3C457C44F}" type="parTrans" cxnId="{7116BD1E-68B9-4D78-BB78-280B4F0D331E}">
      <dgm:prSet/>
      <dgm:spPr/>
      <dgm:t>
        <a:bodyPr/>
        <a:lstStyle/>
        <a:p>
          <a:endParaRPr lang="pt-BR"/>
        </a:p>
      </dgm:t>
    </dgm:pt>
    <dgm:pt modelId="{989AAE16-4ED6-4BB4-AADD-DBB17C5CF45A}" type="sibTrans" cxnId="{7116BD1E-68B9-4D78-BB78-280B4F0D331E}">
      <dgm:prSet/>
      <dgm:spPr/>
      <dgm:t>
        <a:bodyPr/>
        <a:lstStyle/>
        <a:p>
          <a:endParaRPr lang="pt-BR"/>
        </a:p>
      </dgm:t>
    </dgm:pt>
    <dgm:pt modelId="{F64804B5-97EE-435F-82C4-F5BC3476F445}">
      <dgm:prSet custT="1"/>
      <dgm:spPr/>
      <dgm:t>
        <a:bodyPr/>
        <a:lstStyle/>
        <a:p>
          <a:pPr algn="ctr" rtl="0"/>
          <a:r>
            <a:rPr lang="pt-BR" sz="1200" dirty="0" smtClean="0"/>
            <a:t>Retenção dos Empregados</a:t>
          </a:r>
          <a:endParaRPr lang="pt-BR" sz="1200" dirty="0"/>
        </a:p>
      </dgm:t>
    </dgm:pt>
    <dgm:pt modelId="{BE08DDDF-3931-4312-8F68-4F9F8BAF1476}" type="parTrans" cxnId="{EEC5DC47-CBBF-4DA7-8804-437E404385C7}">
      <dgm:prSet/>
      <dgm:spPr/>
      <dgm:t>
        <a:bodyPr/>
        <a:lstStyle/>
        <a:p>
          <a:endParaRPr lang="pt-BR"/>
        </a:p>
      </dgm:t>
    </dgm:pt>
    <dgm:pt modelId="{C6751703-03DC-4F62-96DD-3D85A5C56233}" type="sibTrans" cxnId="{EEC5DC47-CBBF-4DA7-8804-437E404385C7}">
      <dgm:prSet/>
      <dgm:spPr/>
      <dgm:t>
        <a:bodyPr/>
        <a:lstStyle/>
        <a:p>
          <a:endParaRPr lang="pt-BR"/>
        </a:p>
      </dgm:t>
    </dgm:pt>
    <dgm:pt modelId="{EFF8C6AF-BC0E-4FE2-82D8-A2668A90221B}">
      <dgm:prSet custT="1"/>
      <dgm:spPr/>
      <dgm:t>
        <a:bodyPr/>
        <a:lstStyle/>
        <a:p>
          <a:pPr algn="ctr" rtl="0"/>
          <a:r>
            <a:rPr lang="pt-BR" sz="1200" dirty="0" smtClean="0"/>
            <a:t>Valor para os Clientes</a:t>
          </a:r>
          <a:endParaRPr lang="pt-BR" sz="1200" dirty="0"/>
        </a:p>
      </dgm:t>
    </dgm:pt>
    <dgm:pt modelId="{C0DFF64C-B765-435A-8890-45EEE326E51A}" type="parTrans" cxnId="{4676FCBF-8664-4289-A978-F57B617E0864}">
      <dgm:prSet/>
      <dgm:spPr/>
      <dgm:t>
        <a:bodyPr/>
        <a:lstStyle/>
        <a:p>
          <a:endParaRPr lang="pt-BR"/>
        </a:p>
      </dgm:t>
    </dgm:pt>
    <dgm:pt modelId="{0B957952-FD8F-42FF-9239-A2B94F0DB683}" type="sibTrans" cxnId="{4676FCBF-8664-4289-A978-F57B617E0864}">
      <dgm:prSet/>
      <dgm:spPr/>
      <dgm:t>
        <a:bodyPr/>
        <a:lstStyle/>
        <a:p>
          <a:endParaRPr lang="pt-BR"/>
        </a:p>
      </dgm:t>
    </dgm:pt>
    <dgm:pt modelId="{351A29AA-90F4-479C-8247-63D96AAB052A}">
      <dgm:prSet custT="1"/>
      <dgm:spPr/>
      <dgm:t>
        <a:bodyPr/>
        <a:lstStyle/>
        <a:p>
          <a:pPr algn="ctr" rtl="0"/>
          <a:r>
            <a:rPr lang="pt-BR" sz="1200" dirty="0" smtClean="0"/>
            <a:t>Satisfação dos Clientes</a:t>
          </a:r>
          <a:endParaRPr lang="pt-BR" sz="1200" dirty="0"/>
        </a:p>
      </dgm:t>
    </dgm:pt>
    <dgm:pt modelId="{A1F22F15-9EA4-410D-8485-B56E869D37F2}" type="parTrans" cxnId="{651122B7-4643-4F67-B7C5-7FE1963DDC97}">
      <dgm:prSet/>
      <dgm:spPr/>
      <dgm:t>
        <a:bodyPr/>
        <a:lstStyle/>
        <a:p>
          <a:endParaRPr lang="pt-BR"/>
        </a:p>
      </dgm:t>
    </dgm:pt>
    <dgm:pt modelId="{73DA727E-5D6E-4729-9175-D7BE8BAB2E38}" type="sibTrans" cxnId="{651122B7-4643-4F67-B7C5-7FE1963DDC97}">
      <dgm:prSet/>
      <dgm:spPr/>
      <dgm:t>
        <a:bodyPr/>
        <a:lstStyle/>
        <a:p>
          <a:endParaRPr lang="pt-BR"/>
        </a:p>
      </dgm:t>
    </dgm:pt>
    <dgm:pt modelId="{F85E4EDB-847A-414B-B3C3-97456B94D039}">
      <dgm:prSet custT="1"/>
      <dgm:spPr/>
      <dgm:t>
        <a:bodyPr/>
        <a:lstStyle/>
        <a:p>
          <a:pPr algn="ctr" rtl="0"/>
          <a:r>
            <a:rPr lang="pt-BR" sz="1100" dirty="0" smtClean="0"/>
            <a:t>Crescimento da Receita</a:t>
          </a:r>
          <a:endParaRPr lang="pt-BR" sz="1100" dirty="0"/>
        </a:p>
      </dgm:t>
    </dgm:pt>
    <dgm:pt modelId="{7FD81A0C-4437-47FC-842F-E082531C9B50}" type="parTrans" cxnId="{DB37D8C5-AB20-4423-A964-4743929E60FD}">
      <dgm:prSet/>
      <dgm:spPr/>
      <dgm:t>
        <a:bodyPr/>
        <a:lstStyle/>
        <a:p>
          <a:endParaRPr lang="pt-BR"/>
        </a:p>
      </dgm:t>
    </dgm:pt>
    <dgm:pt modelId="{4A9D57A0-905C-4F04-9EB0-9D7B5E1093D3}" type="sibTrans" cxnId="{DB37D8C5-AB20-4423-A964-4743929E60FD}">
      <dgm:prSet/>
      <dgm:spPr/>
      <dgm:t>
        <a:bodyPr/>
        <a:lstStyle/>
        <a:p>
          <a:endParaRPr lang="pt-BR"/>
        </a:p>
      </dgm:t>
    </dgm:pt>
    <dgm:pt modelId="{5FF5DD33-3235-410F-8D81-F14E085081AE}">
      <dgm:prSet custT="1"/>
      <dgm:spPr/>
      <dgm:t>
        <a:bodyPr/>
        <a:lstStyle/>
        <a:p>
          <a:pPr algn="ctr" rtl="0"/>
          <a:r>
            <a:rPr lang="pt-BR" sz="1100" dirty="0" smtClean="0"/>
            <a:t>Lucratividade</a:t>
          </a:r>
          <a:endParaRPr lang="pt-BR" sz="1100" dirty="0"/>
        </a:p>
      </dgm:t>
    </dgm:pt>
    <dgm:pt modelId="{A84374A0-959A-4BA2-BB82-4462F2EBE741}" type="parTrans" cxnId="{2E011165-F845-41CB-9093-0CEB66078243}">
      <dgm:prSet/>
      <dgm:spPr/>
      <dgm:t>
        <a:bodyPr/>
        <a:lstStyle/>
        <a:p>
          <a:endParaRPr lang="pt-BR"/>
        </a:p>
      </dgm:t>
    </dgm:pt>
    <dgm:pt modelId="{BF7DD7D8-4D64-4A9C-8C16-2701437C5BFE}" type="sibTrans" cxnId="{2E011165-F845-41CB-9093-0CEB66078243}">
      <dgm:prSet/>
      <dgm:spPr/>
      <dgm:t>
        <a:bodyPr/>
        <a:lstStyle/>
        <a:p>
          <a:endParaRPr lang="pt-BR"/>
        </a:p>
      </dgm:t>
    </dgm:pt>
    <dgm:pt modelId="{BFF3F0DA-3930-49EA-8834-6681EAEF577F}">
      <dgm:prSet custT="1"/>
      <dgm:spPr/>
      <dgm:t>
        <a:bodyPr/>
        <a:lstStyle/>
        <a:p>
          <a:pPr algn="ctr" rtl="0"/>
          <a:endParaRPr lang="pt-BR" sz="1200" dirty="0"/>
        </a:p>
      </dgm:t>
    </dgm:pt>
    <dgm:pt modelId="{B6D45F01-694A-41F4-9A03-9960D6CE0D96}" type="parTrans" cxnId="{A7CA22B4-5E73-4FF6-8041-9CB8B30F4041}">
      <dgm:prSet/>
      <dgm:spPr/>
      <dgm:t>
        <a:bodyPr/>
        <a:lstStyle/>
        <a:p>
          <a:endParaRPr lang="pt-BR"/>
        </a:p>
      </dgm:t>
    </dgm:pt>
    <dgm:pt modelId="{5AB022B0-9B0A-4DE3-BE07-49813ABF4C6A}" type="sibTrans" cxnId="{A7CA22B4-5E73-4FF6-8041-9CB8B30F4041}">
      <dgm:prSet/>
      <dgm:spPr/>
      <dgm:t>
        <a:bodyPr/>
        <a:lstStyle/>
        <a:p>
          <a:endParaRPr lang="pt-BR"/>
        </a:p>
      </dgm:t>
    </dgm:pt>
    <dgm:pt modelId="{94B89A5E-2CF3-4380-8DCD-754C9077CB45}">
      <dgm:prSet custT="1"/>
      <dgm:spPr/>
      <dgm:t>
        <a:bodyPr/>
        <a:lstStyle/>
        <a:p>
          <a:pPr algn="ctr" rtl="0"/>
          <a:endParaRPr lang="pt-BR" sz="1200" dirty="0"/>
        </a:p>
      </dgm:t>
    </dgm:pt>
    <dgm:pt modelId="{CF9FCE44-BE35-4805-9455-3CFF8E08D4BA}" type="parTrans" cxnId="{6FF0EA0F-5538-438A-91BF-53BE159D838F}">
      <dgm:prSet/>
      <dgm:spPr/>
      <dgm:t>
        <a:bodyPr/>
        <a:lstStyle/>
        <a:p>
          <a:endParaRPr lang="pt-BR"/>
        </a:p>
      </dgm:t>
    </dgm:pt>
    <dgm:pt modelId="{FC5802FB-497D-424F-9EB5-5540E6BE56DF}" type="sibTrans" cxnId="{6FF0EA0F-5538-438A-91BF-53BE159D838F}">
      <dgm:prSet/>
      <dgm:spPr/>
      <dgm:t>
        <a:bodyPr/>
        <a:lstStyle/>
        <a:p>
          <a:endParaRPr lang="pt-BR"/>
        </a:p>
      </dgm:t>
    </dgm:pt>
    <dgm:pt modelId="{C151673C-A3A1-4329-8369-520A9B9EBD09}">
      <dgm:prSet custT="1"/>
      <dgm:spPr/>
      <dgm:t>
        <a:bodyPr/>
        <a:lstStyle/>
        <a:p>
          <a:pPr algn="ctr" rtl="0"/>
          <a:r>
            <a:rPr lang="pt-BR" sz="1200" dirty="0" smtClean="0"/>
            <a:t>Produtividade dos Empregados</a:t>
          </a:r>
          <a:endParaRPr lang="pt-BR" sz="1200" dirty="0"/>
        </a:p>
      </dgm:t>
    </dgm:pt>
    <dgm:pt modelId="{3C365900-F03C-4B1A-AB6F-947D29DF800D}" type="parTrans" cxnId="{1770EA19-F1CF-417B-90F5-02FB6DFC88DF}">
      <dgm:prSet/>
      <dgm:spPr/>
      <dgm:t>
        <a:bodyPr/>
        <a:lstStyle/>
        <a:p>
          <a:endParaRPr lang="pt-BR"/>
        </a:p>
      </dgm:t>
    </dgm:pt>
    <dgm:pt modelId="{7A9A2144-5350-463B-AFFB-01A7CAE2EC34}" type="sibTrans" cxnId="{1770EA19-F1CF-417B-90F5-02FB6DFC88DF}">
      <dgm:prSet/>
      <dgm:spPr/>
      <dgm:t>
        <a:bodyPr/>
        <a:lstStyle/>
        <a:p>
          <a:endParaRPr lang="pt-BR"/>
        </a:p>
      </dgm:t>
    </dgm:pt>
    <dgm:pt modelId="{538F6CCD-0957-4532-98E6-279C2CA7067F}">
      <dgm:prSet custT="1"/>
      <dgm:spPr/>
      <dgm:t>
        <a:bodyPr/>
        <a:lstStyle/>
        <a:p>
          <a:pPr algn="ctr" rtl="0"/>
          <a:endParaRPr lang="pt-BR" sz="1100" dirty="0"/>
        </a:p>
      </dgm:t>
    </dgm:pt>
    <dgm:pt modelId="{81BB7AC3-3F77-40D6-971C-514422886B54}" type="parTrans" cxnId="{6D2651AA-B20B-4AE4-AED7-9573E6D6965C}">
      <dgm:prSet/>
      <dgm:spPr/>
      <dgm:t>
        <a:bodyPr/>
        <a:lstStyle/>
        <a:p>
          <a:endParaRPr lang="pt-BR"/>
        </a:p>
      </dgm:t>
    </dgm:pt>
    <dgm:pt modelId="{790ECC1B-B9E6-4418-9A60-BAD8790E5DBD}" type="sibTrans" cxnId="{6D2651AA-B20B-4AE4-AED7-9573E6D6965C}">
      <dgm:prSet/>
      <dgm:spPr/>
      <dgm:t>
        <a:bodyPr/>
        <a:lstStyle/>
        <a:p>
          <a:endParaRPr lang="pt-BR"/>
        </a:p>
      </dgm:t>
    </dgm:pt>
    <dgm:pt modelId="{092B350A-828C-4B29-9B4C-45281CA99B91}">
      <dgm:prSet custT="1"/>
      <dgm:spPr/>
      <dgm:t>
        <a:bodyPr/>
        <a:lstStyle/>
        <a:p>
          <a:pPr algn="ctr" rtl="0"/>
          <a:endParaRPr lang="pt-BR" sz="1100" dirty="0"/>
        </a:p>
      </dgm:t>
    </dgm:pt>
    <dgm:pt modelId="{8F3F40CD-66C2-46B6-9760-ECC050890170}" type="parTrans" cxnId="{A54A52E0-5684-4A3D-B3A5-B590FADE1063}">
      <dgm:prSet/>
      <dgm:spPr/>
      <dgm:t>
        <a:bodyPr/>
        <a:lstStyle/>
        <a:p>
          <a:endParaRPr lang="pt-BR"/>
        </a:p>
      </dgm:t>
    </dgm:pt>
    <dgm:pt modelId="{99471B0D-670D-4319-8960-54F729661AE7}" type="sibTrans" cxnId="{A54A52E0-5684-4A3D-B3A5-B590FADE1063}">
      <dgm:prSet/>
      <dgm:spPr/>
      <dgm:t>
        <a:bodyPr/>
        <a:lstStyle/>
        <a:p>
          <a:endParaRPr lang="pt-BR"/>
        </a:p>
      </dgm:t>
    </dgm:pt>
    <dgm:pt modelId="{45716D59-35D7-41F9-9B9B-F316E2F479F8}">
      <dgm:prSet custT="1"/>
      <dgm:spPr/>
      <dgm:t>
        <a:bodyPr/>
        <a:lstStyle/>
        <a:p>
          <a:pPr algn="ctr" rtl="0"/>
          <a:endParaRPr lang="pt-BR" sz="1200" dirty="0"/>
        </a:p>
      </dgm:t>
    </dgm:pt>
    <dgm:pt modelId="{2212DF5F-247E-4E2E-A6D5-14DFC36AE342}" type="parTrans" cxnId="{E1750EFE-44A0-433F-A602-794A251CEFAB}">
      <dgm:prSet/>
      <dgm:spPr/>
      <dgm:t>
        <a:bodyPr/>
        <a:lstStyle/>
        <a:p>
          <a:endParaRPr lang="pt-BR"/>
        </a:p>
      </dgm:t>
    </dgm:pt>
    <dgm:pt modelId="{E6EC6117-7403-4DDB-8E29-C1E425760606}" type="sibTrans" cxnId="{E1750EFE-44A0-433F-A602-794A251CEFAB}">
      <dgm:prSet/>
      <dgm:spPr/>
      <dgm:t>
        <a:bodyPr/>
        <a:lstStyle/>
        <a:p>
          <a:endParaRPr lang="pt-BR"/>
        </a:p>
      </dgm:t>
    </dgm:pt>
    <dgm:pt modelId="{AFFE44F8-6E0A-48CD-9696-BAE84E09664C}">
      <dgm:prSet custT="1"/>
      <dgm:spPr/>
      <dgm:t>
        <a:bodyPr/>
        <a:lstStyle/>
        <a:p>
          <a:pPr algn="ctr" rtl="0"/>
          <a:endParaRPr lang="pt-BR" sz="1200" dirty="0"/>
        </a:p>
      </dgm:t>
    </dgm:pt>
    <dgm:pt modelId="{A7ECE56B-360A-431D-A351-50B60763C703}" type="parTrans" cxnId="{BE07AAEE-BB93-46F9-9351-F3486FFFB079}">
      <dgm:prSet/>
      <dgm:spPr/>
      <dgm:t>
        <a:bodyPr/>
        <a:lstStyle/>
        <a:p>
          <a:endParaRPr lang="pt-BR"/>
        </a:p>
      </dgm:t>
    </dgm:pt>
    <dgm:pt modelId="{CFBDB518-C4B5-4C96-8F42-208E3F25FE14}" type="sibTrans" cxnId="{BE07AAEE-BB93-46F9-9351-F3486FFFB079}">
      <dgm:prSet/>
      <dgm:spPr/>
      <dgm:t>
        <a:bodyPr/>
        <a:lstStyle/>
        <a:p>
          <a:endParaRPr lang="pt-BR"/>
        </a:p>
      </dgm:t>
    </dgm:pt>
    <dgm:pt modelId="{DE70C852-B96E-4C37-8A81-BF655BE3A49E}" type="pres">
      <dgm:prSet presAssocID="{0020908F-0FA5-404D-A559-1A084D5537A9}" presName="Name0" presStyleCnt="0">
        <dgm:presLayoutVars>
          <dgm:dir/>
          <dgm:resizeHandles val="exact"/>
        </dgm:presLayoutVars>
      </dgm:prSet>
      <dgm:spPr/>
    </dgm:pt>
    <dgm:pt modelId="{E813F97F-06B6-44B1-9A43-AB2651E80A42}" type="pres">
      <dgm:prSet presAssocID="{3B0F99D7-34D2-490A-BBD1-C78506BB4793}" presName="node" presStyleLbl="node1" presStyleIdx="0" presStyleCnt="6">
        <dgm:presLayoutVars>
          <dgm:bulletEnabled val="1"/>
        </dgm:presLayoutVars>
      </dgm:prSet>
      <dgm:spPr/>
    </dgm:pt>
    <dgm:pt modelId="{221ECBF1-E7AA-480D-B54D-6E68755F0E1C}" type="pres">
      <dgm:prSet presAssocID="{F6B7237B-9F7A-4E4B-8ED2-7CB48C97B79C}" presName="sibTrans" presStyleLbl="sibTrans2D1" presStyleIdx="0" presStyleCnt="5"/>
      <dgm:spPr/>
    </dgm:pt>
    <dgm:pt modelId="{45E4732C-8C6F-4A8F-B0B6-0D1BFC30D921}" type="pres">
      <dgm:prSet presAssocID="{F6B7237B-9F7A-4E4B-8ED2-7CB48C97B79C}" presName="connectorText" presStyleLbl="sibTrans2D1" presStyleIdx="0" presStyleCnt="5"/>
      <dgm:spPr/>
    </dgm:pt>
    <dgm:pt modelId="{93D5C06A-C9A2-4D4C-AA29-4870E2CE69E8}" type="pres">
      <dgm:prSet presAssocID="{8EBABADC-13B9-4120-B3D5-6EA77A00D5DA}" presName="node" presStyleLbl="node1" presStyleIdx="1" presStyleCnt="6">
        <dgm:presLayoutVars>
          <dgm:bulletEnabled val="1"/>
        </dgm:presLayoutVars>
      </dgm:prSet>
      <dgm:spPr/>
    </dgm:pt>
    <dgm:pt modelId="{509AFE69-79ED-4EB0-98CE-66AA38FADE11}" type="pres">
      <dgm:prSet presAssocID="{989AAE16-4ED6-4BB4-AADD-DBB17C5CF45A}" presName="sibTrans" presStyleLbl="sibTrans2D1" presStyleIdx="1" presStyleCnt="5"/>
      <dgm:spPr/>
    </dgm:pt>
    <dgm:pt modelId="{B5D5011E-1391-43BD-AFA9-AA0D679963D2}" type="pres">
      <dgm:prSet presAssocID="{989AAE16-4ED6-4BB4-AADD-DBB17C5CF45A}" presName="connectorText" presStyleLbl="sibTrans2D1" presStyleIdx="1" presStyleCnt="5"/>
      <dgm:spPr/>
    </dgm:pt>
    <dgm:pt modelId="{815AF207-3984-4C41-A23C-DD0A293F4319}" type="pres">
      <dgm:prSet presAssocID="{94B89A5E-2CF3-4380-8DCD-754C9077CB4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D01E986-13FE-4907-B6C6-3B9D45043351}" type="pres">
      <dgm:prSet presAssocID="{FC5802FB-497D-424F-9EB5-5540E6BE56DF}" presName="sibTrans" presStyleLbl="sibTrans2D1" presStyleIdx="2" presStyleCnt="5"/>
      <dgm:spPr/>
    </dgm:pt>
    <dgm:pt modelId="{18F1DE65-F367-4DA6-819E-9CB90F017FF8}" type="pres">
      <dgm:prSet presAssocID="{FC5802FB-497D-424F-9EB5-5540E6BE56DF}" presName="connectorText" presStyleLbl="sibTrans2D1" presStyleIdx="2" presStyleCnt="5"/>
      <dgm:spPr/>
    </dgm:pt>
    <dgm:pt modelId="{88979F83-05AD-40C5-821D-5D6F2DE96FDB}" type="pres">
      <dgm:prSet presAssocID="{EFF8C6AF-BC0E-4FE2-82D8-A2668A90221B}" presName="node" presStyleLbl="node1" presStyleIdx="3" presStyleCnt="6">
        <dgm:presLayoutVars>
          <dgm:bulletEnabled val="1"/>
        </dgm:presLayoutVars>
      </dgm:prSet>
      <dgm:spPr/>
    </dgm:pt>
    <dgm:pt modelId="{D98AABE4-8577-4F0E-9324-456B900C140D}" type="pres">
      <dgm:prSet presAssocID="{0B957952-FD8F-42FF-9239-A2B94F0DB683}" presName="sibTrans" presStyleLbl="sibTrans2D1" presStyleIdx="3" presStyleCnt="5"/>
      <dgm:spPr/>
    </dgm:pt>
    <dgm:pt modelId="{6A388C89-E97C-43D8-A2B3-9AD6400ADBC4}" type="pres">
      <dgm:prSet presAssocID="{0B957952-FD8F-42FF-9239-A2B94F0DB683}" presName="connectorText" presStyleLbl="sibTrans2D1" presStyleIdx="3" presStyleCnt="5"/>
      <dgm:spPr/>
    </dgm:pt>
    <dgm:pt modelId="{02B9DF2B-E107-4EED-8616-1B06812D11DD}" type="pres">
      <dgm:prSet presAssocID="{351A29AA-90F4-479C-8247-63D96AAB052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1DF899A-E21C-41F2-B85D-360D3D9150CF}" type="pres">
      <dgm:prSet presAssocID="{73DA727E-5D6E-4729-9175-D7BE8BAB2E38}" presName="sibTrans" presStyleLbl="sibTrans2D1" presStyleIdx="4" presStyleCnt="5"/>
      <dgm:spPr/>
    </dgm:pt>
    <dgm:pt modelId="{103CF475-4C04-4982-919D-4F9273DE2E8E}" type="pres">
      <dgm:prSet presAssocID="{73DA727E-5D6E-4729-9175-D7BE8BAB2E38}" presName="connectorText" presStyleLbl="sibTrans2D1" presStyleIdx="4" presStyleCnt="5"/>
      <dgm:spPr/>
    </dgm:pt>
    <dgm:pt modelId="{18D6EA31-98A4-499A-AE11-349F668365E1}" type="pres">
      <dgm:prSet presAssocID="{BFF3F0DA-3930-49EA-8834-6681EAEF577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781CB5C-EC70-4BD4-8F60-9F3FBAB604BA}" type="presOf" srcId="{F85E4EDB-847A-414B-B3C3-97456B94D039}" destId="{18D6EA31-98A4-499A-AE11-349F668365E1}" srcOrd="0" destOrd="1" presId="urn:microsoft.com/office/officeart/2005/8/layout/process1"/>
    <dgm:cxn modelId="{14540AD3-AA0D-4E94-8FE5-142B2A98DA4F}" type="presOf" srcId="{94B89A5E-2CF3-4380-8DCD-754C9077CB45}" destId="{815AF207-3984-4C41-A23C-DD0A293F4319}" srcOrd="0" destOrd="0" presId="urn:microsoft.com/office/officeart/2005/8/layout/process1"/>
    <dgm:cxn modelId="{C80821CA-427C-4CE6-8D6A-36243B1BD1DD}" type="presOf" srcId="{989AAE16-4ED6-4BB4-AADD-DBB17C5CF45A}" destId="{509AFE69-79ED-4EB0-98CE-66AA38FADE11}" srcOrd="0" destOrd="0" presId="urn:microsoft.com/office/officeart/2005/8/layout/process1"/>
    <dgm:cxn modelId="{94230258-519D-4C51-89DE-F8642AF404B2}" type="presOf" srcId="{BFF3F0DA-3930-49EA-8834-6681EAEF577F}" destId="{18D6EA31-98A4-499A-AE11-349F668365E1}" srcOrd="0" destOrd="0" presId="urn:microsoft.com/office/officeart/2005/8/layout/process1"/>
    <dgm:cxn modelId="{782E07E7-ED74-4495-85BE-DA7A77E279A6}" type="presOf" srcId="{351A29AA-90F4-479C-8247-63D96AAB052A}" destId="{02B9DF2B-E107-4EED-8616-1B06812D11DD}" srcOrd="0" destOrd="0" presId="urn:microsoft.com/office/officeart/2005/8/layout/process1"/>
    <dgm:cxn modelId="{38C85B3E-31DF-4AF6-99B1-EBD8B4B7CADF}" type="presOf" srcId="{092B350A-828C-4B29-9B4C-45281CA99B91}" destId="{18D6EA31-98A4-499A-AE11-349F668365E1}" srcOrd="0" destOrd="2" presId="urn:microsoft.com/office/officeart/2005/8/layout/process1"/>
    <dgm:cxn modelId="{A54A52E0-5684-4A3D-B3A5-B590FADE1063}" srcId="{BFF3F0DA-3930-49EA-8834-6681EAEF577F}" destId="{092B350A-828C-4B29-9B4C-45281CA99B91}" srcOrd="1" destOrd="0" parTransId="{8F3F40CD-66C2-46B6-9760-ECC050890170}" sibTransId="{99471B0D-670D-4319-8960-54F729661AE7}"/>
    <dgm:cxn modelId="{2736E0D0-127E-419C-9E89-0BB53B04C0F9}" type="presOf" srcId="{8EBABADC-13B9-4120-B3D5-6EA77A00D5DA}" destId="{93D5C06A-C9A2-4D4C-AA29-4870E2CE69E8}" srcOrd="0" destOrd="0" presId="urn:microsoft.com/office/officeart/2005/8/layout/process1"/>
    <dgm:cxn modelId="{BC5B1051-5C3D-4AE2-8862-507B0D8EF320}" type="presOf" srcId="{45716D59-35D7-41F9-9B9B-F316E2F479F8}" destId="{815AF207-3984-4C41-A23C-DD0A293F4319}" srcOrd="0" destOrd="3" presId="urn:microsoft.com/office/officeart/2005/8/layout/process1"/>
    <dgm:cxn modelId="{DB37D8C5-AB20-4423-A964-4743929E60FD}" srcId="{BFF3F0DA-3930-49EA-8834-6681EAEF577F}" destId="{F85E4EDB-847A-414B-B3C3-97456B94D039}" srcOrd="0" destOrd="0" parTransId="{7FD81A0C-4437-47FC-842F-E082531C9B50}" sibTransId="{4A9D57A0-905C-4F04-9EB0-9D7B5E1093D3}"/>
    <dgm:cxn modelId="{2E011165-F845-41CB-9093-0CEB66078243}" srcId="{BFF3F0DA-3930-49EA-8834-6681EAEF577F}" destId="{5FF5DD33-3235-410F-8D81-F14E085081AE}" srcOrd="3" destOrd="0" parTransId="{A84374A0-959A-4BA2-BB82-4462F2EBE741}" sibTransId="{BF7DD7D8-4D64-4A9C-8C16-2701437C5BFE}"/>
    <dgm:cxn modelId="{BD33D1AD-A4BF-4C05-9795-B787730DABBF}" type="presOf" srcId="{EFF8C6AF-BC0E-4FE2-82D8-A2668A90221B}" destId="{88979F83-05AD-40C5-821D-5D6F2DE96FDB}" srcOrd="0" destOrd="0" presId="urn:microsoft.com/office/officeart/2005/8/layout/process1"/>
    <dgm:cxn modelId="{651122B7-4643-4F67-B7C5-7FE1963DDC97}" srcId="{0020908F-0FA5-404D-A559-1A084D5537A9}" destId="{351A29AA-90F4-479C-8247-63D96AAB052A}" srcOrd="4" destOrd="0" parTransId="{A1F22F15-9EA4-410D-8485-B56E869D37F2}" sibTransId="{73DA727E-5D6E-4729-9175-D7BE8BAB2E38}"/>
    <dgm:cxn modelId="{132C028E-ECDD-423E-A52D-55646BECCB42}" type="presOf" srcId="{0B957952-FD8F-42FF-9239-A2B94F0DB683}" destId="{6A388C89-E97C-43D8-A2B3-9AD6400ADBC4}" srcOrd="1" destOrd="0" presId="urn:microsoft.com/office/officeart/2005/8/layout/process1"/>
    <dgm:cxn modelId="{923EDB33-C5CC-403C-B36A-754BDB4B142E}" type="presOf" srcId="{FC5802FB-497D-424F-9EB5-5540E6BE56DF}" destId="{BD01E986-13FE-4907-B6C6-3B9D45043351}" srcOrd="0" destOrd="0" presId="urn:microsoft.com/office/officeart/2005/8/layout/process1"/>
    <dgm:cxn modelId="{6FF0EA0F-5538-438A-91BF-53BE159D838F}" srcId="{0020908F-0FA5-404D-A559-1A084D5537A9}" destId="{94B89A5E-2CF3-4380-8DCD-754C9077CB45}" srcOrd="2" destOrd="0" parTransId="{CF9FCE44-BE35-4805-9455-3CFF8E08D4BA}" sibTransId="{FC5802FB-497D-424F-9EB5-5540E6BE56DF}"/>
    <dgm:cxn modelId="{8A09D409-ABE9-4207-8E8F-92C1F229F094}" type="presOf" srcId="{5FF5DD33-3235-410F-8D81-F14E085081AE}" destId="{18D6EA31-98A4-499A-AE11-349F668365E1}" srcOrd="0" destOrd="4" presId="urn:microsoft.com/office/officeart/2005/8/layout/process1"/>
    <dgm:cxn modelId="{4BF1E4F0-E82A-455C-B7F6-C0662713EFB7}" type="presOf" srcId="{F6B7237B-9F7A-4E4B-8ED2-7CB48C97B79C}" destId="{45E4732C-8C6F-4A8F-B0B6-0D1BFC30D921}" srcOrd="1" destOrd="0" presId="urn:microsoft.com/office/officeart/2005/8/layout/process1"/>
    <dgm:cxn modelId="{6D2651AA-B20B-4AE4-AED7-9573E6D6965C}" srcId="{BFF3F0DA-3930-49EA-8834-6681EAEF577F}" destId="{538F6CCD-0957-4532-98E6-279C2CA7067F}" srcOrd="2" destOrd="0" parTransId="{81BB7AC3-3F77-40D6-971C-514422886B54}" sibTransId="{790ECC1B-B9E6-4418-9A60-BAD8790E5DBD}"/>
    <dgm:cxn modelId="{7116BD1E-68B9-4D78-BB78-280B4F0D331E}" srcId="{0020908F-0FA5-404D-A559-1A084D5537A9}" destId="{8EBABADC-13B9-4120-B3D5-6EA77A00D5DA}" srcOrd="1" destOrd="0" parTransId="{C6658743-390F-4AC1-9757-F0A3C457C44F}" sibTransId="{989AAE16-4ED6-4BB4-AADD-DBB17C5CF45A}"/>
    <dgm:cxn modelId="{9AB1D269-26BE-4C23-817C-8F4CA733FA40}" type="presOf" srcId="{73DA727E-5D6E-4729-9175-D7BE8BAB2E38}" destId="{E1DF899A-E21C-41F2-B85D-360D3D9150CF}" srcOrd="0" destOrd="0" presId="urn:microsoft.com/office/officeart/2005/8/layout/process1"/>
    <dgm:cxn modelId="{CC3F16A7-100F-4C59-92B0-766B6C341247}" type="presOf" srcId="{3B0F99D7-34D2-490A-BBD1-C78506BB4793}" destId="{E813F97F-06B6-44B1-9A43-AB2651E80A42}" srcOrd="0" destOrd="0" presId="urn:microsoft.com/office/officeart/2005/8/layout/process1"/>
    <dgm:cxn modelId="{E3E5EAC5-A140-4B04-A438-05AC49F5FBAC}" type="presOf" srcId="{0020908F-0FA5-404D-A559-1A084D5537A9}" destId="{DE70C852-B96E-4C37-8A81-BF655BE3A49E}" srcOrd="0" destOrd="0" presId="urn:microsoft.com/office/officeart/2005/8/layout/process1"/>
    <dgm:cxn modelId="{A7CA22B4-5E73-4FF6-8041-9CB8B30F4041}" srcId="{0020908F-0FA5-404D-A559-1A084D5537A9}" destId="{BFF3F0DA-3930-49EA-8834-6681EAEF577F}" srcOrd="5" destOrd="0" parTransId="{B6D45F01-694A-41F4-9A03-9960D6CE0D96}" sibTransId="{5AB022B0-9B0A-4DE3-BE07-49813ABF4C6A}"/>
    <dgm:cxn modelId="{A880FA0F-89E0-4236-833D-2BAA6D7C06DE}" type="presOf" srcId="{989AAE16-4ED6-4BB4-AADD-DBB17C5CF45A}" destId="{B5D5011E-1391-43BD-AFA9-AA0D679963D2}" srcOrd="1" destOrd="0" presId="urn:microsoft.com/office/officeart/2005/8/layout/process1"/>
    <dgm:cxn modelId="{C41750AE-DD51-45A5-A5EE-956334DE33D6}" srcId="{0020908F-0FA5-404D-A559-1A084D5537A9}" destId="{3B0F99D7-34D2-490A-BBD1-C78506BB4793}" srcOrd="0" destOrd="0" parTransId="{575F9B7D-11A1-4CEA-B05A-31FAF1429A44}" sibTransId="{F6B7237B-9F7A-4E4B-8ED2-7CB48C97B79C}"/>
    <dgm:cxn modelId="{281B4D49-C558-421B-B49E-ACDE224D3075}" type="presOf" srcId="{C151673C-A3A1-4329-8369-520A9B9EBD09}" destId="{815AF207-3984-4C41-A23C-DD0A293F4319}" srcOrd="0" destOrd="4" presId="urn:microsoft.com/office/officeart/2005/8/layout/process1"/>
    <dgm:cxn modelId="{4B779F35-8D5D-4416-BD5B-D8F5F64150E2}" type="presOf" srcId="{0B957952-FD8F-42FF-9239-A2B94F0DB683}" destId="{D98AABE4-8577-4F0E-9324-456B900C140D}" srcOrd="0" destOrd="0" presId="urn:microsoft.com/office/officeart/2005/8/layout/process1"/>
    <dgm:cxn modelId="{E1750EFE-44A0-433F-A602-794A251CEFAB}" srcId="{94B89A5E-2CF3-4380-8DCD-754C9077CB45}" destId="{45716D59-35D7-41F9-9B9B-F316E2F479F8}" srcOrd="2" destOrd="0" parTransId="{2212DF5F-247E-4E2E-A6D5-14DFC36AE342}" sibTransId="{E6EC6117-7403-4DDB-8E29-C1E425760606}"/>
    <dgm:cxn modelId="{591D188F-9AF0-4F66-A0BD-B1678C6D6A2F}" type="presOf" srcId="{F6B7237B-9F7A-4E4B-8ED2-7CB48C97B79C}" destId="{221ECBF1-E7AA-480D-B54D-6E68755F0E1C}" srcOrd="0" destOrd="0" presId="urn:microsoft.com/office/officeart/2005/8/layout/process1"/>
    <dgm:cxn modelId="{EEC5DC47-CBBF-4DA7-8804-437E404385C7}" srcId="{94B89A5E-2CF3-4380-8DCD-754C9077CB45}" destId="{F64804B5-97EE-435F-82C4-F5BC3476F445}" srcOrd="0" destOrd="0" parTransId="{BE08DDDF-3931-4312-8F68-4F9F8BAF1476}" sibTransId="{C6751703-03DC-4F62-96DD-3D85A5C56233}"/>
    <dgm:cxn modelId="{088C5ED0-EFCD-4FC5-8DA3-2DB7DEF433A2}" type="presOf" srcId="{AFFE44F8-6E0A-48CD-9696-BAE84E09664C}" destId="{815AF207-3984-4C41-A23C-DD0A293F4319}" srcOrd="0" destOrd="2" presId="urn:microsoft.com/office/officeart/2005/8/layout/process1"/>
    <dgm:cxn modelId="{6ABFF8AF-BADC-4DED-BD6C-23C8201A9681}" type="presOf" srcId="{FC5802FB-497D-424F-9EB5-5540E6BE56DF}" destId="{18F1DE65-F367-4DA6-819E-9CB90F017FF8}" srcOrd="1" destOrd="0" presId="urn:microsoft.com/office/officeart/2005/8/layout/process1"/>
    <dgm:cxn modelId="{6623A10A-23AA-4D0B-B4F6-744FC67D8F02}" type="presOf" srcId="{73DA727E-5D6E-4729-9175-D7BE8BAB2E38}" destId="{103CF475-4C04-4982-919D-4F9273DE2E8E}" srcOrd="1" destOrd="0" presId="urn:microsoft.com/office/officeart/2005/8/layout/process1"/>
    <dgm:cxn modelId="{BE07AAEE-BB93-46F9-9351-F3486FFFB079}" srcId="{94B89A5E-2CF3-4380-8DCD-754C9077CB45}" destId="{AFFE44F8-6E0A-48CD-9696-BAE84E09664C}" srcOrd="1" destOrd="0" parTransId="{A7ECE56B-360A-431D-A351-50B60763C703}" sibTransId="{CFBDB518-C4B5-4C96-8F42-208E3F25FE14}"/>
    <dgm:cxn modelId="{BB335CB2-28D2-4F0F-9971-66F2A6B11B05}" type="presOf" srcId="{F64804B5-97EE-435F-82C4-F5BC3476F445}" destId="{815AF207-3984-4C41-A23C-DD0A293F4319}" srcOrd="0" destOrd="1" presId="urn:microsoft.com/office/officeart/2005/8/layout/process1"/>
    <dgm:cxn modelId="{4676FCBF-8664-4289-A978-F57B617E0864}" srcId="{0020908F-0FA5-404D-A559-1A084D5537A9}" destId="{EFF8C6AF-BC0E-4FE2-82D8-A2668A90221B}" srcOrd="3" destOrd="0" parTransId="{C0DFF64C-B765-435A-8890-45EEE326E51A}" sibTransId="{0B957952-FD8F-42FF-9239-A2B94F0DB683}"/>
    <dgm:cxn modelId="{1279ABBA-2FA1-4D0B-8C2C-0AB2606A95AE}" type="presOf" srcId="{538F6CCD-0957-4532-98E6-279C2CA7067F}" destId="{18D6EA31-98A4-499A-AE11-349F668365E1}" srcOrd="0" destOrd="3" presId="urn:microsoft.com/office/officeart/2005/8/layout/process1"/>
    <dgm:cxn modelId="{1770EA19-F1CF-417B-90F5-02FB6DFC88DF}" srcId="{94B89A5E-2CF3-4380-8DCD-754C9077CB45}" destId="{C151673C-A3A1-4329-8369-520A9B9EBD09}" srcOrd="3" destOrd="0" parTransId="{3C365900-F03C-4B1A-AB6F-947D29DF800D}" sibTransId="{7A9A2144-5350-463B-AFFB-01A7CAE2EC34}"/>
    <dgm:cxn modelId="{4A0170F3-DF79-43E2-803A-80CD8880DD18}" type="presParOf" srcId="{DE70C852-B96E-4C37-8A81-BF655BE3A49E}" destId="{E813F97F-06B6-44B1-9A43-AB2651E80A42}" srcOrd="0" destOrd="0" presId="urn:microsoft.com/office/officeart/2005/8/layout/process1"/>
    <dgm:cxn modelId="{02993B58-B302-40FB-AFE2-9814C562FEBC}" type="presParOf" srcId="{DE70C852-B96E-4C37-8A81-BF655BE3A49E}" destId="{221ECBF1-E7AA-480D-B54D-6E68755F0E1C}" srcOrd="1" destOrd="0" presId="urn:microsoft.com/office/officeart/2005/8/layout/process1"/>
    <dgm:cxn modelId="{2643EF31-8C17-4633-9215-132762073760}" type="presParOf" srcId="{221ECBF1-E7AA-480D-B54D-6E68755F0E1C}" destId="{45E4732C-8C6F-4A8F-B0B6-0D1BFC30D921}" srcOrd="0" destOrd="0" presId="urn:microsoft.com/office/officeart/2005/8/layout/process1"/>
    <dgm:cxn modelId="{92D2CF6C-9E40-41B1-8111-7D7DAF0F3A61}" type="presParOf" srcId="{DE70C852-B96E-4C37-8A81-BF655BE3A49E}" destId="{93D5C06A-C9A2-4D4C-AA29-4870E2CE69E8}" srcOrd="2" destOrd="0" presId="urn:microsoft.com/office/officeart/2005/8/layout/process1"/>
    <dgm:cxn modelId="{D86377C9-7630-4223-B75E-1B02EC689283}" type="presParOf" srcId="{DE70C852-B96E-4C37-8A81-BF655BE3A49E}" destId="{509AFE69-79ED-4EB0-98CE-66AA38FADE11}" srcOrd="3" destOrd="0" presId="urn:microsoft.com/office/officeart/2005/8/layout/process1"/>
    <dgm:cxn modelId="{6B32B403-2007-4865-A41D-2E05D2ED5F17}" type="presParOf" srcId="{509AFE69-79ED-4EB0-98CE-66AA38FADE11}" destId="{B5D5011E-1391-43BD-AFA9-AA0D679963D2}" srcOrd="0" destOrd="0" presId="urn:microsoft.com/office/officeart/2005/8/layout/process1"/>
    <dgm:cxn modelId="{FAD58EAB-BD2C-4763-B3A3-CE1EE1CD6BEA}" type="presParOf" srcId="{DE70C852-B96E-4C37-8A81-BF655BE3A49E}" destId="{815AF207-3984-4C41-A23C-DD0A293F4319}" srcOrd="4" destOrd="0" presId="urn:microsoft.com/office/officeart/2005/8/layout/process1"/>
    <dgm:cxn modelId="{40F0D127-0B82-4551-AE2C-767E2B0D4C83}" type="presParOf" srcId="{DE70C852-B96E-4C37-8A81-BF655BE3A49E}" destId="{BD01E986-13FE-4907-B6C6-3B9D45043351}" srcOrd="5" destOrd="0" presId="urn:microsoft.com/office/officeart/2005/8/layout/process1"/>
    <dgm:cxn modelId="{7C7FE607-7B8D-4CB3-BC5B-198EF3964E62}" type="presParOf" srcId="{BD01E986-13FE-4907-B6C6-3B9D45043351}" destId="{18F1DE65-F367-4DA6-819E-9CB90F017FF8}" srcOrd="0" destOrd="0" presId="urn:microsoft.com/office/officeart/2005/8/layout/process1"/>
    <dgm:cxn modelId="{6099822D-37DD-4853-9910-7FB498A6CA10}" type="presParOf" srcId="{DE70C852-B96E-4C37-8A81-BF655BE3A49E}" destId="{88979F83-05AD-40C5-821D-5D6F2DE96FDB}" srcOrd="6" destOrd="0" presId="urn:microsoft.com/office/officeart/2005/8/layout/process1"/>
    <dgm:cxn modelId="{B7F0EE75-8A88-40CB-B98B-C835055BCA17}" type="presParOf" srcId="{DE70C852-B96E-4C37-8A81-BF655BE3A49E}" destId="{D98AABE4-8577-4F0E-9324-456B900C140D}" srcOrd="7" destOrd="0" presId="urn:microsoft.com/office/officeart/2005/8/layout/process1"/>
    <dgm:cxn modelId="{ED19703C-47E9-4477-8D30-B18EA36B6003}" type="presParOf" srcId="{D98AABE4-8577-4F0E-9324-456B900C140D}" destId="{6A388C89-E97C-43D8-A2B3-9AD6400ADBC4}" srcOrd="0" destOrd="0" presId="urn:microsoft.com/office/officeart/2005/8/layout/process1"/>
    <dgm:cxn modelId="{94AD9C04-6C52-48F2-80E8-5760F82280E2}" type="presParOf" srcId="{DE70C852-B96E-4C37-8A81-BF655BE3A49E}" destId="{02B9DF2B-E107-4EED-8616-1B06812D11DD}" srcOrd="8" destOrd="0" presId="urn:microsoft.com/office/officeart/2005/8/layout/process1"/>
    <dgm:cxn modelId="{6371D6A7-9728-4BD4-9F94-5199A2FEE083}" type="presParOf" srcId="{DE70C852-B96E-4C37-8A81-BF655BE3A49E}" destId="{E1DF899A-E21C-41F2-B85D-360D3D9150CF}" srcOrd="9" destOrd="0" presId="urn:microsoft.com/office/officeart/2005/8/layout/process1"/>
    <dgm:cxn modelId="{F0BE2777-9AF0-4E08-A842-6482BFCC7FE8}" type="presParOf" srcId="{E1DF899A-E21C-41F2-B85D-360D3D9150CF}" destId="{103CF475-4C04-4982-919D-4F9273DE2E8E}" srcOrd="0" destOrd="0" presId="urn:microsoft.com/office/officeart/2005/8/layout/process1"/>
    <dgm:cxn modelId="{EF0172C6-2373-4B0E-A547-3120BFEB70A4}" type="presParOf" srcId="{DE70C852-B96E-4C37-8A81-BF655BE3A49E}" destId="{18D6EA31-98A4-499A-AE11-349F668365E1}" srcOrd="10" destOrd="0" presId="urn:microsoft.com/office/officeart/2005/8/layout/process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3FAFAE-703E-40FE-81EA-51A0E31EFCEB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F4E95BD-5946-4B03-9A71-D87B69D33475}">
      <dgm:prSet phldrT="[Texto]"/>
      <dgm:spPr/>
      <dgm:t>
        <a:bodyPr/>
        <a:lstStyle/>
        <a:p>
          <a:r>
            <a:rPr lang="pt-BR" dirty="0" smtClean="0"/>
            <a:t>Comunicação por telefone</a:t>
          </a:r>
          <a:endParaRPr lang="pt-BR" dirty="0"/>
        </a:p>
      </dgm:t>
    </dgm:pt>
    <dgm:pt modelId="{7EA95096-2A1C-4833-9124-EACD25AFC05D}" type="parTrans" cxnId="{6CFBD2FC-0562-4999-ACBC-1534327D9FE1}">
      <dgm:prSet/>
      <dgm:spPr/>
      <dgm:t>
        <a:bodyPr/>
        <a:lstStyle/>
        <a:p>
          <a:endParaRPr lang="pt-BR"/>
        </a:p>
      </dgm:t>
    </dgm:pt>
    <dgm:pt modelId="{BD766277-8D36-4927-B336-CC06F3BD369A}" type="sibTrans" cxnId="{6CFBD2FC-0562-4999-ACBC-1534327D9FE1}">
      <dgm:prSet/>
      <dgm:spPr/>
      <dgm:t>
        <a:bodyPr/>
        <a:lstStyle/>
        <a:p>
          <a:endParaRPr lang="pt-BR"/>
        </a:p>
      </dgm:t>
    </dgm:pt>
    <dgm:pt modelId="{B2FCC264-D220-4EE3-B5D4-92A1F4E2CB38}">
      <dgm:prSet phldrT="[Texto]" phldr="1"/>
      <dgm:spPr/>
      <dgm:t>
        <a:bodyPr/>
        <a:lstStyle/>
        <a:p>
          <a:endParaRPr lang="pt-BR" dirty="0"/>
        </a:p>
      </dgm:t>
    </dgm:pt>
    <dgm:pt modelId="{64D13C8D-85E0-44C8-9678-BDB1DD464AD8}" type="parTrans" cxnId="{D24D1E55-6AC2-4E10-9321-36A626C69837}">
      <dgm:prSet/>
      <dgm:spPr/>
      <dgm:t>
        <a:bodyPr/>
        <a:lstStyle/>
        <a:p>
          <a:endParaRPr lang="pt-BR"/>
        </a:p>
      </dgm:t>
    </dgm:pt>
    <dgm:pt modelId="{4F1B3BA7-AE11-44C1-A9B1-0B4367B9F796}" type="sibTrans" cxnId="{D24D1E55-6AC2-4E10-9321-36A626C69837}">
      <dgm:prSet/>
      <dgm:spPr/>
      <dgm:t>
        <a:bodyPr/>
        <a:lstStyle/>
        <a:p>
          <a:endParaRPr lang="pt-BR"/>
        </a:p>
      </dgm:t>
    </dgm:pt>
    <dgm:pt modelId="{4B2BB204-50EC-4830-8031-A3B694AFB343}">
      <dgm:prSet phldrT="[Texto]" phldr="1"/>
      <dgm:spPr/>
      <dgm:t>
        <a:bodyPr/>
        <a:lstStyle/>
        <a:p>
          <a:endParaRPr lang="pt-BR" dirty="0"/>
        </a:p>
      </dgm:t>
    </dgm:pt>
    <dgm:pt modelId="{02568B3E-E80F-4754-9D72-979B09811D3B}" type="parTrans" cxnId="{9486E579-034E-40ED-9B2F-5012E966E342}">
      <dgm:prSet/>
      <dgm:spPr/>
      <dgm:t>
        <a:bodyPr/>
        <a:lstStyle/>
        <a:p>
          <a:endParaRPr lang="pt-BR"/>
        </a:p>
      </dgm:t>
    </dgm:pt>
    <dgm:pt modelId="{FA790DB0-E5FD-4FAD-B0C3-2FBA82DD7971}" type="sibTrans" cxnId="{9486E579-034E-40ED-9B2F-5012E966E342}">
      <dgm:prSet/>
      <dgm:spPr/>
      <dgm:t>
        <a:bodyPr/>
        <a:lstStyle/>
        <a:p>
          <a:endParaRPr lang="pt-BR"/>
        </a:p>
      </dgm:t>
    </dgm:pt>
    <dgm:pt modelId="{E43E9C14-CB1D-49F3-B7A5-E572E6E89595}">
      <dgm:prSet phldrT="[Texto]"/>
      <dgm:spPr/>
      <dgm:t>
        <a:bodyPr/>
        <a:lstStyle/>
        <a:p>
          <a:r>
            <a:rPr lang="pt-BR" dirty="0" smtClean="0"/>
            <a:t>Comunicação por </a:t>
          </a:r>
          <a:endParaRPr lang="pt-BR" dirty="0"/>
        </a:p>
      </dgm:t>
    </dgm:pt>
    <dgm:pt modelId="{AB8B4728-BDC2-498B-9521-9AC244F6FEDC}" type="parTrans" cxnId="{2670A5A5-1BAA-4669-86A3-21C4E5AA9099}">
      <dgm:prSet/>
      <dgm:spPr/>
      <dgm:t>
        <a:bodyPr/>
        <a:lstStyle/>
        <a:p>
          <a:endParaRPr lang="pt-BR"/>
        </a:p>
      </dgm:t>
    </dgm:pt>
    <dgm:pt modelId="{8090E7FF-64A7-46DA-A132-3507013658D4}" type="sibTrans" cxnId="{2670A5A5-1BAA-4669-86A3-21C4E5AA9099}">
      <dgm:prSet/>
      <dgm:spPr/>
      <dgm:t>
        <a:bodyPr/>
        <a:lstStyle/>
        <a:p>
          <a:endParaRPr lang="pt-BR"/>
        </a:p>
      </dgm:t>
    </dgm:pt>
    <dgm:pt modelId="{9BD59889-AF5D-4C4C-9FFA-657C4B4E58CC}">
      <dgm:prSet phldrT="[Texto]" phldr="1"/>
      <dgm:spPr/>
      <dgm:t>
        <a:bodyPr/>
        <a:lstStyle/>
        <a:p>
          <a:endParaRPr lang="pt-BR" dirty="0"/>
        </a:p>
      </dgm:t>
    </dgm:pt>
    <dgm:pt modelId="{7C623A44-C729-4D6C-9F74-EBE0528FA56A}" type="parTrans" cxnId="{ED86A8F0-2D57-4FA8-8ABF-1112D4662787}">
      <dgm:prSet/>
      <dgm:spPr/>
      <dgm:t>
        <a:bodyPr/>
        <a:lstStyle/>
        <a:p>
          <a:endParaRPr lang="pt-BR"/>
        </a:p>
      </dgm:t>
    </dgm:pt>
    <dgm:pt modelId="{23149F2B-D3F1-4C83-8E87-FE8FBD49F686}" type="sibTrans" cxnId="{ED86A8F0-2D57-4FA8-8ABF-1112D4662787}">
      <dgm:prSet/>
      <dgm:spPr/>
      <dgm:t>
        <a:bodyPr/>
        <a:lstStyle/>
        <a:p>
          <a:endParaRPr lang="pt-BR"/>
        </a:p>
      </dgm:t>
    </dgm:pt>
    <dgm:pt modelId="{79043DE1-6D1A-4B39-8486-DB1E3BB455E8}">
      <dgm:prSet phldrT="[Texto]" phldr="1"/>
      <dgm:spPr/>
      <dgm:t>
        <a:bodyPr/>
        <a:lstStyle/>
        <a:p>
          <a:endParaRPr lang="pt-BR"/>
        </a:p>
      </dgm:t>
    </dgm:pt>
    <dgm:pt modelId="{F12E5EDF-2CF6-4B70-828C-9051545BBB5C}" type="parTrans" cxnId="{A555AD88-71F0-4DE4-A079-B044C443D9B9}">
      <dgm:prSet/>
      <dgm:spPr/>
      <dgm:t>
        <a:bodyPr/>
        <a:lstStyle/>
        <a:p>
          <a:endParaRPr lang="pt-BR"/>
        </a:p>
      </dgm:t>
    </dgm:pt>
    <dgm:pt modelId="{FFC327A4-A094-4E3F-884E-EB2010E99F54}" type="sibTrans" cxnId="{A555AD88-71F0-4DE4-A079-B044C443D9B9}">
      <dgm:prSet/>
      <dgm:spPr/>
      <dgm:t>
        <a:bodyPr/>
        <a:lstStyle/>
        <a:p>
          <a:endParaRPr lang="pt-BR"/>
        </a:p>
      </dgm:t>
    </dgm:pt>
    <dgm:pt modelId="{49D0C6DB-8331-484A-AD46-AB3A6D23468F}">
      <dgm:prSet phldrT="[Texto]"/>
      <dgm:spPr/>
      <dgm:t>
        <a:bodyPr/>
        <a:lstStyle/>
        <a:p>
          <a:r>
            <a:rPr lang="pt-BR" dirty="0" smtClean="0"/>
            <a:t>Comunicação por fax</a:t>
          </a:r>
          <a:endParaRPr lang="pt-BR" dirty="0"/>
        </a:p>
      </dgm:t>
    </dgm:pt>
    <dgm:pt modelId="{36D21D36-0B6E-4176-A3EF-BA024821862F}" type="parTrans" cxnId="{C94E2852-026E-4337-891C-7158D413C28B}">
      <dgm:prSet/>
      <dgm:spPr/>
    </dgm:pt>
    <dgm:pt modelId="{E7A89F2F-30C8-4194-B8F0-50D4478982FF}" type="sibTrans" cxnId="{C94E2852-026E-4337-891C-7158D413C28B}">
      <dgm:prSet/>
      <dgm:spPr/>
    </dgm:pt>
    <dgm:pt modelId="{CA0C8BB7-0DFC-45A1-A572-8875D4B30B1B}" type="pres">
      <dgm:prSet presAssocID="{793FAFAE-703E-40FE-81EA-51A0E31EFCEB}" presName="Name0" presStyleCnt="0">
        <dgm:presLayoutVars>
          <dgm:dir/>
          <dgm:animLvl val="lvl"/>
          <dgm:resizeHandles val="exact"/>
        </dgm:presLayoutVars>
      </dgm:prSet>
      <dgm:spPr/>
    </dgm:pt>
    <dgm:pt modelId="{5BF2E600-4F08-4B7B-9A10-A1EE7189316A}" type="pres">
      <dgm:prSet presAssocID="{0F4E95BD-5946-4B03-9A71-D87B69D33475}" presName="vertFlow" presStyleCnt="0"/>
      <dgm:spPr/>
    </dgm:pt>
    <dgm:pt modelId="{A6B0730F-6E4C-4565-814A-153B4B3906F0}" type="pres">
      <dgm:prSet presAssocID="{0F4E95BD-5946-4B03-9A71-D87B69D33475}" presName="header" presStyleLbl="node1" presStyleIdx="0" presStyleCnt="3"/>
      <dgm:spPr/>
    </dgm:pt>
    <dgm:pt modelId="{9D08C8E9-41F9-4E3C-9473-49FA1CCEE582}" type="pres">
      <dgm:prSet presAssocID="{0F4E95BD-5946-4B03-9A71-D87B69D33475}" presName="hSp" presStyleCnt="0"/>
      <dgm:spPr/>
    </dgm:pt>
    <dgm:pt modelId="{0B5F6ECE-7F2B-4D8A-B19B-9B7B020A3FB6}" type="pres">
      <dgm:prSet presAssocID="{49D0C6DB-8331-484A-AD46-AB3A6D23468F}" presName="vertFlow" presStyleCnt="0"/>
      <dgm:spPr/>
    </dgm:pt>
    <dgm:pt modelId="{43A91333-F9B6-4238-AEFB-CFB71E19302D}" type="pres">
      <dgm:prSet presAssocID="{49D0C6DB-8331-484A-AD46-AB3A6D23468F}" presName="header" presStyleLbl="node1" presStyleIdx="1" presStyleCnt="3"/>
      <dgm:spPr/>
    </dgm:pt>
    <dgm:pt modelId="{3D1B45CB-9D01-4BDF-82A5-823C82140E34}" type="pres">
      <dgm:prSet presAssocID="{64D13C8D-85E0-44C8-9678-BDB1DD464AD8}" presName="parTrans" presStyleLbl="sibTrans2D1" presStyleIdx="0" presStyleCnt="4"/>
      <dgm:spPr/>
    </dgm:pt>
    <dgm:pt modelId="{56DAD39A-E5BA-43BC-9671-3C6752934E08}" type="pres">
      <dgm:prSet presAssocID="{B2FCC264-D220-4EE3-B5D4-92A1F4E2CB38}" presName="child" presStyleLbl="alignAccFollowNode1" presStyleIdx="0" presStyleCnt="4">
        <dgm:presLayoutVars>
          <dgm:chMax val="0"/>
          <dgm:bulletEnabled val="1"/>
        </dgm:presLayoutVars>
      </dgm:prSet>
      <dgm:spPr/>
    </dgm:pt>
    <dgm:pt modelId="{3A58F5F3-8D1F-4D8A-BABF-7899C9CFF6D3}" type="pres">
      <dgm:prSet presAssocID="{4F1B3BA7-AE11-44C1-A9B1-0B4367B9F796}" presName="sibTrans" presStyleLbl="sibTrans2D1" presStyleIdx="1" presStyleCnt="4"/>
      <dgm:spPr/>
    </dgm:pt>
    <dgm:pt modelId="{E8635E20-05AC-4E0B-8AB4-8C161E3D46A7}" type="pres">
      <dgm:prSet presAssocID="{4B2BB204-50EC-4830-8031-A3B694AFB343}" presName="child" presStyleLbl="alignAccFollowNode1" presStyleIdx="1" presStyleCnt="4">
        <dgm:presLayoutVars>
          <dgm:chMax val="0"/>
          <dgm:bulletEnabled val="1"/>
        </dgm:presLayoutVars>
      </dgm:prSet>
      <dgm:spPr/>
    </dgm:pt>
    <dgm:pt modelId="{69FFA212-F484-4E8B-AC73-F61098E650E7}" type="pres">
      <dgm:prSet presAssocID="{49D0C6DB-8331-484A-AD46-AB3A6D23468F}" presName="hSp" presStyleCnt="0"/>
      <dgm:spPr/>
    </dgm:pt>
    <dgm:pt modelId="{8217E752-8F96-48E8-991F-494AA46D8D71}" type="pres">
      <dgm:prSet presAssocID="{E43E9C14-CB1D-49F3-B7A5-E572E6E89595}" presName="vertFlow" presStyleCnt="0"/>
      <dgm:spPr/>
    </dgm:pt>
    <dgm:pt modelId="{B7E64019-678B-45C7-8050-B28707C33026}" type="pres">
      <dgm:prSet presAssocID="{E43E9C14-CB1D-49F3-B7A5-E572E6E89595}" presName="header" presStyleLbl="node1" presStyleIdx="2" presStyleCnt="3"/>
      <dgm:spPr/>
    </dgm:pt>
    <dgm:pt modelId="{532F4FDA-62AD-43E9-ADD5-57FD1534F312}" type="pres">
      <dgm:prSet presAssocID="{7C623A44-C729-4D6C-9F74-EBE0528FA56A}" presName="parTrans" presStyleLbl="sibTrans2D1" presStyleIdx="2" presStyleCnt="4"/>
      <dgm:spPr/>
    </dgm:pt>
    <dgm:pt modelId="{99D0DB65-29E2-4329-BE91-898FE79F81E5}" type="pres">
      <dgm:prSet presAssocID="{9BD59889-AF5D-4C4C-9FFA-657C4B4E58CC}" presName="child" presStyleLbl="alignAccFollowNode1" presStyleIdx="2" presStyleCnt="4">
        <dgm:presLayoutVars>
          <dgm:chMax val="0"/>
          <dgm:bulletEnabled val="1"/>
        </dgm:presLayoutVars>
      </dgm:prSet>
      <dgm:spPr/>
    </dgm:pt>
    <dgm:pt modelId="{D53E40B7-590B-4A6B-8C22-00241498ACE1}" type="pres">
      <dgm:prSet presAssocID="{23149F2B-D3F1-4C83-8E87-FE8FBD49F686}" presName="sibTrans" presStyleLbl="sibTrans2D1" presStyleIdx="3" presStyleCnt="4"/>
      <dgm:spPr/>
    </dgm:pt>
    <dgm:pt modelId="{7E7ACD61-1CA5-4956-9D9B-0CFE0AE7B96F}" type="pres">
      <dgm:prSet presAssocID="{79043DE1-6D1A-4B39-8486-DB1E3BB455E8}" presName="child" presStyleLbl="alignAccFollowNode1" presStyleIdx="3" presStyleCnt="4">
        <dgm:presLayoutVars>
          <dgm:chMax val="0"/>
          <dgm:bulletEnabled val="1"/>
        </dgm:presLayoutVars>
      </dgm:prSet>
      <dgm:spPr/>
    </dgm:pt>
  </dgm:ptLst>
  <dgm:cxnLst>
    <dgm:cxn modelId="{E5CB915D-E627-468A-888F-F27523E86D75}" type="presOf" srcId="{49D0C6DB-8331-484A-AD46-AB3A6D23468F}" destId="{43A91333-F9B6-4238-AEFB-CFB71E19302D}" srcOrd="0" destOrd="0" presId="urn:microsoft.com/office/officeart/2005/8/layout/lProcess1"/>
    <dgm:cxn modelId="{ED86A8F0-2D57-4FA8-8ABF-1112D4662787}" srcId="{E43E9C14-CB1D-49F3-B7A5-E572E6E89595}" destId="{9BD59889-AF5D-4C4C-9FFA-657C4B4E58CC}" srcOrd="0" destOrd="0" parTransId="{7C623A44-C729-4D6C-9F74-EBE0528FA56A}" sibTransId="{23149F2B-D3F1-4C83-8E87-FE8FBD49F686}"/>
    <dgm:cxn modelId="{D24D1E55-6AC2-4E10-9321-36A626C69837}" srcId="{49D0C6DB-8331-484A-AD46-AB3A6D23468F}" destId="{B2FCC264-D220-4EE3-B5D4-92A1F4E2CB38}" srcOrd="0" destOrd="0" parTransId="{64D13C8D-85E0-44C8-9678-BDB1DD464AD8}" sibTransId="{4F1B3BA7-AE11-44C1-A9B1-0B4367B9F796}"/>
    <dgm:cxn modelId="{A8314ED0-F3F6-47AE-8736-F01F60D8A008}" type="presOf" srcId="{E43E9C14-CB1D-49F3-B7A5-E572E6E89595}" destId="{B7E64019-678B-45C7-8050-B28707C33026}" srcOrd="0" destOrd="0" presId="urn:microsoft.com/office/officeart/2005/8/layout/lProcess1"/>
    <dgm:cxn modelId="{A555AD88-71F0-4DE4-A079-B044C443D9B9}" srcId="{E43E9C14-CB1D-49F3-B7A5-E572E6E89595}" destId="{79043DE1-6D1A-4B39-8486-DB1E3BB455E8}" srcOrd="1" destOrd="0" parTransId="{F12E5EDF-2CF6-4B70-828C-9051545BBB5C}" sibTransId="{FFC327A4-A094-4E3F-884E-EB2010E99F54}"/>
    <dgm:cxn modelId="{42783405-855F-44F8-A48B-49ADDEA39E1A}" type="presOf" srcId="{7C623A44-C729-4D6C-9F74-EBE0528FA56A}" destId="{532F4FDA-62AD-43E9-ADD5-57FD1534F312}" srcOrd="0" destOrd="0" presId="urn:microsoft.com/office/officeart/2005/8/layout/lProcess1"/>
    <dgm:cxn modelId="{239704B1-A98B-4AD4-9B92-454BE8BDC5C1}" type="presOf" srcId="{793FAFAE-703E-40FE-81EA-51A0E31EFCEB}" destId="{CA0C8BB7-0DFC-45A1-A572-8875D4B30B1B}" srcOrd="0" destOrd="0" presId="urn:microsoft.com/office/officeart/2005/8/layout/lProcess1"/>
    <dgm:cxn modelId="{2670A5A5-1BAA-4669-86A3-21C4E5AA9099}" srcId="{793FAFAE-703E-40FE-81EA-51A0E31EFCEB}" destId="{E43E9C14-CB1D-49F3-B7A5-E572E6E89595}" srcOrd="2" destOrd="0" parTransId="{AB8B4728-BDC2-498B-9521-9AC244F6FEDC}" sibTransId="{8090E7FF-64A7-46DA-A132-3507013658D4}"/>
    <dgm:cxn modelId="{B6676AFF-3E44-411D-9C65-F79AAD24ABFE}" type="presOf" srcId="{9BD59889-AF5D-4C4C-9FFA-657C4B4E58CC}" destId="{99D0DB65-29E2-4329-BE91-898FE79F81E5}" srcOrd="0" destOrd="0" presId="urn:microsoft.com/office/officeart/2005/8/layout/lProcess1"/>
    <dgm:cxn modelId="{7893F03B-224A-4390-93C8-5454B712AB3C}" type="presOf" srcId="{4F1B3BA7-AE11-44C1-A9B1-0B4367B9F796}" destId="{3A58F5F3-8D1F-4D8A-BABF-7899C9CFF6D3}" srcOrd="0" destOrd="0" presId="urn:microsoft.com/office/officeart/2005/8/layout/lProcess1"/>
    <dgm:cxn modelId="{21E67D7C-919D-4E28-B5D9-8DFD4F6B8D54}" type="presOf" srcId="{0F4E95BD-5946-4B03-9A71-D87B69D33475}" destId="{A6B0730F-6E4C-4565-814A-153B4B3906F0}" srcOrd="0" destOrd="0" presId="urn:microsoft.com/office/officeart/2005/8/layout/lProcess1"/>
    <dgm:cxn modelId="{9486E579-034E-40ED-9B2F-5012E966E342}" srcId="{49D0C6DB-8331-484A-AD46-AB3A6D23468F}" destId="{4B2BB204-50EC-4830-8031-A3B694AFB343}" srcOrd="1" destOrd="0" parTransId="{02568B3E-E80F-4754-9D72-979B09811D3B}" sibTransId="{FA790DB0-E5FD-4FAD-B0C3-2FBA82DD7971}"/>
    <dgm:cxn modelId="{C94E2852-026E-4337-891C-7158D413C28B}" srcId="{793FAFAE-703E-40FE-81EA-51A0E31EFCEB}" destId="{49D0C6DB-8331-484A-AD46-AB3A6D23468F}" srcOrd="1" destOrd="0" parTransId="{36D21D36-0B6E-4176-A3EF-BA024821862F}" sibTransId="{E7A89F2F-30C8-4194-B8F0-50D4478982FF}"/>
    <dgm:cxn modelId="{070D20D9-6434-48FC-8224-DBC414BF4F05}" type="presOf" srcId="{23149F2B-D3F1-4C83-8E87-FE8FBD49F686}" destId="{D53E40B7-590B-4A6B-8C22-00241498ACE1}" srcOrd="0" destOrd="0" presId="urn:microsoft.com/office/officeart/2005/8/layout/lProcess1"/>
    <dgm:cxn modelId="{11C18CF7-EE62-403A-AA1F-38094D9F6C19}" type="presOf" srcId="{B2FCC264-D220-4EE3-B5D4-92A1F4E2CB38}" destId="{56DAD39A-E5BA-43BC-9671-3C6752934E08}" srcOrd="0" destOrd="0" presId="urn:microsoft.com/office/officeart/2005/8/layout/lProcess1"/>
    <dgm:cxn modelId="{3498EF89-8D3E-4470-BB24-6C380639B8C5}" type="presOf" srcId="{79043DE1-6D1A-4B39-8486-DB1E3BB455E8}" destId="{7E7ACD61-1CA5-4956-9D9B-0CFE0AE7B96F}" srcOrd="0" destOrd="0" presId="urn:microsoft.com/office/officeart/2005/8/layout/lProcess1"/>
    <dgm:cxn modelId="{6CFBD2FC-0562-4999-ACBC-1534327D9FE1}" srcId="{793FAFAE-703E-40FE-81EA-51A0E31EFCEB}" destId="{0F4E95BD-5946-4B03-9A71-D87B69D33475}" srcOrd="0" destOrd="0" parTransId="{7EA95096-2A1C-4833-9124-EACD25AFC05D}" sibTransId="{BD766277-8D36-4927-B336-CC06F3BD369A}"/>
    <dgm:cxn modelId="{621DFAEF-1A1D-4FDB-A495-5AFAE4168BD3}" type="presOf" srcId="{4B2BB204-50EC-4830-8031-A3B694AFB343}" destId="{E8635E20-05AC-4E0B-8AB4-8C161E3D46A7}" srcOrd="0" destOrd="0" presId="urn:microsoft.com/office/officeart/2005/8/layout/lProcess1"/>
    <dgm:cxn modelId="{75395BF5-F4AF-4769-B917-A71726FF9E60}" type="presOf" srcId="{64D13C8D-85E0-44C8-9678-BDB1DD464AD8}" destId="{3D1B45CB-9D01-4BDF-82A5-823C82140E34}" srcOrd="0" destOrd="0" presId="urn:microsoft.com/office/officeart/2005/8/layout/lProcess1"/>
    <dgm:cxn modelId="{FCEC2C5D-5653-4EB6-A35E-026426C22C01}" type="presParOf" srcId="{CA0C8BB7-0DFC-45A1-A572-8875D4B30B1B}" destId="{5BF2E600-4F08-4B7B-9A10-A1EE7189316A}" srcOrd="0" destOrd="0" presId="urn:microsoft.com/office/officeart/2005/8/layout/lProcess1"/>
    <dgm:cxn modelId="{CBA6E57F-4E34-4EC9-847A-8B411B19C197}" type="presParOf" srcId="{5BF2E600-4F08-4B7B-9A10-A1EE7189316A}" destId="{A6B0730F-6E4C-4565-814A-153B4B3906F0}" srcOrd="0" destOrd="0" presId="urn:microsoft.com/office/officeart/2005/8/layout/lProcess1"/>
    <dgm:cxn modelId="{62CB0EC1-5F65-46F7-B21E-26EED660F4AE}" type="presParOf" srcId="{CA0C8BB7-0DFC-45A1-A572-8875D4B30B1B}" destId="{9D08C8E9-41F9-4E3C-9473-49FA1CCEE582}" srcOrd="1" destOrd="0" presId="urn:microsoft.com/office/officeart/2005/8/layout/lProcess1"/>
    <dgm:cxn modelId="{39D0DF0D-FB98-42EB-80BE-3DA00C3268DC}" type="presParOf" srcId="{CA0C8BB7-0DFC-45A1-A572-8875D4B30B1B}" destId="{0B5F6ECE-7F2B-4D8A-B19B-9B7B020A3FB6}" srcOrd="2" destOrd="0" presId="urn:microsoft.com/office/officeart/2005/8/layout/lProcess1"/>
    <dgm:cxn modelId="{01BD7057-02D6-410A-A305-BC3174F6F7EF}" type="presParOf" srcId="{0B5F6ECE-7F2B-4D8A-B19B-9B7B020A3FB6}" destId="{43A91333-F9B6-4238-AEFB-CFB71E19302D}" srcOrd="0" destOrd="0" presId="urn:microsoft.com/office/officeart/2005/8/layout/lProcess1"/>
    <dgm:cxn modelId="{738C2710-E4A6-49D2-8A99-609230409A14}" type="presParOf" srcId="{0B5F6ECE-7F2B-4D8A-B19B-9B7B020A3FB6}" destId="{3D1B45CB-9D01-4BDF-82A5-823C82140E34}" srcOrd="1" destOrd="0" presId="urn:microsoft.com/office/officeart/2005/8/layout/lProcess1"/>
    <dgm:cxn modelId="{0A540571-06FA-4C91-B9DC-2A55540850DD}" type="presParOf" srcId="{0B5F6ECE-7F2B-4D8A-B19B-9B7B020A3FB6}" destId="{56DAD39A-E5BA-43BC-9671-3C6752934E08}" srcOrd="2" destOrd="0" presId="urn:microsoft.com/office/officeart/2005/8/layout/lProcess1"/>
    <dgm:cxn modelId="{395CA66D-EA78-46D3-B946-52539FF00E7D}" type="presParOf" srcId="{0B5F6ECE-7F2B-4D8A-B19B-9B7B020A3FB6}" destId="{3A58F5F3-8D1F-4D8A-BABF-7899C9CFF6D3}" srcOrd="3" destOrd="0" presId="urn:microsoft.com/office/officeart/2005/8/layout/lProcess1"/>
    <dgm:cxn modelId="{036C4806-C249-4A41-890A-B5D44D342C4D}" type="presParOf" srcId="{0B5F6ECE-7F2B-4D8A-B19B-9B7B020A3FB6}" destId="{E8635E20-05AC-4E0B-8AB4-8C161E3D46A7}" srcOrd="4" destOrd="0" presId="urn:microsoft.com/office/officeart/2005/8/layout/lProcess1"/>
    <dgm:cxn modelId="{2649E76F-41E8-44B5-962A-AB817638B68F}" type="presParOf" srcId="{CA0C8BB7-0DFC-45A1-A572-8875D4B30B1B}" destId="{69FFA212-F484-4E8B-AC73-F61098E650E7}" srcOrd="3" destOrd="0" presId="urn:microsoft.com/office/officeart/2005/8/layout/lProcess1"/>
    <dgm:cxn modelId="{CC2C6780-712C-47B8-BAEC-EE1F3A12F39E}" type="presParOf" srcId="{CA0C8BB7-0DFC-45A1-A572-8875D4B30B1B}" destId="{8217E752-8F96-48E8-991F-494AA46D8D71}" srcOrd="4" destOrd="0" presId="urn:microsoft.com/office/officeart/2005/8/layout/lProcess1"/>
    <dgm:cxn modelId="{5520BA38-2A39-4529-8123-B236BE87A397}" type="presParOf" srcId="{8217E752-8F96-48E8-991F-494AA46D8D71}" destId="{B7E64019-678B-45C7-8050-B28707C33026}" srcOrd="0" destOrd="0" presId="urn:microsoft.com/office/officeart/2005/8/layout/lProcess1"/>
    <dgm:cxn modelId="{935FBA07-660C-487B-AAA6-A46597A52B96}" type="presParOf" srcId="{8217E752-8F96-48E8-991F-494AA46D8D71}" destId="{532F4FDA-62AD-43E9-ADD5-57FD1534F312}" srcOrd="1" destOrd="0" presId="urn:microsoft.com/office/officeart/2005/8/layout/lProcess1"/>
    <dgm:cxn modelId="{AA3CF120-8DA1-4186-AFF3-BC276026208A}" type="presParOf" srcId="{8217E752-8F96-48E8-991F-494AA46D8D71}" destId="{99D0DB65-29E2-4329-BE91-898FE79F81E5}" srcOrd="2" destOrd="0" presId="urn:microsoft.com/office/officeart/2005/8/layout/lProcess1"/>
    <dgm:cxn modelId="{BA4199F6-1224-41AB-AA48-A5B4EAF78629}" type="presParOf" srcId="{8217E752-8F96-48E8-991F-494AA46D8D71}" destId="{D53E40B7-590B-4A6B-8C22-00241498ACE1}" srcOrd="3" destOrd="0" presId="urn:microsoft.com/office/officeart/2005/8/layout/lProcess1"/>
    <dgm:cxn modelId="{62833195-A35D-4B4E-9866-A792BD34922D}" type="presParOf" srcId="{8217E752-8F96-48E8-991F-494AA46D8D71}" destId="{7E7ACD61-1CA5-4956-9D9B-0CFE0AE7B96F}" srcOrd="4" destOrd="0" presId="urn:microsoft.com/office/officeart/2005/8/layout/lProcess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5212309-C4F8-424D-ABFD-F61E6BA1EFAB}" type="datetimeFigureOut">
              <a:rPr lang="pt-BR"/>
              <a:pPr>
                <a:defRPr/>
              </a:pPr>
              <a:t>24/3/2009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1599CCF-F48D-4025-86D1-6623E21DE3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pt-BR" smtClean="0"/>
              <a:t>Item 3.7  introduz item 3.16</a:t>
            </a: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6D5A234-5773-4C36-8A27-1A3596D74CDF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D0EA1DE-41A3-408F-8C77-06B84422CC89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Título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cxnSp>
        <p:nvCxnSpPr>
          <p:cNvPr id="8" name="Conector reto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spaço Reservado para Data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BFD3FB-ABB6-433C-A20A-227B27265B39}" type="datetimeFigureOut">
              <a:rPr lang="pt-BR" smtClean="0"/>
              <a:pPr>
                <a:defRPr/>
              </a:pPr>
              <a:t>24/3/2009</a:t>
            </a:fld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B9CA1E-B746-43F8-B133-962DB454616E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21C8CD-144F-4C0C-87CE-1BC411C7048D}" type="datetimeFigureOut">
              <a:rPr lang="pt-BR" smtClean="0"/>
              <a:pPr>
                <a:defRPr/>
              </a:pPr>
              <a:t>24/3/2009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0B967D-282A-46AC-8F49-BBFB70701DD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74CBE4-2FB3-43DB-AE3B-464AEE6B078F}" type="datetimeFigureOut">
              <a:rPr lang="pt-BR" smtClean="0"/>
              <a:pPr>
                <a:defRPr/>
              </a:pPr>
              <a:t>24/3/2009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34219-4863-4210-A262-60A714CB3CA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94E67CA-4BA4-4EEC-BF33-71070D9EB941}" type="datetimeFigureOut">
              <a:rPr lang="pt-BR" smtClean="0"/>
              <a:pPr>
                <a:defRPr/>
              </a:pPr>
              <a:t>24/3/2009</a:t>
            </a:fld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46A15322-1BE8-4D23-9DDC-BCAE22F360A2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6" name="Espaço Reservado para Rodapé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784231-AF61-4469-BEEF-320A36E7E80E}" type="datetimeFigureOut">
              <a:rPr lang="pt-BR" smtClean="0"/>
              <a:pPr>
                <a:defRPr/>
              </a:pPr>
              <a:t>24/3/2009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31E98-191E-483E-A8C7-723299412A7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3FA746-5C2F-4BA8-B7AA-34B5C71CC6D5}" type="datetimeFigureOut">
              <a:rPr lang="pt-BR" smtClean="0"/>
              <a:pPr>
                <a:defRPr/>
              </a:pPr>
              <a:t>24/3/2009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6621E2-B9E6-44E7-9A05-198AF12D780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03380C-03CE-4414-A20B-94F69893D2D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9226EB-D429-4265-AF12-B5759BFDBFE6}" type="datetimeFigureOut">
              <a:rPr lang="pt-BR" smtClean="0"/>
              <a:pPr>
                <a:defRPr/>
              </a:pPr>
              <a:t>24/3/2009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2" name="Espaço Reservado para Conteúdo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34" name="Espaço Reservado para Conteúdo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2B2C3F-07BC-4093-8DDE-C7B804DBAE2E}" type="datetimeFigureOut">
              <a:rPr lang="pt-BR" smtClean="0"/>
              <a:pPr>
                <a:defRPr/>
              </a:pPr>
              <a:t>24/3/2009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ADF538-E6BE-4AC6-8868-598EDFF9E852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0EB5AF-C463-4CE2-BD4B-37C0BDBBE301}" type="datetimeFigureOut">
              <a:rPr lang="pt-BR" smtClean="0"/>
              <a:pPr>
                <a:defRPr/>
              </a:pPr>
              <a:t>24/3/2009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9A629C-3DD3-4E50-9C6A-F83AA9DD296E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Conteúdo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1" name="Título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CDE6B65-B0A9-488F-A0B6-57911D3FD0E7}" type="datetimeFigureOut">
              <a:rPr lang="pt-BR" smtClean="0"/>
              <a:pPr>
                <a:defRPr/>
              </a:pPr>
              <a:t>24/3/2009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7A2A2AC-BF85-415B-B9D3-6E4F1A88807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18E5F8-C9CC-41AE-BC87-766B0BAF7D46}" type="datetimeFigureOut">
              <a:rPr lang="pt-BR" smtClean="0"/>
              <a:pPr>
                <a:defRPr/>
              </a:pPr>
              <a:t>24/3/2009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49F87C-A0C4-4A06-A0D1-64C64D254CD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994E811-77C2-41D9-93BD-5FCB43902358}" type="datetimeFigureOut">
              <a:rPr lang="pt-BR" smtClean="0"/>
              <a:pPr>
                <a:defRPr/>
              </a:pPr>
              <a:t>24/3/2009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3C58AA9-10BD-46DA-8634-FD54CCB26C00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5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Bruno Medeiros </a:t>
            </a:r>
            <a:r>
              <a:rPr lang="pt-BR" dirty="0" err="1" smtClean="0"/>
              <a:t>Terakado</a:t>
            </a:r>
            <a:endParaRPr lang="pt-BR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Caio Cesar Lemes Bastos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Giovanni </a:t>
            </a:r>
            <a:r>
              <a:rPr lang="pt-BR" dirty="0" err="1" smtClean="0"/>
              <a:t>Fallico</a:t>
            </a:r>
            <a:endParaRPr lang="pt-BR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Lucas </a:t>
            </a:r>
            <a:r>
              <a:rPr lang="pt-BR" dirty="0" err="1" smtClean="0"/>
              <a:t>Sposito</a:t>
            </a:r>
            <a:r>
              <a:rPr lang="pt-BR" dirty="0" smtClean="0"/>
              <a:t> Henriques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Murilo Galvão Honório</a:t>
            </a:r>
          </a:p>
        </p:txBody>
      </p:sp>
      <p:sp>
        <p:nvSpPr>
          <p:cNvPr id="2050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Central de Serviços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Para os usuários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 smtClean="0"/>
              <a:t>Suporte técnico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 smtClean="0"/>
              <a:t>Aumento </a:t>
            </a:r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 índice de satisfação do usuário </a:t>
            </a:r>
            <a:r>
              <a:rPr lang="pt-BR" sz="2000" dirty="0" smtClean="0">
                <a:solidFill>
                  <a:srgbClr val="FF0000"/>
                </a:solidFill>
              </a:rPr>
              <a:t>3.18 127</a:t>
            </a:r>
            <a:endParaRPr lang="pt-BR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 smtClean="0"/>
              <a:t>Maior </a:t>
            </a:r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acessibilidade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 smtClean="0"/>
              <a:t>Atendimento mais veloz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Para a organização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 smtClean="0"/>
              <a:t>Uso mais eficiente dos recursos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 smtClean="0"/>
              <a:t>Gerenciamento da informação, para a </a:t>
            </a:r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tomada de decisão </a:t>
            </a:r>
            <a:r>
              <a:rPr lang="pt-BR" dirty="0" smtClean="0"/>
              <a:t>relativa aos </a:t>
            </a:r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serviços de suporte</a:t>
            </a:r>
          </a:p>
        </p:txBody>
      </p:sp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smtClean="0"/>
              <a:t>O quê melhora com a implementação e operação de uma Central de Serviços? </a:t>
            </a:r>
            <a:r>
              <a:rPr lang="pt-BR" sz="3200" smtClean="0">
                <a:solidFill>
                  <a:srgbClr val="FF0000"/>
                </a:solidFill>
              </a:rPr>
              <a:t>124 3.15</a:t>
            </a:r>
            <a:r>
              <a:rPr lang="pt-BR" sz="3200" smtClean="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Implementação </a:t>
            </a:r>
            <a:r>
              <a:rPr lang="pt-BR" sz="2000" smtClean="0">
                <a:solidFill>
                  <a:srgbClr val="FF0000"/>
                </a:solidFill>
              </a:rPr>
              <a:t>114 3.7</a:t>
            </a:r>
          </a:p>
          <a:p>
            <a:r>
              <a:rPr lang="pt-BR" smtClean="0"/>
              <a:t>Custos envolvidos e modos de reembolso </a:t>
            </a:r>
            <a:r>
              <a:rPr lang="pt-BR" smtClean="0">
                <a:solidFill>
                  <a:srgbClr val="FF0000"/>
                </a:solidFill>
              </a:rPr>
              <a:t>115</a:t>
            </a:r>
            <a:r>
              <a:rPr lang="pt-BR" smtClean="0"/>
              <a:t> </a:t>
            </a:r>
            <a:r>
              <a:rPr lang="pt-BR" smtClean="0">
                <a:solidFill>
                  <a:srgbClr val="FF0000"/>
                </a:solidFill>
              </a:rPr>
              <a:t>3.8 </a:t>
            </a:r>
            <a:r>
              <a:rPr lang="pt-BR" sz="2000" smtClean="0">
                <a:solidFill>
                  <a:srgbClr val="FF0000"/>
                </a:solidFill>
              </a:rPr>
              <a:t>+detalhes no processo Gerenciamento Financeiro </a:t>
            </a:r>
          </a:p>
          <a:p>
            <a:r>
              <a:rPr lang="pt-BR" smtClean="0">
                <a:solidFill>
                  <a:srgbClr val="FF0000"/>
                </a:solidFill>
              </a:rPr>
              <a:t>Mecanismos de </a:t>
            </a:r>
            <a:r>
              <a:rPr lang="pt-BR" smtClean="0"/>
              <a:t>Eliminação de chamadas desnecessárias </a:t>
            </a:r>
            <a:r>
              <a:rPr lang="pt-BR" smtClean="0">
                <a:solidFill>
                  <a:srgbClr val="FF0000"/>
                </a:solidFill>
              </a:rPr>
              <a:t>116 3.9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Como implementar e operar</a:t>
            </a:r>
            <a:br>
              <a:rPr lang="pt-BR" dirty="0" smtClean="0"/>
            </a:br>
            <a:r>
              <a:rPr lang="pt-BR" dirty="0" smtClean="0"/>
              <a:t>uma Central de Serviços?</a:t>
            </a:r>
            <a:endParaRPr lang="pt-BR" sz="20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Tecnologias disponíveis </a:t>
            </a:r>
            <a:r>
              <a:rPr lang="pt-BR" dirty="0" smtClean="0">
                <a:solidFill>
                  <a:srgbClr val="FF0000"/>
                </a:solidFill>
              </a:rPr>
              <a:t>116 3.10</a:t>
            </a:r>
            <a:endParaRPr lang="pt-BR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Tipos de Centrais de Serviços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 smtClean="0"/>
              <a:t>Perfil </a:t>
            </a:r>
            <a:r>
              <a:rPr lang="pt-B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inbound</a:t>
            </a:r>
            <a:endParaRPr lang="pt-BR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 smtClean="0"/>
              <a:t>Perfil </a:t>
            </a:r>
            <a:r>
              <a:rPr lang="pt-B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blended</a:t>
            </a:r>
            <a:endParaRPr lang="pt-BR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Operação interna ou externa? </a:t>
            </a:r>
            <a:r>
              <a:rPr lang="pt-BR" sz="2000" dirty="0" smtClean="0">
                <a:solidFill>
                  <a:srgbClr val="FF0000"/>
                </a:solidFill>
              </a:rPr>
              <a:t>Tabela pag. 119 3.1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Como implementar e operar</a:t>
            </a:r>
            <a:br>
              <a:rPr lang="pt-BR" dirty="0" smtClean="0"/>
            </a:br>
            <a:r>
              <a:rPr lang="pt-BR" dirty="0" smtClean="0"/>
              <a:t>uma Central de Serviços?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Arquitetura</a:t>
            </a:r>
          </a:p>
          <a:p>
            <a:pPr lvl="1"/>
            <a:r>
              <a:rPr lang="pt-BR" smtClean="0"/>
              <a:t>Local</a:t>
            </a:r>
          </a:p>
          <a:p>
            <a:pPr lvl="1"/>
            <a:r>
              <a:rPr lang="pt-BR" smtClean="0"/>
              <a:t>Centralizada</a:t>
            </a:r>
          </a:p>
          <a:p>
            <a:pPr lvl="1"/>
            <a:r>
              <a:rPr lang="pt-BR" smtClean="0"/>
              <a:t>Virtualizada</a:t>
            </a:r>
          </a:p>
          <a:p>
            <a:r>
              <a:rPr lang="pt-BR" i="1" smtClean="0"/>
              <a:t>Proposta de projeto </a:t>
            </a:r>
            <a:r>
              <a:rPr lang="pt-BR" i="1" smtClean="0">
                <a:solidFill>
                  <a:srgbClr val="FF0000"/>
                </a:solidFill>
              </a:rPr>
              <a:t>o livro apresenta, em cinco etapas, não considero útil fazer o detalhamento.</a:t>
            </a:r>
            <a:endParaRPr lang="pt-BR" i="1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Como implementar e operar</a:t>
            </a:r>
            <a:br>
              <a:rPr lang="pt-BR" dirty="0" smtClean="0"/>
            </a:br>
            <a:r>
              <a:rPr lang="pt-BR" dirty="0" smtClean="0"/>
              <a:t>uma Central de Serviços?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Evolução do gerenciamento</a:t>
            </a:r>
          </a:p>
          <a:p>
            <a:r>
              <a:rPr lang="pt-BR" smtClean="0"/>
              <a:t>Figura 3.7 pág. 127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Como implementar e operar</a:t>
            </a:r>
            <a:br>
              <a:rPr lang="pt-BR" dirty="0" smtClean="0"/>
            </a:br>
            <a:r>
              <a:rPr lang="pt-BR" dirty="0" smtClean="0"/>
              <a:t>uma Central de Serviços?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Indicadores-Chave</a:t>
            </a:r>
            <a:r>
              <a:rPr lang="pt-BR" dirty="0" smtClean="0"/>
              <a:t> de Desempenho (KPI)</a:t>
            </a:r>
          </a:p>
          <a:p>
            <a:endParaRPr lang="pt-BR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Como implementar e operar</a:t>
            </a:r>
            <a:br>
              <a:rPr lang="pt-BR" dirty="0" smtClean="0"/>
            </a:br>
            <a:r>
              <a:rPr lang="pt-BR" dirty="0" smtClean="0"/>
              <a:t>uma Central de Serviços?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857224" y="2214554"/>
          <a:ext cx="7786742" cy="3831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28826"/>
                <a:gridCol w="5857916"/>
              </a:tblGrid>
              <a:tr h="728668">
                <a:tc>
                  <a:txBody>
                    <a:bodyPr/>
                    <a:lstStyle/>
                    <a:p>
                      <a:r>
                        <a:rPr lang="pt-BR" dirty="0" smtClean="0"/>
                        <a:t>Perspectiva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Indicador</a:t>
                      </a:r>
                      <a:endParaRPr lang="pt-BR" dirty="0"/>
                    </a:p>
                  </a:txBody>
                  <a:tcPr/>
                </a:tc>
              </a:tr>
              <a:tr h="728668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Eficiência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Índice de Chamadas atendidas.</a:t>
                      </a:r>
                    </a:p>
                    <a:p>
                      <a:r>
                        <a:rPr lang="pt-BR" sz="1600" dirty="0" smtClean="0"/>
                        <a:t>Índice de incidentes encerrados</a:t>
                      </a:r>
                      <a:r>
                        <a:rPr lang="pt-BR" sz="1600" baseline="0" dirty="0" smtClean="0"/>
                        <a:t> no primeiro nível de suporte.</a:t>
                      </a:r>
                      <a:endParaRPr lang="pt-BR" sz="1600" dirty="0"/>
                    </a:p>
                  </a:txBody>
                  <a:tcPr/>
                </a:tc>
              </a:tr>
              <a:tr h="728668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Eficácia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Índice de incidentes</a:t>
                      </a:r>
                      <a:r>
                        <a:rPr lang="pt-BR" sz="1600" baseline="0" dirty="0" smtClean="0"/>
                        <a:t>  encerrados dentro do prazo estabelecido.</a:t>
                      </a:r>
                    </a:p>
                    <a:p>
                      <a:r>
                        <a:rPr lang="pt-BR" sz="1600" baseline="0" dirty="0" smtClean="0"/>
                        <a:t>Índice de disponibilidade da infra-estrutura da Central de Serviços</a:t>
                      </a:r>
                      <a:endParaRPr lang="pt-BR" sz="1600" dirty="0"/>
                    </a:p>
                  </a:txBody>
                  <a:tcPr/>
                </a:tc>
              </a:tr>
              <a:tr h="728668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Efetividade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Índice de incidentes encerrados na primeira chamada.</a:t>
                      </a:r>
                    </a:p>
                    <a:p>
                      <a:r>
                        <a:rPr lang="pt-BR" sz="1600" dirty="0" smtClean="0"/>
                        <a:t>Índice</a:t>
                      </a:r>
                      <a:r>
                        <a:rPr lang="pt-BR" sz="1600" baseline="0" dirty="0" smtClean="0"/>
                        <a:t> de satisfação dos usuários com o atendimento da Central de Serviços.</a:t>
                      </a:r>
                      <a:r>
                        <a:rPr lang="pt-BR" sz="1600" dirty="0" smtClean="0"/>
                        <a:t> </a:t>
                      </a:r>
                      <a:endParaRPr lang="pt-BR" sz="1600" dirty="0"/>
                    </a:p>
                  </a:txBody>
                  <a:tcPr/>
                </a:tc>
              </a:tr>
              <a:tr h="728668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Economicidade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Índice de incidentes</a:t>
                      </a:r>
                      <a:r>
                        <a:rPr lang="pt-BR" sz="1600" baseline="0" dirty="0" smtClean="0"/>
                        <a:t> resolvidos de forma remota.</a:t>
                      </a:r>
                    </a:p>
                    <a:p>
                      <a:r>
                        <a:rPr lang="pt-BR" sz="1600" baseline="0" dirty="0" smtClean="0"/>
                        <a:t>Índice de evolução do custo médio por chamada atendida.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Prioridade para o serviço de TI prestado ao usuário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Conscientização da importância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Alocação de recursos humanos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Motivação e comprometimento de </a:t>
            </a:r>
            <a:r>
              <a:rPr lang="pt-BR" dirty="0" err="1" smtClean="0"/>
              <a:t>atendimentoda</a:t>
            </a:r>
            <a:r>
              <a:rPr lang="pt-BR" dirty="0" smtClean="0"/>
              <a:t> equipe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Investimento em capacitação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Marketing eficiente da central junto aos usuários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Estabelecer </a:t>
            </a:r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acordos de nível de serviço</a:t>
            </a:r>
            <a:endParaRPr lang="pt-BR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Gerenciar o desempenho, estabelecendo bonificações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Orçamento adequado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Forte </a:t>
            </a:r>
            <a:r>
              <a:rPr lang="pt-BR" b="1" dirty="0" smtClean="0"/>
              <a:t>motivação</a:t>
            </a:r>
            <a:r>
              <a:rPr lang="pt-BR" dirty="0" smtClean="0"/>
              <a:t> da equipe gerencial (para toda ITIL)</a:t>
            </a:r>
          </a:p>
        </p:txBody>
      </p:sp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Fatores Críticos de Sucesso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Dados gerais</a:t>
            </a:r>
          </a:p>
          <a:p>
            <a:r>
              <a:rPr lang="pt-BR" smtClean="0"/>
              <a:t>Software</a:t>
            </a:r>
          </a:p>
          <a:p>
            <a:r>
              <a:rPr lang="pt-BR" smtClean="0"/>
              <a:t>Equipe</a:t>
            </a:r>
          </a:p>
          <a:p>
            <a:r>
              <a:rPr lang="pt-BR" smtClean="0"/>
              <a:t>Resultados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“BMG usa ITIL para reestruturar o </a:t>
            </a:r>
            <a:r>
              <a:rPr lang="pt-BR" dirty="0" err="1" smtClean="0"/>
              <a:t>service</a:t>
            </a:r>
            <a:r>
              <a:rPr lang="pt-BR" dirty="0" smtClean="0"/>
              <a:t> </a:t>
            </a:r>
            <a:r>
              <a:rPr lang="pt-BR" dirty="0" err="1" smtClean="0"/>
              <a:t>desk</a:t>
            </a:r>
            <a:r>
              <a:rPr lang="pt-BR" dirty="0" smtClean="0"/>
              <a:t>”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MAGALHÃES Gerenciamento de Serviços de TI</a:t>
            </a:r>
          </a:p>
          <a:p>
            <a:r>
              <a:rPr lang="pt-BR" b="1" smtClean="0"/>
              <a:t>BMG usa ITIL para reestruturar service desk</a:t>
            </a:r>
            <a:r>
              <a:rPr lang="pt-BR" smtClean="0"/>
              <a:t> – Disponível em: http://computerworld.uol.com.br/gestao/2008/11/11/bmg-usa-itil-para-reestruturar-service-desk/</a:t>
            </a:r>
            <a:endParaRPr lang="pt-BR" b="1" smtClean="0"/>
          </a:p>
        </p:txBody>
      </p:sp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Bibliografia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Esclarecer o conceito de Service Center</a:t>
            </a:r>
          </a:p>
          <a:p>
            <a:r>
              <a:rPr lang="pt-BR" smtClean="0"/>
              <a:t>Definir sua atuação, tarefas e benefícios</a:t>
            </a:r>
          </a:p>
          <a:p>
            <a:r>
              <a:rPr lang="pt-BR" smtClean="0"/>
              <a:t>Descrever as práticas para sua implementação e operação</a:t>
            </a:r>
          </a:p>
          <a:p>
            <a:r>
              <a:rPr lang="pt-BR" smtClean="0"/>
              <a:t>Expor um caso da adoção da biblioteca ITIL</a:t>
            </a:r>
          </a:p>
        </p:txBody>
      </p:sp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Objetivos da aula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Definição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 smtClean="0"/>
              <a:t>Cadeia de valor dos serviços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Motivadores</a:t>
            </a:r>
            <a:r>
              <a:rPr lang="pt-BR" dirty="0" smtClean="0">
                <a:solidFill>
                  <a:srgbClr val="FF0000"/>
                </a:solidFill>
              </a:rPr>
              <a:t> por quê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Objetivos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 smtClean="0"/>
              <a:t>Atuação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Responsabilidades </a:t>
            </a:r>
            <a:r>
              <a:rPr lang="pt-BR" dirty="0" smtClean="0">
                <a:solidFill>
                  <a:srgbClr val="FF0000"/>
                </a:solidFill>
              </a:rPr>
              <a:t>tarefas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Benefícios </a:t>
            </a:r>
            <a:r>
              <a:rPr lang="pt-BR" dirty="0" smtClean="0">
                <a:solidFill>
                  <a:srgbClr val="FF0000"/>
                </a:solidFill>
              </a:rPr>
              <a:t>o que melhora</a:t>
            </a:r>
            <a:endParaRPr lang="pt-BR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Implementação e operação </a:t>
            </a:r>
            <a:r>
              <a:rPr lang="pt-BR" dirty="0" smtClean="0">
                <a:solidFill>
                  <a:srgbClr val="FF0000"/>
                </a:solidFill>
              </a:rPr>
              <a:t>como</a:t>
            </a:r>
            <a:endParaRPr lang="pt-BR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 smtClean="0"/>
              <a:t>Planejamento e custos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 smtClean="0"/>
              <a:t>Tecnologias e operação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 smtClean="0"/>
              <a:t>Arquiteturas </a:t>
            </a:r>
            <a:r>
              <a:rPr lang="pt-BR" dirty="0" smtClean="0">
                <a:solidFill>
                  <a:srgbClr val="FF0000"/>
                </a:solidFill>
              </a:rPr>
              <a:t>local, centralizada e </a:t>
            </a:r>
            <a:r>
              <a:rPr lang="pt-BR" dirty="0" err="1" smtClean="0">
                <a:solidFill>
                  <a:srgbClr val="FF0000"/>
                </a:solidFill>
              </a:rPr>
              <a:t>virtualizada</a:t>
            </a:r>
            <a:endParaRPr lang="pt-BR" dirty="0" smtClean="0">
              <a:solidFill>
                <a:srgbClr val="FF0000"/>
              </a:solidFill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 smtClean="0"/>
              <a:t>Evolução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 smtClean="0"/>
              <a:t>Indicadores de desempenho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Fatores Críticos de Sucesso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Estudo de caso – Banco BMG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Roteiro </a:t>
            </a:r>
            <a:br>
              <a:rPr lang="pt-BR" dirty="0" smtClean="0"/>
            </a:br>
            <a:r>
              <a:rPr lang="pt-BR" sz="2000" dirty="0" smtClean="0">
                <a:solidFill>
                  <a:srgbClr val="FF0000"/>
                </a:solidFill>
              </a:rPr>
              <a:t>vermelho comentários e palavras chave; </a:t>
            </a:r>
            <a:r>
              <a:rPr lang="pt-B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azul conceitos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z="2300" dirty="0" smtClean="0"/>
              <a:t>É uma </a:t>
            </a:r>
            <a:r>
              <a:rPr lang="pt-BR" sz="2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função</a:t>
            </a:r>
            <a:r>
              <a:rPr lang="pt-BR" sz="2300" dirty="0" smtClean="0"/>
              <a:t>, não um processo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z="2300" dirty="0" smtClean="0"/>
              <a:t>Situa-se no </a:t>
            </a:r>
            <a:r>
              <a:rPr lang="pt-BR" sz="2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Suporte ao Serviço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z="2300" dirty="0" smtClean="0"/>
              <a:t>É de responsabilidade do </a:t>
            </a:r>
            <a:r>
              <a:rPr lang="pt-BR" sz="2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processo de Gerenciamento de Incidente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z="2300" dirty="0" smtClean="0"/>
              <a:t>Desempenha </a:t>
            </a:r>
            <a:r>
              <a:rPr lang="pt-BR" sz="2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papel mais amplo </a:t>
            </a:r>
            <a:r>
              <a:rPr lang="pt-BR" sz="2300" dirty="0" smtClean="0"/>
              <a:t>que o do </a:t>
            </a:r>
            <a:r>
              <a:rPr lang="pt-BR" sz="2300" dirty="0" err="1" smtClean="0"/>
              <a:t>Help-Desk</a:t>
            </a:r>
            <a:r>
              <a:rPr lang="pt-BR" sz="2300" dirty="0" smtClean="0"/>
              <a:t> (no ITIL 2.0) </a:t>
            </a:r>
            <a:r>
              <a:rPr lang="pt-BR" sz="2300" dirty="0" smtClean="0">
                <a:solidFill>
                  <a:srgbClr val="FF0000"/>
                </a:solidFill>
              </a:rPr>
              <a:t>ampliação do escopo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z="2300" dirty="0" smtClean="0"/>
              <a:t>Necessidade (ver figura) </a:t>
            </a:r>
            <a:r>
              <a:rPr lang="pt-BR" sz="2300" dirty="0" smtClean="0">
                <a:solidFill>
                  <a:srgbClr val="FF0000"/>
                </a:solidFill>
              </a:rPr>
              <a:t>vantagem competitiva 108 3.1</a:t>
            </a:r>
            <a:endParaRPr lang="pt-BR" sz="23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z="2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Dilema</a:t>
            </a:r>
            <a:r>
              <a:rPr lang="pt-BR" sz="2300" dirty="0" smtClean="0"/>
              <a:t> do suporte </a:t>
            </a:r>
            <a:r>
              <a:rPr lang="pt-BR" sz="2300" dirty="0" smtClean="0">
                <a:solidFill>
                  <a:srgbClr val="FF0000"/>
                </a:solidFill>
              </a:rPr>
              <a:t>109 3.2</a:t>
            </a:r>
            <a:endParaRPr lang="pt-BR" sz="23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z="2300" dirty="0" smtClean="0"/>
              <a:t>Ponto único de contato (</a:t>
            </a:r>
            <a:r>
              <a:rPr lang="pt-BR" sz="2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SPOC</a:t>
            </a:r>
            <a:r>
              <a:rPr lang="pt-BR" sz="2300" dirty="0" smtClean="0"/>
              <a:t>)  </a:t>
            </a:r>
            <a:r>
              <a:rPr lang="pt-BR" sz="2300" dirty="0" smtClean="0">
                <a:solidFill>
                  <a:srgbClr val="FF0000"/>
                </a:solidFill>
              </a:rPr>
              <a:t>página 110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z="2300" dirty="0" smtClean="0"/>
              <a:t>Características </a:t>
            </a:r>
            <a:r>
              <a:rPr lang="pt-BR" sz="2300" dirty="0" smtClean="0">
                <a:solidFill>
                  <a:srgbClr val="FF0000"/>
                </a:solidFill>
              </a:rPr>
              <a:t>3-pagina 111</a:t>
            </a:r>
            <a:endParaRPr lang="pt-BR" sz="2300" dirty="0" smtClean="0"/>
          </a:p>
        </p:txBody>
      </p:sp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O que é uma Central de Serviços?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Explicar figura 3.2, pág. 109.</a:t>
            </a:r>
          </a:p>
        </p:txBody>
      </p:sp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Cadeia de valor dos serviços</a:t>
            </a:r>
          </a:p>
        </p:txBody>
      </p:sp>
      <p:graphicFrame>
        <p:nvGraphicFramePr>
          <p:cNvPr id="5" name="Diagrama 4"/>
          <p:cNvGraphicFramePr/>
          <p:nvPr/>
        </p:nvGraphicFramePr>
        <p:xfrm>
          <a:off x="214282" y="2357430"/>
          <a:ext cx="8786874" cy="2428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z="2800" dirty="0" smtClean="0"/>
              <a:t>Constituir um </a:t>
            </a:r>
            <a:r>
              <a:rPr lang="pt-BR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Ponto Único de Contato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z="2800" dirty="0" smtClean="0"/>
              <a:t>Prover suporte de </a:t>
            </a:r>
            <a:r>
              <a:rPr lang="pt-BR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alta qualidade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z="2800" dirty="0" smtClean="0"/>
              <a:t>Identificar e reduzir o </a:t>
            </a:r>
            <a:r>
              <a:rPr lang="pt-BR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custo de propriedade </a:t>
            </a:r>
            <a:r>
              <a:rPr lang="pt-BR" sz="2800" dirty="0" smtClean="0"/>
              <a:t>(TCO)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Ajudar na retenção, </a:t>
            </a:r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fidelização</a:t>
            </a:r>
            <a:r>
              <a:rPr lang="pt-BR" dirty="0" smtClean="0"/>
              <a:t> de usuários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Aumentar a </a:t>
            </a:r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satisfação</a:t>
            </a:r>
            <a:r>
              <a:rPr lang="pt-BR" dirty="0" smtClean="0"/>
              <a:t> dos usuários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Identificar </a:t>
            </a:r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oportunidades</a:t>
            </a:r>
            <a:r>
              <a:rPr lang="pt-BR" dirty="0" smtClean="0"/>
              <a:t> de negócio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Por quê implementar uma Central de Serviços? </a:t>
            </a:r>
            <a:r>
              <a:rPr lang="pt-BR" dirty="0" smtClean="0">
                <a:solidFill>
                  <a:srgbClr val="FF0000"/>
                </a:solidFill>
              </a:rPr>
              <a:t>112 3.4</a:t>
            </a:r>
            <a:endParaRPr lang="pt-B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Atuar como </a:t>
            </a:r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SPOC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Atender às </a:t>
            </a:r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chamadas</a:t>
            </a:r>
            <a:r>
              <a:rPr lang="pt-BR" dirty="0" smtClean="0"/>
              <a:t> e aos </a:t>
            </a:r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eventos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Analisar e classificar toda comunicação recebida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Garantir o encerramento do maior número de incidentes e consultas dentro do seu </a:t>
            </a:r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nível de atendimento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Quais os objetivos da Central de Serviços? </a:t>
            </a:r>
            <a:r>
              <a:rPr lang="pt-BR" dirty="0" smtClean="0">
                <a:solidFill>
                  <a:srgbClr val="FF0000"/>
                </a:solidFill>
              </a:rPr>
              <a:t>112 3.5</a:t>
            </a:r>
            <a:endParaRPr lang="pt-B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Explicar figura 3.3, pág. 113</a:t>
            </a:r>
          </a:p>
        </p:txBody>
      </p:sp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Atuação da Central  de Serviços</a:t>
            </a:r>
          </a:p>
        </p:txBody>
      </p:sp>
      <p:graphicFrame>
        <p:nvGraphicFramePr>
          <p:cNvPr id="4" name="Diagrama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Receber e registrar todas as chamadas dos usuários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Lidar diretamente com pedidos e reclamações simples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Prover avaliação inicial dos incidentes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Encaminhar incidentes não-solucionados para o segundo nível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Monitorar o atendimento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Manter os usuários informados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Produzir informações gerenciais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Quais as tarefas de uma Central de Serviços? </a:t>
            </a:r>
            <a:r>
              <a:rPr lang="pt-BR" dirty="0" smtClean="0">
                <a:solidFill>
                  <a:srgbClr val="FF0000"/>
                </a:solidFill>
              </a:rPr>
              <a:t>114</a:t>
            </a:r>
            <a:endParaRPr lang="pt-BR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l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l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163</TotalTime>
  <Words>702</Words>
  <Application>Microsoft Office PowerPoint</Application>
  <PresentationFormat>Apresentação na tela (4:3)</PresentationFormat>
  <Paragraphs>137</Paragraphs>
  <Slides>18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Calibri</vt:lpstr>
      <vt:lpstr>Arial</vt:lpstr>
      <vt:lpstr>Papel</vt:lpstr>
      <vt:lpstr>Central de Serviços</vt:lpstr>
      <vt:lpstr>Objetivos da aula</vt:lpstr>
      <vt:lpstr>Roteiro  vermelho comentários e palavras chave; azul conceitos</vt:lpstr>
      <vt:lpstr>O que é uma Central de Serviços?</vt:lpstr>
      <vt:lpstr>Cadeia de valor dos serviços</vt:lpstr>
      <vt:lpstr>Por quê implementar uma Central de Serviços? 112 3.4</vt:lpstr>
      <vt:lpstr>Quais os objetivos da Central de Serviços? 112 3.5</vt:lpstr>
      <vt:lpstr>Atuação da Central  de Serviços</vt:lpstr>
      <vt:lpstr>Quais as tarefas de uma Central de Serviços? 114</vt:lpstr>
      <vt:lpstr>O quê melhora com a implementação e operação de uma Central de Serviços? 124 3.15 </vt:lpstr>
      <vt:lpstr>Como implementar e operar uma Central de Serviços?</vt:lpstr>
      <vt:lpstr>Como implementar e operar uma Central de Serviços?</vt:lpstr>
      <vt:lpstr>Como implementar e operar uma Central de Serviços?</vt:lpstr>
      <vt:lpstr>Como implementar e operar uma Central de Serviços?</vt:lpstr>
      <vt:lpstr>Como implementar e operar uma Central de Serviços?</vt:lpstr>
      <vt:lpstr>Fatores Críticos de Sucesso</vt:lpstr>
      <vt:lpstr>“BMG usa ITIL para reestruturar o service desk”</vt:lpstr>
      <vt:lpstr>Bibliografia</vt:lpstr>
    </vt:vector>
  </TitlesOfParts>
  <Company>EACH-USP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de Serviços</dc:title>
  <dc:creator>Murilo Honorio</dc:creator>
  <cp:lastModifiedBy>Murilo Honorio</cp:lastModifiedBy>
  <cp:revision>18</cp:revision>
  <dcterms:created xsi:type="dcterms:W3CDTF">2009-03-18T17:55:16Z</dcterms:created>
  <dcterms:modified xsi:type="dcterms:W3CDTF">2009-03-24T08:52:43Z</dcterms:modified>
</cp:coreProperties>
</file>