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256" r:id="rId2"/>
    <p:sldId id="257" r:id="rId3"/>
    <p:sldId id="259" r:id="rId4"/>
    <p:sldId id="329" r:id="rId5"/>
    <p:sldId id="330" r:id="rId6"/>
    <p:sldId id="331" r:id="rId7"/>
    <p:sldId id="333" r:id="rId8"/>
    <p:sldId id="334" r:id="rId9"/>
    <p:sldId id="335" r:id="rId10"/>
    <p:sldId id="339" r:id="rId11"/>
    <p:sldId id="332" r:id="rId12"/>
    <p:sldId id="336" r:id="rId13"/>
    <p:sldId id="337" r:id="rId14"/>
    <p:sldId id="338" r:id="rId15"/>
    <p:sldId id="340" r:id="rId16"/>
    <p:sldId id="341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64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B81D2D-EC2C-4CD4-B1EF-FF3391D68BE0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47A9022-5E2E-4826-8790-EB8EEB45CC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025"/>
          <p:cNvSpPr txBox="1">
            <a:spLocks noChangeArrowheads="1"/>
          </p:cNvSpPr>
          <p:nvPr/>
        </p:nvSpPr>
        <p:spPr bwMode="auto">
          <a:xfrm>
            <a:off x="1149350" y="692150"/>
            <a:ext cx="4551363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pitchFamily="34" charset="0"/>
            </a:endParaRPr>
          </a:p>
        </p:txBody>
      </p:sp>
      <p:sp>
        <p:nvSpPr>
          <p:cNvPr id="84995" name="Rectangle 102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10150" cy="4114800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10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3B7D89-A7DC-4D5F-BEF1-4E59D4E07FD0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11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4591E-5ACB-48F7-B220-DACBA4F902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FD50A-8FC8-4F37-B47F-4C0147887D30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020B1-7A29-459A-8F51-AA1D6B3F10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reto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riângulo isósceles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ector reto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34DEA-3B63-4CBF-8720-D20026A7E6EB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71AD1-36F1-474F-8716-06A48C0643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5DBAC-2551-45E1-9DD4-2A726CEBDDC3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CB971-DCDF-4F06-B5AC-4FAE89D181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92EA-B8FD-4535-B588-433D3BFBEC11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482BA-C063-4338-84C5-CC95C6273D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0429-FA24-44B2-B3C3-86530FAACCBB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586C6-91EB-4FF7-80B4-B0275B43B9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BABCC-B28F-480B-AF41-016EB2925D89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6B347-BD1F-4509-BE8B-F94F7F28EB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isósceles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9A0A8-51B8-4504-8F3E-258015DFEA83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006A-34C6-4646-A42C-E63FB0021E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reto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Triângulo isósceles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ACA62-2970-4387-890B-7327EE5F0591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31007-BCD3-45EC-80F2-D27AA04710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Conector reto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Triângulo isósceles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78FB8-A686-40A9-AD1C-DEE274BC5137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E9719-9ABF-4612-B5B9-393B0AB3C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5EFD7-ED7B-45B4-8926-56134AE7C670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86EA-E7B1-4219-8D05-6068D7CF5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2051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7FFD4BA-CE46-4A8B-ACE8-E24D818E0026}" type="datetimeFigureOut">
              <a:rPr lang="pt-BR"/>
              <a:pPr>
                <a:defRPr/>
              </a:pPr>
              <a:t>19/08/2011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D443078-9089-45E8-8C49-2EB23E8FFE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7" r:id="rId2"/>
    <p:sldLayoutId id="2147483972" r:id="rId3"/>
    <p:sldLayoutId id="2147483968" r:id="rId4"/>
    <p:sldLayoutId id="2147483969" r:id="rId5"/>
    <p:sldLayoutId id="2147483973" r:id="rId6"/>
    <p:sldLayoutId id="2147483974" r:id="rId7"/>
    <p:sldLayoutId id="2147483975" r:id="rId8"/>
    <p:sldLayoutId id="2147483976" r:id="rId9"/>
    <p:sldLayoutId id="2147483970" r:id="rId10"/>
    <p:sldLayoutId id="21474839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990600"/>
          </a:xfrm>
        </p:spPr>
        <p:txBody>
          <a:bodyPr/>
          <a:lstStyle/>
          <a:p>
            <a:pPr eaLnBrk="1" hangingPunct="1"/>
            <a:r>
              <a:rPr lang="pt-BR" dirty="0" smtClean="0"/>
              <a:t>Projeto </a:t>
            </a:r>
            <a:r>
              <a:rPr lang="pt-BR" dirty="0" smtClean="0"/>
              <a:t>Proposto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b="1" dirty="0" smtClean="0"/>
              <a:t>ACH2077 - Soluções Web Baseadas em Software Livre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9200" y="5271864"/>
            <a:ext cx="6858000" cy="53340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Prof. Dr. José de </a:t>
            </a:r>
            <a:r>
              <a:rPr lang="pt-BR" dirty="0" err="1" smtClean="0"/>
              <a:t>Jesús</a:t>
            </a:r>
            <a:r>
              <a:rPr lang="pt-BR" dirty="0" smtClean="0"/>
              <a:t> Pérez </a:t>
            </a:r>
            <a:r>
              <a:rPr lang="pt-BR" dirty="0" err="1" smtClean="0"/>
              <a:t>Alcázar</a:t>
            </a:r>
            <a:endParaRPr lang="pt-BR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pt-BR" dirty="0" smtClean="0"/>
              <a:t>EACH - USP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4) O </a:t>
            </a:r>
            <a:r>
              <a:rPr lang="pt-BR" b="1" dirty="0" smtClean="0">
                <a:solidFill>
                  <a:srgbClr val="FF0000"/>
                </a:solidFill>
              </a:rPr>
              <a:t>que deverá ser desenvolvido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Utilizando a API do Google </a:t>
            </a:r>
            <a:r>
              <a:rPr lang="pt-BR" dirty="0" err="1" smtClean="0"/>
              <a:t>Maps</a:t>
            </a:r>
            <a:r>
              <a:rPr lang="pt-BR" dirty="0" smtClean="0"/>
              <a:t> ou Yahoo </a:t>
            </a:r>
            <a:r>
              <a:rPr lang="pt-BR" dirty="0" err="1" smtClean="0"/>
              <a:t>Maps</a:t>
            </a:r>
            <a:r>
              <a:rPr lang="pt-BR" dirty="0" smtClean="0"/>
              <a:t> ou algum serviço semelhante, devera criar um mecanismo que ajude ao cliente a chegar </a:t>
            </a:r>
            <a:r>
              <a:rPr lang="pt-BR" dirty="0" smtClean="0"/>
              <a:t>ao </a:t>
            </a:r>
            <a:r>
              <a:rPr lang="pt-BR" dirty="0" smtClean="0"/>
              <a:t>centro comercial.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Exemplo Atual</a:t>
            </a: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1257" y="3410271"/>
            <a:ext cx="6839175" cy="329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4) O </a:t>
            </a:r>
            <a:r>
              <a:rPr lang="pt-BR" b="1" dirty="0" smtClean="0">
                <a:solidFill>
                  <a:srgbClr val="FF0000"/>
                </a:solidFill>
              </a:rPr>
              <a:t>que deverá ser desenvolvido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Funcionalidade Esperada</a:t>
            </a: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08102"/>
            <a:ext cx="8856984" cy="44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5) O </a:t>
            </a:r>
            <a:r>
              <a:rPr lang="pt-BR" b="1" dirty="0" smtClean="0">
                <a:solidFill>
                  <a:srgbClr val="FF0000"/>
                </a:solidFill>
              </a:rPr>
              <a:t>que deverá ser desenvolvido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Suponham </a:t>
            </a:r>
            <a:r>
              <a:rPr lang="pt-BR" dirty="0" smtClean="0"/>
              <a:t>que ao chegar ao centro comercial, um computador com seu sistema de informação esta disponível para os clientes. Nesse sentido, ao um cliente escolher alguma loja, o sistema deverá orientar ao cliente, da forma mais adequada possível, como chegar até a loja escolhida. Fica à criatividade dos membros do grupo pensar como implementar dita funcionalidade.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5) O que deverá ser desenvolvido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>
                <a:solidFill>
                  <a:srgbClr val="00B050"/>
                </a:solidFill>
              </a:rPr>
              <a:t>Funcionalidade Esperada</a:t>
            </a:r>
          </a:p>
          <a:p>
            <a:endParaRPr lang="pt-B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246" y="4797152"/>
            <a:ext cx="42862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81597"/>
            <a:ext cx="38766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>
            <a:off x="1331640" y="5373216"/>
            <a:ext cx="331236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034787" y="917742"/>
            <a:ext cx="3398278" cy="38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Conector de seta reta 9"/>
          <p:cNvCxnSpPr/>
          <p:nvPr/>
        </p:nvCxnSpPr>
        <p:spPr>
          <a:xfrm rot="5400000" flipH="1" flipV="1">
            <a:off x="5040052" y="4977172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H="1" flipV="1">
            <a:off x="5760132" y="396906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rot="5400000" flipH="1" flipV="1">
            <a:off x="5760926" y="346421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rot="5400000" flipH="1" flipV="1">
            <a:off x="5760926" y="2960154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rot="5400000" flipH="1" flipV="1">
            <a:off x="5760926" y="2456098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 flipV="1">
            <a:off x="6012160" y="1844824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444208" y="191683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rot="5400000" flipH="1" flipV="1">
            <a:off x="6804248" y="170080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b="1" dirty="0" smtClean="0"/>
              <a:t>Fase </a:t>
            </a:r>
            <a:r>
              <a:rPr lang="pt-BR" b="1" dirty="0" smtClean="0"/>
              <a:t>1 – 2,5 pontos</a:t>
            </a:r>
          </a:p>
          <a:p>
            <a:pPr lvl="1" algn="just"/>
            <a:r>
              <a:rPr lang="pt-BR" dirty="0" smtClean="0"/>
              <a:t>Deverá </a:t>
            </a:r>
            <a:r>
              <a:rPr lang="pt-BR" dirty="0" smtClean="0"/>
              <a:t>ser entregue um </a:t>
            </a:r>
            <a:r>
              <a:rPr lang="pt-BR" dirty="0" smtClean="0"/>
              <a:t>relatório </a:t>
            </a:r>
            <a:r>
              <a:rPr lang="pt-BR" dirty="0" smtClean="0"/>
              <a:t>descrevendo o projeto do </a:t>
            </a:r>
            <a:r>
              <a:rPr lang="pt-BR" dirty="0" smtClean="0"/>
              <a:t>sistema:</a:t>
            </a:r>
          </a:p>
          <a:p>
            <a:pPr lvl="2"/>
            <a:r>
              <a:rPr lang="pt-BR" dirty="0" smtClean="0"/>
              <a:t>Esquema </a:t>
            </a:r>
            <a:r>
              <a:rPr lang="pt-BR" dirty="0" smtClean="0"/>
              <a:t>conceitual e lógico do </a:t>
            </a:r>
            <a:r>
              <a:rPr lang="pt-BR" dirty="0" smtClean="0"/>
              <a:t>BD (0,5 pontos);</a:t>
            </a:r>
          </a:p>
          <a:p>
            <a:pPr lvl="2"/>
            <a:r>
              <a:rPr lang="pt-BR" dirty="0" smtClean="0"/>
              <a:t>Diagramas </a:t>
            </a:r>
            <a:r>
              <a:rPr lang="pt-BR" dirty="0" smtClean="0"/>
              <a:t>de casos de </a:t>
            </a:r>
            <a:r>
              <a:rPr lang="pt-BR" dirty="0" smtClean="0"/>
              <a:t>uso </a:t>
            </a:r>
            <a:r>
              <a:rPr lang="pt-BR" dirty="0" smtClean="0"/>
              <a:t>(0,5 pontos)</a:t>
            </a:r>
            <a:r>
              <a:rPr lang="pt-BR" dirty="0" smtClean="0"/>
              <a:t>; </a:t>
            </a:r>
          </a:p>
          <a:p>
            <a:pPr lvl="2"/>
            <a:r>
              <a:rPr lang="pt-BR" dirty="0" smtClean="0"/>
              <a:t>Diagramas </a:t>
            </a:r>
            <a:r>
              <a:rPr lang="pt-BR" dirty="0" smtClean="0"/>
              <a:t>de seqüência </a:t>
            </a:r>
            <a:r>
              <a:rPr lang="pt-BR" dirty="0" smtClean="0"/>
              <a:t>(0,5 pontos)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Diagramas</a:t>
            </a:r>
            <a:r>
              <a:rPr lang="pt-BR" dirty="0" smtClean="0"/>
              <a:t> </a:t>
            </a:r>
            <a:r>
              <a:rPr lang="pt-BR" dirty="0" smtClean="0"/>
              <a:t>de </a:t>
            </a:r>
            <a:r>
              <a:rPr lang="pt-BR" dirty="0" smtClean="0"/>
              <a:t>atividades </a:t>
            </a:r>
            <a:r>
              <a:rPr lang="pt-BR" dirty="0" smtClean="0"/>
              <a:t>(0,5 pontos)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Implementação do Banco de Dados no servidor disponibilizado nesta disciplina </a:t>
            </a:r>
            <a:r>
              <a:rPr lang="pt-BR" dirty="0" smtClean="0"/>
              <a:t>(0,5 pontos)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Entrega</a:t>
            </a:r>
            <a:r>
              <a:rPr lang="pt-BR" b="1" dirty="0" smtClean="0"/>
              <a:t>: </a:t>
            </a:r>
            <a:r>
              <a:rPr lang="pt-BR" dirty="0" smtClean="0">
                <a:solidFill>
                  <a:srgbClr val="FF0000"/>
                </a:solidFill>
              </a:rPr>
              <a:t>04/10/</a:t>
            </a:r>
            <a:r>
              <a:rPr lang="pt-BR" b="1" dirty="0" smtClean="0"/>
              <a:t>2011</a:t>
            </a:r>
            <a:endParaRPr lang="pt-BR" dirty="0" smtClean="0"/>
          </a:p>
          <a:p>
            <a:pPr algn="just"/>
            <a:r>
              <a:rPr lang="pt-BR" sz="1800" dirty="0" smtClean="0"/>
              <a:t>Observações: O relatório entregue devera ser um arquivo PDF contendo os integrantes do grupo (nomes e </a:t>
            </a:r>
            <a:r>
              <a:rPr lang="pt-BR" sz="1800" dirty="0" err="1" smtClean="0"/>
              <a:t>nro</a:t>
            </a:r>
            <a:r>
              <a:rPr lang="pt-BR" sz="1800" dirty="0" smtClean="0"/>
              <a:t>. </a:t>
            </a:r>
            <a:r>
              <a:rPr lang="pt-BR" sz="1800" dirty="0" err="1" smtClean="0"/>
              <a:t>usp</a:t>
            </a:r>
            <a:r>
              <a:rPr lang="pt-BR" sz="1800" dirty="0" smtClean="0"/>
              <a:t>) e nome do Banco de Dados implementado no servidor.</a:t>
            </a:r>
            <a:endParaRPr lang="pt-BR" sz="18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b="1" dirty="0" smtClean="0"/>
              <a:t>Fase 2</a:t>
            </a:r>
            <a:r>
              <a:rPr lang="pt-BR" b="1" dirty="0" smtClean="0"/>
              <a:t> – 7,5 pontos</a:t>
            </a:r>
          </a:p>
          <a:p>
            <a:pPr lvl="1" algn="just"/>
            <a:r>
              <a:rPr lang="pt-BR" dirty="0" smtClean="0"/>
              <a:t>Deverá </a:t>
            </a:r>
            <a:r>
              <a:rPr lang="pt-BR" dirty="0" smtClean="0"/>
              <a:t>ser apresentada a aplicação funcionando com um relatório que descreva o que foi </a:t>
            </a:r>
            <a:r>
              <a:rPr lang="pt-BR" dirty="0" smtClean="0"/>
              <a:t>feito.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Interface Shopping: </a:t>
            </a:r>
            <a:r>
              <a:rPr lang="pt-BR" dirty="0" smtClean="0"/>
              <a:t>Listar as Lojas por Nome, por Atividade e por ordem </a:t>
            </a:r>
            <a:r>
              <a:rPr lang="pt-BR" dirty="0" smtClean="0"/>
              <a:t>alfabética (1,5 </a:t>
            </a:r>
            <a:r>
              <a:rPr lang="pt-BR" dirty="0" smtClean="0"/>
              <a:t>pontos)</a:t>
            </a:r>
            <a:r>
              <a:rPr lang="pt-BR" dirty="0" smtClean="0"/>
              <a:t>; </a:t>
            </a:r>
          </a:p>
          <a:p>
            <a:pPr lvl="2"/>
            <a:r>
              <a:rPr lang="pt-BR" dirty="0" smtClean="0"/>
              <a:t>Loja Virtual: </a:t>
            </a:r>
            <a:r>
              <a:rPr lang="pt-BR" dirty="0" smtClean="0"/>
              <a:t>Listar </a:t>
            </a:r>
            <a:r>
              <a:rPr lang="pt-BR" dirty="0" smtClean="0"/>
              <a:t>produtos, carrinho de compras, efetivar compra (2,5 pontos</a:t>
            </a:r>
            <a:r>
              <a:rPr lang="pt-BR" dirty="0" smtClean="0"/>
              <a:t>)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Interface Como Chegar:  Integração com </a:t>
            </a:r>
            <a:r>
              <a:rPr lang="pt-BR" dirty="0" err="1" smtClean="0"/>
              <a:t>Api</a:t>
            </a:r>
            <a:r>
              <a:rPr lang="pt-BR" dirty="0" smtClean="0"/>
              <a:t> do Google </a:t>
            </a:r>
            <a:r>
              <a:rPr lang="pt-BR" dirty="0" err="1" smtClean="0"/>
              <a:t>Maps</a:t>
            </a:r>
            <a:r>
              <a:rPr lang="pt-BR" dirty="0" smtClean="0"/>
              <a:t> ou similares (2,0 </a:t>
            </a:r>
            <a:r>
              <a:rPr lang="pt-BR" dirty="0" smtClean="0"/>
              <a:t>pontos)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Interface </a:t>
            </a:r>
            <a:r>
              <a:rPr lang="pt-BR" dirty="0" smtClean="0"/>
              <a:t>Navegação Interna: Dentro do Shopping como chegar a uma determinada loja (1,5 </a:t>
            </a:r>
            <a:r>
              <a:rPr lang="pt-BR" dirty="0" smtClean="0"/>
              <a:t>pontos)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/>
          <a:lstStyle/>
          <a:p>
            <a:r>
              <a:rPr lang="pt-BR" b="1" dirty="0" smtClean="0"/>
              <a:t>Entrega</a:t>
            </a:r>
            <a:r>
              <a:rPr lang="pt-BR" b="1" dirty="0" smtClean="0"/>
              <a:t>: </a:t>
            </a:r>
            <a:r>
              <a:rPr lang="pt-BR" b="1" dirty="0" smtClean="0">
                <a:solidFill>
                  <a:srgbClr val="FF0000"/>
                </a:solidFill>
              </a:rPr>
              <a:t>06/12/</a:t>
            </a:r>
            <a:r>
              <a:rPr lang="pt-BR" b="1" dirty="0" smtClean="0"/>
              <a:t>2011</a:t>
            </a:r>
            <a:endParaRPr lang="pt-BR" dirty="0" smtClean="0"/>
          </a:p>
          <a:p>
            <a:pPr lvl="0"/>
            <a:endParaRPr lang="pt-BR" sz="1800" dirty="0" smtClean="0"/>
          </a:p>
          <a:p>
            <a:pPr lvl="0"/>
            <a:r>
              <a:rPr lang="pt-BR" b="1" dirty="0" smtClean="0"/>
              <a:t>Observações: </a:t>
            </a:r>
          </a:p>
          <a:p>
            <a:pPr lvl="1" algn="just"/>
            <a:r>
              <a:rPr lang="pt-BR" sz="2400" dirty="0" smtClean="0"/>
              <a:t>A </a:t>
            </a:r>
            <a:r>
              <a:rPr lang="pt-BR" sz="2400" dirty="0" smtClean="0"/>
              <a:t>aplicação deverá ser entregue como um arquivo </a:t>
            </a:r>
            <a:r>
              <a:rPr lang="pt-BR" sz="2400" dirty="0" smtClean="0"/>
              <a:t>WAR;</a:t>
            </a:r>
            <a:endParaRPr lang="pt-BR" sz="2400" dirty="0" smtClean="0"/>
          </a:p>
          <a:p>
            <a:pPr lvl="1" algn="just"/>
            <a:r>
              <a:rPr lang="pt-BR" sz="2400" dirty="0" smtClean="0"/>
              <a:t>A aplicação deverá seguir o padrão </a:t>
            </a:r>
            <a:r>
              <a:rPr lang="pt-BR" sz="2400" dirty="0" smtClean="0"/>
              <a:t>MVC;</a:t>
            </a:r>
          </a:p>
          <a:p>
            <a:pPr lvl="1" algn="just"/>
            <a:r>
              <a:rPr lang="pt-BR" sz="2400" dirty="0" smtClean="0"/>
              <a:t>Será avaliado o design das interfaces Web;</a:t>
            </a:r>
            <a:endParaRPr lang="pt-BR" sz="2400" dirty="0" smtClean="0"/>
          </a:p>
          <a:p>
            <a:pPr lvl="1" algn="just"/>
            <a:r>
              <a:rPr lang="pt-BR" sz="2400" dirty="0" smtClean="0"/>
              <a:t>O relatório deverá incluir a lista de ferramentas e frameworks </a:t>
            </a:r>
            <a:r>
              <a:rPr lang="pt-BR" sz="2400" dirty="0" smtClean="0"/>
              <a:t>utilizados e o processo de instalação de uma arquivo WAR em um servidor Web;</a:t>
            </a:r>
            <a:endParaRPr lang="pt-BR" sz="2400" dirty="0" smtClean="0"/>
          </a:p>
          <a:p>
            <a:pPr lvl="1" algn="just"/>
            <a:r>
              <a:rPr lang="pt-BR" sz="2400" dirty="0" smtClean="0"/>
              <a:t>Na apresentação da aplicação, cada integrante do grupo deverá responder uma pergunta em base ao sistema desenvolvido e as tecnologias utilizadas. </a:t>
            </a:r>
          </a:p>
          <a:p>
            <a:pPr>
              <a:buNone/>
            </a:pPr>
            <a:r>
              <a:rPr lang="pt-BR" sz="1800" b="1" dirty="0" smtClean="0"/>
              <a:t> </a:t>
            </a:r>
            <a:endParaRPr lang="pt-BR" sz="1800" dirty="0" smtClean="0"/>
          </a:p>
          <a:p>
            <a:pPr algn="just"/>
            <a:endParaRPr lang="pt-BR" sz="18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 dirty="0" smtClean="0">
                <a:solidFill>
                  <a:srgbClr val="FF0000"/>
                </a:solidFill>
              </a:rPr>
              <a:t>Descrição do Projeto Proposto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Uma corporação administradora de um Centro Comercial em São Paulo pretende desenvolver um sistema de informação Web que sirva para que os clientes, que visitam este centro, o usem para descobrir as lojas, serviços e produtos oferecidos.</a:t>
            </a:r>
          </a:p>
          <a:p>
            <a:pPr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478396"/>
            <a:ext cx="8221663" cy="370358"/>
          </a:xfrm>
        </p:spPr>
        <p:txBody>
          <a:bodyPr lIns="0" tIns="0" rIns="0" bIns="0" anchor="ctr">
            <a:spAutoFit/>
          </a:bodyPr>
          <a:lstStyle/>
          <a:p>
            <a:pPr eaLnBrk="1" hangingPunct="1">
              <a:lnSpc>
                <a:spcPct val="7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b="1" dirty="0" smtClean="0">
                <a:solidFill>
                  <a:srgbClr val="FF0000"/>
                </a:solidFill>
              </a:rPr>
              <a:t>Descrição do Projeto Proposto</a:t>
            </a:r>
            <a:endParaRPr lang="en-GB" b="1" dirty="0" smtClean="0">
              <a:solidFill>
                <a:srgbClr val="FF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39150" cy="4783361"/>
          </a:xfrm>
        </p:spPr>
        <p:txBody>
          <a:bodyPr lIns="0" tIns="0" rIns="0" bIns="0">
            <a:spAutoFit/>
          </a:bodyPr>
          <a:lstStyle/>
          <a:p>
            <a:r>
              <a:rPr lang="pt-BR" sz="2400" dirty="0" smtClean="0"/>
              <a:t>Algumas das funcionalidades que os clientes do centro comercial esperam encontrar neste sistema de informação Web são:</a:t>
            </a:r>
          </a:p>
          <a:p>
            <a:endParaRPr lang="pt-BR" sz="2400" dirty="0" smtClean="0"/>
          </a:p>
          <a:p>
            <a:pPr lvl="1"/>
            <a:r>
              <a:rPr lang="pt-BR" sz="2100" dirty="0" smtClean="0"/>
              <a:t>Uma interface simples que permita descobrir e conhecer as lojas, produtos e serviços oferecidos pelo centro comercial;</a:t>
            </a:r>
          </a:p>
          <a:p>
            <a:pPr lvl="1"/>
            <a:r>
              <a:rPr lang="pt-BR" sz="2100" dirty="0" smtClean="0"/>
              <a:t>Escolhida uma loja, um link deve direcionar para o Site da mesma; </a:t>
            </a:r>
          </a:p>
          <a:p>
            <a:pPr lvl="1"/>
            <a:r>
              <a:rPr lang="pt-BR" sz="2100" dirty="0" smtClean="0"/>
              <a:t>Os sites das lojas deveram oferecer as funcionalidades de uma loja virtual clássica.</a:t>
            </a:r>
          </a:p>
          <a:p>
            <a:pPr lvl="1"/>
            <a:r>
              <a:rPr lang="pt-BR" sz="2100" dirty="0" smtClean="0"/>
              <a:t>Um mecanismo que informe como chegar ao centro comercial;</a:t>
            </a:r>
          </a:p>
          <a:p>
            <a:pPr lvl="1"/>
            <a:r>
              <a:rPr lang="pt-BR" sz="2100" dirty="0" smtClean="0"/>
              <a:t>O sistema deve oferecer um mecanismo de navegação interna indicando ao cliente como ele pode chegar a uma loja em especifico uma vez que esteja na entrada do centro comercial.</a:t>
            </a:r>
            <a:endParaRPr lang="pt-BR" sz="21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Exemplos deste tipo de Projeto</a:t>
            </a:r>
          </a:p>
        </p:txBody>
      </p:sp>
      <p:sp>
        <p:nvSpPr>
          <p:cNvPr id="8294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pt-BR" dirty="0" smtClean="0"/>
              <a:t>http://www.shoppingeldorado.com.br/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920880" cy="495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Exemplos deste tipo de Projeto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http://www.raposo.com.br/</a:t>
            </a:r>
            <a:endParaRPr lang="pt-BR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920880" cy="495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1) O </a:t>
            </a:r>
            <a:r>
              <a:rPr lang="pt-BR" b="1" dirty="0" smtClean="0">
                <a:solidFill>
                  <a:srgbClr val="FF0000"/>
                </a:solidFill>
              </a:rPr>
              <a:t>que deverá ser desenvolvido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Listar as Lojas por Nome, por Atividade e por ordem alfabética</a:t>
            </a:r>
          </a:p>
          <a:p>
            <a:endParaRPr lang="pt-BR" dirty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7444" y="2060848"/>
            <a:ext cx="4487044" cy="395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755576" y="2204864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algn="just"/>
            <a:r>
              <a:rPr lang="pt-BR" dirty="0" smtClean="0"/>
              <a:t>Deverão ser cadastrados no mínimo cinco (5) registros de lojas, sendo pelo menos duas (2) com a mesma atividade. O cadastro dos registros pode ser feito utilizando a interface de gerenciamento do banco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2) O </a:t>
            </a:r>
            <a:r>
              <a:rPr lang="pt-BR" b="1" dirty="0" smtClean="0">
                <a:solidFill>
                  <a:srgbClr val="FF0000"/>
                </a:solidFill>
              </a:rPr>
              <a:t>que deverá ser desenvolvido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Pelo menos uma (1) das lojas apresentadas, deverá redirecionar para a loja virtual da mesma</a:t>
            </a:r>
            <a:endParaRPr lang="pt-B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0246" y="4635202"/>
            <a:ext cx="42862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93565"/>
            <a:ext cx="38766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ector de seta reta 8"/>
          <p:cNvCxnSpPr/>
          <p:nvPr/>
        </p:nvCxnSpPr>
        <p:spPr>
          <a:xfrm>
            <a:off x="1547664" y="5013176"/>
            <a:ext cx="3096344" cy="511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3) O </a:t>
            </a:r>
            <a:r>
              <a:rPr lang="pt-BR" b="1" dirty="0" smtClean="0">
                <a:solidFill>
                  <a:srgbClr val="FF0000"/>
                </a:solidFill>
              </a:rPr>
              <a:t>que deverá ser desenvolvido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Loja virtual</a:t>
            </a:r>
            <a:r>
              <a:rPr lang="pt-BR" dirty="0" smtClean="0"/>
              <a:t> </a:t>
            </a:r>
          </a:p>
          <a:p>
            <a:pPr lvl="1"/>
            <a:r>
              <a:rPr lang="pt-BR" dirty="0" smtClean="0"/>
              <a:t>Listar </a:t>
            </a:r>
            <a:r>
              <a:rPr lang="pt-BR" dirty="0" smtClean="0"/>
              <a:t>os Produtos Disponíveis</a:t>
            </a:r>
          </a:p>
          <a:p>
            <a:pPr lvl="1"/>
            <a:r>
              <a:rPr lang="pt-BR" dirty="0" smtClean="0"/>
              <a:t>Simular </a:t>
            </a:r>
            <a:r>
              <a:rPr lang="pt-BR" dirty="0" smtClean="0"/>
              <a:t>uma compra, permitindo colocar ou tirar produtos do carrinho de compras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699" y="2996952"/>
            <a:ext cx="863978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3) O </a:t>
            </a:r>
            <a:r>
              <a:rPr lang="pt-BR" b="1" dirty="0" smtClean="0">
                <a:solidFill>
                  <a:srgbClr val="FF0000"/>
                </a:solidFill>
              </a:rPr>
              <a:t>que deverá ser desenvolvido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Loja virtual </a:t>
            </a:r>
          </a:p>
          <a:p>
            <a:pPr lvl="1"/>
            <a:r>
              <a:rPr lang="pt-BR" sz="2500" dirty="0" smtClean="0"/>
              <a:t>Para efetivar a compra, o usuário devera estar registrado no sistema</a:t>
            </a:r>
            <a:endParaRPr lang="pt-BR" sz="2100" dirty="0" smtClean="0"/>
          </a:p>
          <a:p>
            <a:pPr lvl="2" algn="just"/>
            <a:r>
              <a:rPr lang="pt-BR" sz="2200" dirty="0" smtClean="0"/>
              <a:t>Deverão ser cadastrados no mínimo cinco (5) registros de produtos, indicando entre  outras informações o estoque disponível. </a:t>
            </a:r>
          </a:p>
          <a:p>
            <a:pPr lvl="2" algn="just"/>
            <a:r>
              <a:rPr lang="pt-BR" sz="2200" dirty="0" smtClean="0"/>
              <a:t>Deverão ser cadastrados no mínimo dois (2) registros de clientes</a:t>
            </a:r>
          </a:p>
          <a:p>
            <a:pPr lvl="2" algn="just"/>
            <a:r>
              <a:rPr lang="pt-BR" sz="2200" dirty="0" smtClean="0"/>
              <a:t>O cadastro dos registros pode ser feito utilizando a interface de gerenciamento do banco de dados.</a:t>
            </a:r>
          </a:p>
          <a:p>
            <a:pPr lvl="2" algn="just"/>
            <a:r>
              <a:rPr lang="pt-BR" sz="2200" b="1" dirty="0" smtClean="0"/>
              <a:t>O banco de dados deve ter registro das compras efetivadas.</a:t>
            </a:r>
            <a:endParaRPr lang="pt-BR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em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em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5406</TotalTime>
  <Words>686</Words>
  <Application>Microsoft Office PowerPoint</Application>
  <PresentationFormat>Apresentação na tela (4:3)</PresentationFormat>
  <Paragraphs>73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Origem</vt:lpstr>
      <vt:lpstr>Projeto Proposto  ACH2077 - Soluções Web Baseadas em Software Livre </vt:lpstr>
      <vt:lpstr>Descrição do Projeto Proposto</vt:lpstr>
      <vt:lpstr>Descrição do Projeto Proposto</vt:lpstr>
      <vt:lpstr>Exemplos deste tipo de Projeto</vt:lpstr>
      <vt:lpstr>Exemplos deste tipo de Projeto</vt:lpstr>
      <vt:lpstr>1) O que deverá ser desenvolvido</vt:lpstr>
      <vt:lpstr>2) O que deverá ser desenvolvido</vt:lpstr>
      <vt:lpstr>3) O que deverá ser desenvolvido</vt:lpstr>
      <vt:lpstr>3) O que deverá ser desenvolvido</vt:lpstr>
      <vt:lpstr>4) O que deverá ser desenvolvido</vt:lpstr>
      <vt:lpstr>4) O que deverá ser desenvolvido</vt:lpstr>
      <vt:lpstr>5) O que deverá ser desenvolvido</vt:lpstr>
      <vt:lpstr>5) O que deverá ser desenvolvido</vt:lpstr>
      <vt:lpstr>Avaliação</vt:lpstr>
      <vt:lpstr>Avaliação</vt:lpstr>
      <vt:lpstr>Avaliação</vt:lpstr>
    </vt:vector>
  </TitlesOfParts>
  <Company>Familia Pérez-Escalante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Java e BDs</dc:title>
  <dc:creator>Jose Pérez Alcázar</dc:creator>
  <cp:lastModifiedBy>Juan Carlos</cp:lastModifiedBy>
  <cp:revision>49</cp:revision>
  <dcterms:created xsi:type="dcterms:W3CDTF">2010-07-28T13:49:28Z</dcterms:created>
  <dcterms:modified xsi:type="dcterms:W3CDTF">2011-08-19T15:03:25Z</dcterms:modified>
</cp:coreProperties>
</file>