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5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68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56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0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79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21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61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9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1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06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0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21D0-67CA-415F-AC08-DDFE23CFF789}" type="datetimeFigureOut">
              <a:rPr lang="pt-BR" smtClean="0"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4FF9-63E4-4232-AD09-21982E3F3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94" y="1"/>
            <a:ext cx="3608306" cy="256490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effectLst>
                  <a:reflection blurRad="6350" stA="60000" endA="900" endPos="58000" dir="5400000" sy="-100000" algn="bl" rotWithShape="0"/>
                </a:effectLst>
                <a:latin typeface="Cambria" pitchFamily="18" charset="0"/>
              </a:rPr>
              <a:t>Transport4You</a:t>
            </a:r>
            <a:endParaRPr lang="pt-BR" sz="6000" b="1" dirty="0">
              <a:effectLst>
                <a:reflection blurRad="6350" stA="60000" endA="900" endPos="580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r>
              <a:rPr lang="pt-BR" dirty="0" smtClean="0"/>
              <a:t>Equipe 5:</a:t>
            </a:r>
          </a:p>
          <a:p>
            <a:r>
              <a:rPr lang="pt-BR" sz="2800" dirty="0" smtClean="0"/>
              <a:t>Beatriz Teodoro</a:t>
            </a:r>
          </a:p>
          <a:p>
            <a:r>
              <a:rPr lang="pt-BR" sz="2800" dirty="0" smtClean="0"/>
              <a:t>Fernando </a:t>
            </a:r>
            <a:r>
              <a:rPr lang="pt-BR" sz="2800" dirty="0" err="1" smtClean="0"/>
              <a:t>Mitio</a:t>
            </a:r>
            <a:endParaRPr lang="pt-BR" sz="2800" dirty="0" smtClean="0"/>
          </a:p>
          <a:p>
            <a:r>
              <a:rPr lang="pt-BR" sz="2800" dirty="0" smtClean="0"/>
              <a:t>Luciana </a:t>
            </a:r>
            <a:r>
              <a:rPr lang="pt-BR" sz="2800" dirty="0" err="1" smtClean="0"/>
              <a:t>Malagrino</a:t>
            </a:r>
            <a:endParaRPr lang="pt-BR" sz="2800" dirty="0" smtClean="0"/>
          </a:p>
          <a:p>
            <a:r>
              <a:rPr lang="pt-BR" sz="2800" dirty="0" smtClean="0"/>
              <a:t>Murilo </a:t>
            </a:r>
            <a:r>
              <a:rPr lang="pt-BR" sz="2800" dirty="0" err="1" smtClean="0"/>
              <a:t>Honorio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3784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da proposta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Objetivo (documento): prover algumas funcionalidades básicas de um sistema de transporte metropolitano.</a:t>
            </a:r>
          </a:p>
          <a:p>
            <a:r>
              <a:rPr lang="pt-BR" dirty="0" smtClean="0"/>
              <a:t>Premissa: passageiro sempre com celular ligado e </a:t>
            </a:r>
            <a:r>
              <a:rPr lang="pt-BR" dirty="0" err="1" smtClean="0"/>
              <a:t>bluetooth</a:t>
            </a:r>
            <a:r>
              <a:rPr lang="pt-BR" dirty="0" smtClean="0"/>
              <a:t> ativado.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Objetivos (projeto)</a:t>
            </a:r>
          </a:p>
          <a:p>
            <a:pPr lvl="1"/>
            <a:r>
              <a:rPr lang="pt-BR" dirty="0" smtClean="0"/>
              <a:t>Permitir que usuários registrem-se no sistema e carreguem créditos.</a:t>
            </a:r>
          </a:p>
          <a:p>
            <a:pPr lvl="1"/>
            <a:r>
              <a:rPr lang="pt-BR" dirty="0" smtClean="0"/>
              <a:t>Reconhecer automaticamente entrada e saída de passageiros de um veículo (</a:t>
            </a:r>
            <a:r>
              <a:rPr lang="pt-BR" dirty="0" err="1" smtClean="0"/>
              <a:t>bluetooth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Prover informações de uso e notícias.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9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Desenvolvimento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XP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00050"/>
            <a:r>
              <a:rPr lang="pt-BR" i="1" dirty="0" err="1" smtClean="0"/>
              <a:t>Features</a:t>
            </a:r>
            <a:r>
              <a:rPr lang="pt-BR" i="1" dirty="0" smtClean="0"/>
              <a:t> </a:t>
            </a:r>
            <a:r>
              <a:rPr lang="pt-BR" dirty="0" smtClean="0"/>
              <a:t>baseadas em histórias de usuário</a:t>
            </a:r>
          </a:p>
          <a:p>
            <a:pPr marL="400050"/>
            <a:r>
              <a:rPr lang="pt-BR" dirty="0" smtClean="0"/>
              <a:t>Desenvolvimento de testes unitários</a:t>
            </a:r>
          </a:p>
          <a:p>
            <a:pPr marL="400050"/>
            <a:r>
              <a:rPr lang="pt-BR" dirty="0" smtClean="0"/>
              <a:t>Utilização de modelo para especificar as histórias</a:t>
            </a:r>
          </a:p>
          <a:p>
            <a:pPr marL="400050"/>
            <a:r>
              <a:rPr lang="pt-BR" dirty="0" smtClean="0"/>
              <a:t>Programação em pares</a:t>
            </a:r>
          </a:p>
          <a:p>
            <a:pPr marL="400050"/>
            <a:r>
              <a:rPr lang="pt-BR" dirty="0" smtClean="0"/>
              <a:t>Coragem</a:t>
            </a:r>
          </a:p>
          <a:p>
            <a:pPr marL="800100" lvl="1"/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Experiência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Dificuldade inicial para desenvolver “testes primeiro”</a:t>
            </a:r>
          </a:p>
          <a:p>
            <a:r>
              <a:rPr lang="pt-BR" dirty="0" smtClean="0"/>
              <a:t>Foram necessários diagramas e planejamento</a:t>
            </a:r>
          </a:p>
          <a:p>
            <a:pPr lvl="1"/>
            <a:r>
              <a:rPr lang="pt-BR" dirty="0" smtClean="0"/>
              <a:t>Estados do veículo</a:t>
            </a:r>
          </a:p>
          <a:p>
            <a:pPr lvl="1"/>
            <a:r>
              <a:rPr lang="pt-BR" dirty="0" smtClean="0"/>
              <a:t>Interação entre sistemas</a:t>
            </a:r>
          </a:p>
          <a:p>
            <a:pPr lvl="1"/>
            <a:r>
              <a:rPr lang="pt-BR" dirty="0" smtClean="0"/>
              <a:t>Esquema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5149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 de Desenvolvimento (2)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Confiança na especificação</a:t>
            </a:r>
          </a:p>
          <a:p>
            <a:r>
              <a:rPr lang="pt-BR" dirty="0" smtClean="0"/>
              <a:t>Funcionalidades desde o primeiro dia</a:t>
            </a:r>
          </a:p>
          <a:p>
            <a:r>
              <a:rPr lang="pt-BR" dirty="0" smtClean="0"/>
              <a:t>Sistema (quase) sempre pronto</a:t>
            </a:r>
          </a:p>
          <a:p>
            <a:r>
              <a:rPr lang="pt-BR" dirty="0" err="1" smtClean="0"/>
              <a:t>Refatoração</a:t>
            </a:r>
            <a:endParaRPr lang="pt-BR" dirty="0" smtClean="0"/>
          </a:p>
          <a:p>
            <a:r>
              <a:rPr lang="pt-BR" dirty="0" smtClean="0"/>
              <a:t>Soluções simples, mas não simplistas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Nem sempre foi possível desenvolver em pares fisicamente próximos</a:t>
            </a:r>
          </a:p>
          <a:p>
            <a:pPr lvl="1"/>
            <a:r>
              <a:rPr lang="pt-BR" dirty="0" err="1" smtClean="0"/>
              <a:t>Redmine</a:t>
            </a:r>
            <a:r>
              <a:rPr lang="pt-BR" dirty="0" smtClean="0"/>
              <a:t> e SVN</a:t>
            </a:r>
          </a:p>
          <a:p>
            <a:r>
              <a:rPr lang="pt-BR" dirty="0" smtClean="0"/>
              <a:t>Testar interface gráfica</a:t>
            </a:r>
            <a:r>
              <a:rPr lang="pt-BR" dirty="0"/>
              <a:t> </a:t>
            </a:r>
            <a:r>
              <a:rPr lang="pt-BR" dirty="0" smtClean="0"/>
              <a:t>e páginas </a:t>
            </a:r>
            <a:r>
              <a:rPr lang="pt-BR" dirty="0" smtClean="0"/>
              <a:t>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0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e Tecnologias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Linguagem de programação: Java SE 7</a:t>
            </a:r>
          </a:p>
          <a:p>
            <a:r>
              <a:rPr lang="pt-BR" dirty="0" smtClean="0"/>
              <a:t>IDE: Eclipse Java EE for Web </a:t>
            </a:r>
            <a:r>
              <a:rPr lang="pt-BR" dirty="0" err="1" smtClean="0"/>
              <a:t>Indigo</a:t>
            </a:r>
            <a:endParaRPr lang="pt-BR" dirty="0" smtClean="0"/>
          </a:p>
          <a:p>
            <a:r>
              <a:rPr lang="pt-BR" dirty="0" smtClean="0"/>
              <a:t>Testes: </a:t>
            </a:r>
            <a:r>
              <a:rPr lang="pt-BR" dirty="0" err="1" smtClean="0"/>
              <a:t>Junit</a:t>
            </a:r>
            <a:r>
              <a:rPr lang="pt-BR" dirty="0" smtClean="0"/>
              <a:t> 4</a:t>
            </a:r>
          </a:p>
          <a:p>
            <a:r>
              <a:rPr lang="pt-BR" dirty="0" smtClean="0"/>
              <a:t>Controle de Versão: SVN, </a:t>
            </a:r>
            <a:r>
              <a:rPr lang="pt-BR" dirty="0" err="1" smtClean="0"/>
              <a:t>Subversion</a:t>
            </a:r>
            <a:endParaRPr lang="pt-BR" dirty="0" smtClean="0"/>
          </a:p>
          <a:p>
            <a:r>
              <a:rPr lang="pt-BR" dirty="0" smtClean="0"/>
              <a:t>Diagramas e esquemas: </a:t>
            </a:r>
            <a:r>
              <a:rPr lang="pt-BR" dirty="0" err="1" smtClean="0"/>
              <a:t>ArgoUML</a:t>
            </a:r>
            <a:r>
              <a:rPr lang="pt-BR" dirty="0" smtClean="0"/>
              <a:t>, </a:t>
            </a:r>
            <a:r>
              <a:rPr lang="pt-BR" dirty="0" err="1" smtClean="0"/>
              <a:t>DBMain</a:t>
            </a:r>
            <a:endParaRPr lang="pt-BR" dirty="0" smtClean="0"/>
          </a:p>
          <a:p>
            <a:r>
              <a:rPr lang="pt-BR" dirty="0" smtClean="0"/>
              <a:t>Banco de Dados: </a:t>
            </a:r>
            <a:r>
              <a:rPr lang="pt-BR" dirty="0" err="1" smtClean="0"/>
              <a:t>PostgreSQL</a:t>
            </a:r>
            <a:endParaRPr lang="pt-BR" dirty="0" smtClean="0"/>
          </a:p>
          <a:p>
            <a:r>
              <a:rPr lang="pt-BR" dirty="0" smtClean="0"/>
              <a:t>Servidor Web: Apache </a:t>
            </a:r>
            <a:r>
              <a:rPr lang="pt-BR" dirty="0" err="1" smtClean="0"/>
              <a:t>Tomcat</a:t>
            </a:r>
            <a:r>
              <a:rPr lang="pt-BR" dirty="0" smtClean="0"/>
              <a:t> 7</a:t>
            </a:r>
          </a:p>
          <a:p>
            <a:r>
              <a:rPr lang="pt-BR" dirty="0" smtClean="0"/>
              <a:t>Gerenciamento: </a:t>
            </a:r>
            <a:r>
              <a:rPr lang="pt-BR" dirty="0" err="1" smtClean="0"/>
              <a:t>Redmine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54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e Tecnologias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 Web: JSP</a:t>
            </a:r>
          </a:p>
          <a:p>
            <a:r>
              <a:rPr lang="pt-BR" dirty="0" smtClean="0"/>
              <a:t>Validações Web: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Interface gráfica: Swing</a:t>
            </a:r>
          </a:p>
          <a:p>
            <a:r>
              <a:rPr lang="pt-BR" dirty="0" smtClean="0"/>
              <a:t>Bluetooth: API </a:t>
            </a:r>
            <a:r>
              <a:rPr lang="pt-BR" dirty="0" err="1" smtClean="0"/>
              <a:t>BlueCove</a:t>
            </a:r>
            <a:endParaRPr lang="pt-BR" dirty="0" smtClean="0"/>
          </a:p>
          <a:p>
            <a:pPr lvl="1"/>
            <a:r>
              <a:rPr lang="pt-BR" dirty="0" smtClean="0"/>
              <a:t>Implementação do JSR-82</a:t>
            </a:r>
          </a:p>
          <a:p>
            <a:pPr lvl="1"/>
            <a:r>
              <a:rPr lang="pt-BR" dirty="0" smtClean="0"/>
              <a:t>Interface para pilha </a:t>
            </a:r>
            <a:r>
              <a:rPr lang="pt-BR" dirty="0" err="1" smtClean="0"/>
              <a:t>bluetooth</a:t>
            </a:r>
            <a:r>
              <a:rPr lang="pt-BR" dirty="0" smtClean="0"/>
              <a:t> do Windows</a:t>
            </a:r>
          </a:p>
          <a:p>
            <a:pPr lvl="1"/>
            <a:r>
              <a:rPr lang="pt-BR" dirty="0" smtClean="0"/>
              <a:t>Utilização do perfil SDAP (aplicação para descoberta de serviços)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512"/>
            <a:ext cx="5976664" cy="6753528"/>
          </a:xfrm>
        </p:spPr>
      </p:pic>
    </p:spTree>
    <p:extLst>
      <p:ext uri="{BB962C8B-B14F-4D97-AF65-F5344CB8AC3E}">
        <p14:creationId xmlns:p14="http://schemas.microsoft.com/office/powerpoint/2010/main" val="5679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T4Y – Arquitetura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Modelo cliente-servidor</a:t>
            </a:r>
          </a:p>
          <a:p>
            <a:pPr lvl="1"/>
            <a:r>
              <a:rPr lang="pt-BR" dirty="0" smtClean="0"/>
              <a:t>Sistema veículo: detecta passageiros via </a:t>
            </a:r>
            <a:r>
              <a:rPr lang="pt-BR" dirty="0" err="1" smtClean="0"/>
              <a:t>bluetooth</a:t>
            </a:r>
            <a:r>
              <a:rPr lang="pt-BR" dirty="0" smtClean="0"/>
              <a:t>, interface GPS para identificar paradas</a:t>
            </a:r>
          </a:p>
          <a:p>
            <a:pPr lvl="1"/>
            <a:r>
              <a:rPr lang="pt-BR" dirty="0" smtClean="0"/>
              <a:t>Sistema central: recebe mensagens dos veículos, abrindo threads para registrar no BD as interações</a:t>
            </a:r>
            <a:endParaRPr lang="pt-BR" dirty="0"/>
          </a:p>
          <a:p>
            <a:r>
              <a:rPr lang="pt-BR" dirty="0" smtClean="0"/>
              <a:t>Modelo repositório</a:t>
            </a:r>
          </a:p>
          <a:p>
            <a:pPr lvl="1"/>
            <a:r>
              <a:rPr lang="pt-BR" dirty="0" smtClean="0"/>
              <a:t>Sistema central e sistema web acessam o mesmo banco de dados</a:t>
            </a:r>
            <a:endParaRPr lang="pt-BR" dirty="0"/>
          </a:p>
          <a:p>
            <a:r>
              <a:rPr lang="pt-BR" dirty="0" smtClean="0"/>
              <a:t>Serviço web: sistema web</a:t>
            </a:r>
          </a:p>
          <a:p>
            <a:pPr lvl="1"/>
            <a:r>
              <a:rPr lang="pt-BR" dirty="0" smtClean="0"/>
              <a:t>Passageiros: cadastro, histórico de viagens, créditos</a:t>
            </a:r>
          </a:p>
          <a:p>
            <a:pPr lvl="1"/>
            <a:r>
              <a:rPr lang="pt-BR" dirty="0" smtClean="0"/>
              <a:t>Administradores: notícias, linhas, trajetos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0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188707" cy="63408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Arquitetura do Sistema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323528" y="4231852"/>
            <a:ext cx="2059173" cy="2343434"/>
            <a:chOff x="323528" y="3789040"/>
            <a:chExt cx="2448272" cy="2786246"/>
          </a:xfrm>
        </p:grpSpPr>
        <p:pic>
          <p:nvPicPr>
            <p:cNvPr id="1030" name="Picture 6" descr="http://lh6.google.com/franciscogpneto/R3ullAdOimI/AAAAAAAADts/9rhp0hCQPnE/Banco%20de%20Dados_thumb%5B2%5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89040"/>
              <a:ext cx="2448272" cy="241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323528" y="6205954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BANCO DE DADOS</a:t>
              </a:r>
              <a:endParaRPr lang="pt-BR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396383" y="4231852"/>
            <a:ext cx="2448272" cy="2343434"/>
            <a:chOff x="6418858" y="3982078"/>
            <a:chExt cx="2448272" cy="2343434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614" y="3982078"/>
              <a:ext cx="2029768" cy="2029768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6418858" y="5956180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SISTEMA WEB</a:t>
              </a:r>
              <a:endParaRPr lang="pt-BR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944648" y="1484784"/>
            <a:ext cx="2109543" cy="2096418"/>
            <a:chOff x="3517228" y="2571750"/>
            <a:chExt cx="2109543" cy="2096418"/>
          </a:xfrm>
        </p:grpSpPr>
        <p:pic>
          <p:nvPicPr>
            <p:cNvPr id="1032" name="Picture 8" descr="C:\Users\Murilo e Thais\AppData\Local\Microsoft\Windows\Temporary Internet Files\Content.IE5\DIE7OOR7\MC900434845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2571750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3517228" y="4298836"/>
              <a:ext cx="210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SISTEMA CENTRAL</a:t>
              </a:r>
              <a:endParaRPr lang="pt-BR" dirty="0"/>
            </a:p>
          </p:txBody>
        </p:sp>
      </p:grpSp>
      <p:cxnSp>
        <p:nvCxnSpPr>
          <p:cNvPr id="11" name="Conector de seta reta 10"/>
          <p:cNvCxnSpPr>
            <a:stCxn id="8" idx="1"/>
            <a:endCxn id="1030" idx="3"/>
          </p:cNvCxnSpPr>
          <p:nvPr/>
        </p:nvCxnSpPr>
        <p:spPr>
          <a:xfrm flipH="1">
            <a:off x="2382701" y="5246736"/>
            <a:ext cx="1233438" cy="1066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1032" idx="1"/>
            <a:endCxn id="1030" idx="0"/>
          </p:cNvCxnSpPr>
          <p:nvPr/>
        </p:nvCxnSpPr>
        <p:spPr>
          <a:xfrm rot="10800000" flipV="1">
            <a:off x="1353116" y="2342034"/>
            <a:ext cx="789055" cy="1889818"/>
          </a:xfrm>
          <a:prstGeom prst="bentConnector2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07" y="4883101"/>
            <a:ext cx="726854" cy="726854"/>
          </a:xfrm>
          <a:prstGeom prst="rect">
            <a:avLst/>
          </a:prstGeom>
        </p:spPr>
      </p:pic>
      <p:cxnSp>
        <p:nvCxnSpPr>
          <p:cNvPr id="47" name="Conector de seta reta 46"/>
          <p:cNvCxnSpPr>
            <a:stCxn id="1026" idx="1"/>
            <a:endCxn id="1032" idx="3"/>
          </p:cNvCxnSpPr>
          <p:nvPr/>
        </p:nvCxnSpPr>
        <p:spPr>
          <a:xfrm flipH="1">
            <a:off x="3856670" y="2329296"/>
            <a:ext cx="1454949" cy="12738"/>
          </a:xfrm>
          <a:prstGeom prst="straightConnector1">
            <a:avLst/>
          </a:prstGeom>
          <a:ln w="571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6999041" y="4262278"/>
            <a:ext cx="2109543" cy="2313008"/>
            <a:chOff x="6736407" y="4263552"/>
            <a:chExt cx="2109543" cy="2313008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929" y="4263552"/>
              <a:ext cx="1206500" cy="1968500"/>
            </a:xfrm>
            <a:prstGeom prst="rect">
              <a:avLst/>
            </a:prstGeom>
          </p:spPr>
        </p:pic>
        <p:sp>
          <p:nvSpPr>
            <p:cNvPr id="65" name="CaixaDeTexto 64"/>
            <p:cNvSpPr txBox="1"/>
            <p:nvPr/>
          </p:nvSpPr>
          <p:spPr>
            <a:xfrm>
              <a:off x="6736407" y="6207228"/>
              <a:ext cx="2109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USUÁRIO</a:t>
              </a:r>
              <a:endParaRPr lang="pt-BR" dirty="0"/>
            </a:p>
          </p:txBody>
        </p:sp>
      </p:grpSp>
      <p:pic>
        <p:nvPicPr>
          <p:cNvPr id="1026" name="Picture 2" descr="C:\Users\Murilo e Thais\AppData\Local\Microsoft\Windows\Temporary Internet Files\Content.IE5\JAC21LGB\MC900353710[1].wmf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619" y="1373420"/>
            <a:ext cx="3374944" cy="19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030530" y="2970439"/>
            <a:ext cx="210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SISTEMA VEÍCULO</a:t>
            </a:r>
            <a:endParaRPr lang="pt-BR" dirty="0"/>
          </a:p>
        </p:txBody>
      </p:sp>
      <p:cxnSp>
        <p:nvCxnSpPr>
          <p:cNvPr id="25" name="Conector de seta reta 24"/>
          <p:cNvCxnSpPr>
            <a:stCxn id="1026" idx="2"/>
            <a:endCxn id="23" idx="1"/>
          </p:cNvCxnSpPr>
          <p:nvPr/>
        </p:nvCxnSpPr>
        <p:spPr>
          <a:xfrm>
            <a:off x="6999091" y="3285172"/>
            <a:ext cx="451472" cy="1961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15" y="73145"/>
            <a:ext cx="1318452" cy="131845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232129"/>
            <a:ext cx="1036631" cy="1036631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18" y="3273779"/>
            <a:ext cx="857370" cy="1019317"/>
          </a:xfrm>
          <a:prstGeom prst="rect">
            <a:avLst/>
          </a:prstGeom>
        </p:spPr>
      </p:pic>
      <p:cxnSp>
        <p:nvCxnSpPr>
          <p:cNvPr id="44" name="Conector de seta reta 43"/>
          <p:cNvCxnSpPr>
            <a:stCxn id="37" idx="3"/>
          </p:cNvCxnSpPr>
          <p:nvPr/>
        </p:nvCxnSpPr>
        <p:spPr>
          <a:xfrm>
            <a:off x="6372761" y="5246528"/>
            <a:ext cx="892054" cy="99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347</Words>
  <Application>Microsoft Office PowerPoint</Application>
  <PresentationFormat>Apresentação na tela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Transport4You</vt:lpstr>
      <vt:lpstr>Descrição da proposta</vt:lpstr>
      <vt:lpstr>Metodologia de Desenvolvimento</vt:lpstr>
      <vt:lpstr>Metodologia de Desenvolvimento (2)</vt:lpstr>
      <vt:lpstr>Linguagem e Tecnologias</vt:lpstr>
      <vt:lpstr>Linguagem e Tecnologias (2)</vt:lpstr>
      <vt:lpstr>Apresentação do PowerPoint</vt:lpstr>
      <vt:lpstr>Entendendo o T4Y – Arquitetura </vt:lpstr>
      <vt:lpstr>Arquitetura do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Transport4You</dc:title>
  <dc:creator>Murilo e Thais</dc:creator>
  <cp:lastModifiedBy>Murilo e Thais</cp:lastModifiedBy>
  <cp:revision>16</cp:revision>
  <dcterms:created xsi:type="dcterms:W3CDTF">2011-11-23T16:55:07Z</dcterms:created>
  <dcterms:modified xsi:type="dcterms:W3CDTF">2011-11-23T23:22:23Z</dcterms:modified>
</cp:coreProperties>
</file>