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61FBEF-F75B-40F9-B729-EE80A91B2D1A}" type="datetimeFigureOut">
              <a:rPr lang="pt-BR" smtClean="0"/>
              <a:t>31/08/2011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352928" cy="1467594"/>
          </a:xfrm>
        </p:spPr>
        <p:txBody>
          <a:bodyPr/>
          <a:lstStyle/>
          <a:p>
            <a:pPr algn="ctr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Prática e Gerenciamento de Projetos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4005064"/>
            <a:ext cx="6799163" cy="1872208"/>
          </a:xfrm>
        </p:spPr>
        <p:txBody>
          <a:bodyPr>
            <a:noAutofit/>
          </a:bodyPr>
          <a:lstStyle/>
          <a:p>
            <a:pPr algn="ctr"/>
            <a:r>
              <a:rPr lang="pt-BR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 Grupo 1</a:t>
            </a:r>
          </a:p>
          <a:p>
            <a:pPr algn="ctr"/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Beatriz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eodoro</a:t>
            </a:r>
            <a:endParaRPr lang="en-US" sz="2000" b="1" cap="none" spc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Luciana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alagrino</a:t>
            </a:r>
            <a:endParaRPr lang="en-US" sz="2000" b="1" cap="none" spc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Murilo</a:t>
            </a:r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alvão</a:t>
            </a:r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onório</a:t>
            </a:r>
            <a:endParaRPr lang="en-US" sz="2000" b="1" cap="none" spc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Karen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imenes</a:t>
            </a:r>
            <a:endParaRPr lang="pt-BR" sz="2000" b="1" cap="none" spc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8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80928"/>
            <a:ext cx="7704856" cy="1008112"/>
          </a:xfrm>
        </p:spPr>
        <p:txBody>
          <a:bodyPr/>
          <a:lstStyle/>
          <a:p>
            <a:pPr algn="ctr"/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endParaRPr lang="pt-BR" sz="4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62243" y="829844"/>
            <a:ext cx="1251841" cy="230541"/>
          </a:xfrm>
        </p:spPr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5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5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Mercado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Concorrentes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3120" y="2348880"/>
            <a:ext cx="7920880" cy="1423533"/>
          </a:xfrm>
        </p:spPr>
        <p:txBody>
          <a:bodyPr/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2010</a:t>
            </a:r>
            <a:endParaRPr lang="pt-B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Link: </a:t>
            </a:r>
            <a:r>
              <a:rPr lang="en-US" sz="1800" b="0" dirty="0" err="1" smtClean="0"/>
              <a:t>Disponível</a:t>
            </a:r>
            <a:r>
              <a:rPr lang="en-US" sz="1800" b="0" dirty="0" smtClean="0"/>
              <a:t>  no MSDN </a:t>
            </a:r>
            <a:r>
              <a:rPr lang="en-US" sz="1800" b="0" dirty="0" err="1" smtClean="0"/>
              <a:t>para</a:t>
            </a:r>
            <a:r>
              <a:rPr lang="en-US" sz="1800" b="0" dirty="0" smtClean="0"/>
              <a:t> Download.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052736"/>
            <a:ext cx="7516316" cy="3600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400" dirty="0" smtClean="0"/>
              <a:t>Exemplo: Projeto </a:t>
            </a:r>
            <a:r>
              <a:rPr lang="pt-BR" sz="2400" dirty="0"/>
              <a:t>de Produção de Livro Técnico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3384376"/>
          </a:xfrm>
        </p:spPr>
        <p:txBody>
          <a:bodyPr numCol="3">
            <a:normAutofit fontScale="850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pt-BR" sz="2000" dirty="0" smtClean="0"/>
              <a:t>1 </a:t>
            </a:r>
            <a:r>
              <a:rPr lang="pt-BR" sz="2000" dirty="0"/>
              <a:t>- Gerenciamento do projeto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2 - Produção Editorial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2.1 - Preparação de matérias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2.2 - Esboço de ilustrações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2.3 - Revisão ortográfica e </a:t>
            </a:r>
            <a:r>
              <a:rPr lang="pt-BR" sz="2000" dirty="0" smtClean="0"/>
              <a:t>gramatical</a:t>
            </a:r>
            <a:endParaRPr lang="pt-BR" sz="2000" dirty="0"/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2.4 - Preparo da Ficha </a:t>
            </a:r>
            <a:r>
              <a:rPr lang="pt-BR" sz="2000" dirty="0" smtClean="0"/>
              <a:t>Técnica </a:t>
            </a:r>
            <a:endParaRPr lang="pt-BR" sz="2000" dirty="0"/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2.5 - Registro Direito Autoral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2.6 - </a:t>
            </a:r>
            <a:r>
              <a:rPr lang="pt-BR" sz="2000" dirty="0" smtClean="0"/>
              <a:t>Registro </a:t>
            </a:r>
            <a:r>
              <a:rPr lang="pt-BR" sz="2000" dirty="0"/>
              <a:t>(ISBN)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3 - Produção Gráfica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3.1 - Projeto gráfico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3.2 - Gráficos e ilustrações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3.3 - Diagramação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3.4 - Fotolitos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3.4.1 - Fotolitos da capa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3.4.2 - Fotolitos do miolo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3.4.3 - Prova de prelo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3.4.4 </a:t>
            </a:r>
            <a:r>
              <a:rPr lang="pt-BR" sz="2000" dirty="0" smtClean="0"/>
              <a:t>- </a:t>
            </a:r>
            <a:r>
              <a:rPr lang="pt-BR" sz="2000" dirty="0"/>
              <a:t>Prova heliográfica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3.5 - Impressão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3.6 - Acabamento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4 - Divulgação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4.1 - Parceria Comercial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4.2 - Entrega para distribuição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28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WBS: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3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8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131</TotalTime>
  <Words>148</Words>
  <Application>Microsoft Office PowerPoint</Application>
  <PresentationFormat>Apresentação na tela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Ângulos</vt:lpstr>
      <vt:lpstr>Prática e Gerenciamento de Projetos</vt:lpstr>
      <vt:lpstr>Ferramentas de Gestão</vt:lpstr>
      <vt:lpstr>Ferramentas de gestão</vt:lpstr>
      <vt:lpstr>VisÃO DE Mercado</vt:lpstr>
      <vt:lpstr>Microsoft Project 2010</vt:lpstr>
      <vt:lpstr>Microsoft Project 2010</vt:lpstr>
      <vt:lpstr>Microsoft Project 2010 Exemplo: Projeto de Produção de Livro Técnico </vt:lpstr>
      <vt:lpstr>Microsoft Project 2010</vt:lpstr>
      <vt:lpstr>Microsoft Project 2010</vt:lpstr>
      <vt:lpstr>Microsoft Project 2010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 e Gerenciamento de Projetos</dc:title>
  <dc:creator>HP</dc:creator>
  <cp:lastModifiedBy>HP</cp:lastModifiedBy>
  <cp:revision>7</cp:revision>
  <dcterms:created xsi:type="dcterms:W3CDTF">2011-08-31T16:16:59Z</dcterms:created>
  <dcterms:modified xsi:type="dcterms:W3CDTF">2011-08-31T18:28:13Z</dcterms:modified>
</cp:coreProperties>
</file>