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1" r:id="rId3"/>
    <p:sldId id="258" r:id="rId4"/>
    <p:sldId id="259" r:id="rId5"/>
    <p:sldId id="260" r:id="rId6"/>
    <p:sldId id="267" r:id="rId7"/>
    <p:sldId id="269" r:id="rId8"/>
    <p:sldId id="263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FB0B-ADE9-4C0D-ADF9-C0C09620EE52}" type="datetimeFigureOut">
              <a:rPr lang="pt-BR" smtClean="0"/>
              <a:t>16/09/2011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BC06-801D-463E-B92A-E1234DFC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30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Agendamento: definir dependências entre uma série de eventos ou tarefas, alocar pessoas e recursos, lidar com incerteza nas</a:t>
            </a:r>
            <a:r>
              <a:rPr lang="pt-BR" baseline="0" dirty="0" smtClean="0"/>
              <a:t> estimativas das tarefas. Exemplos...</a:t>
            </a:r>
            <a:endParaRPr lang="pt-BR" dirty="0" smtClean="0"/>
          </a:p>
          <a:p>
            <a:r>
              <a:rPr lang="pt-BR" dirty="0" smtClean="0"/>
              <a:t>Informações:</a:t>
            </a:r>
            <a:r>
              <a:rPr lang="pt-BR" baseline="0" dirty="0" smtClean="0"/>
              <a:t> listas de tarefas, alocar pessoal e recursos. Verificar e estimar tempo para realização de tarefas. Gerenciar riscos. Armazenar histórico. Planejar carga de trabalho</a:t>
            </a:r>
          </a:p>
          <a:p>
            <a:r>
              <a:rPr lang="pt-BR" baseline="0" dirty="0" smtClean="0"/>
              <a:t>Abordagem colaborativa: Project Server 2010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6BC06-801D-463E-B92A-E1234DFCFDA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4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1FBEF-F75B-40F9-B729-EE80A91B2D1A}" type="datetimeFigureOut">
              <a:rPr lang="pt-BR" smtClean="0"/>
              <a:pPr/>
              <a:t>16/09/2011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43A5E8F-1B99-4970-A2F4-6BBBD6294D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352928" cy="1467594"/>
          </a:xfrm>
        </p:spPr>
        <p:txBody>
          <a:bodyPr/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Prática e Gerenciamento de Projetos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005064"/>
            <a:ext cx="6799163" cy="1872208"/>
          </a:xfrm>
        </p:spPr>
        <p:txBody>
          <a:bodyPr>
            <a:noAutofit/>
          </a:bodyPr>
          <a:lstStyle/>
          <a:p>
            <a:pPr algn="ctr"/>
            <a:r>
              <a:rPr lang="pt-BR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 Grupo 1</a:t>
            </a: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Beatriz 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Teodoro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Luciana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alagrino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Murilo</a:t>
            </a:r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alvão</a:t>
            </a:r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onório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Karen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imenes</a:t>
            </a:r>
            <a:endParaRPr lang="pt-BR" sz="2000" b="1" cap="none" spc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704856" cy="1008112"/>
          </a:xfrm>
        </p:spPr>
        <p:txBody>
          <a:bodyPr/>
          <a:lstStyle/>
          <a:p>
            <a:pPr algn="ctr"/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45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926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instrumentos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utilizados para facilitar a gestão de projetos, visando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obter maior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eficiência e/ou eficácia na realização de determinados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processos e atividades. </a:t>
            </a:r>
          </a:p>
          <a:p>
            <a:pPr>
              <a:buFont typeface="Wingdings" pitchFamily="2" charset="2"/>
              <a:buChar char="q"/>
            </a:pP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Permitem obter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complexas de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estruturada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propósitos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Realizar Agendamento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Prover Informaç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ões</a:t>
            </a:r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buNone/>
            </a:pPr>
            <a:endParaRPr lang="pt-BR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Abordagens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Desktop, web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usuário único, colaborativas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Integradas, n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ão-especializadas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buFont typeface="Wingdings" pitchFamily="2" charset="2"/>
              <a:buChar char="q"/>
            </a:pPr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pt-B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escolhido: Microsoft Project </a:t>
            </a:r>
            <a:r>
              <a:rPr lang="pt-BR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5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3120" y="2348880"/>
            <a:ext cx="7920880" cy="1423533"/>
          </a:xfrm>
        </p:spPr>
        <p:txBody>
          <a:bodyPr/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2010</a:t>
            </a:r>
            <a:endParaRPr lang="pt-B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en-US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Aplicativo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gerenciamento de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projetos.</a:t>
            </a: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Permite representar graficamente informações sobre projetos.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Simplifica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planejamento, a colaboração e o gerenciamento de recursos para lidar com todos os tipos de projetos, por meios visuais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aprimorados.</a:t>
            </a: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Possui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agendamento avançado, gerenciamento de tarefas e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proporciona excelente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sobre como gerenciar e apresentar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projetos.</a:t>
            </a:r>
          </a:p>
          <a:p>
            <a:pPr lvl="2" algn="just">
              <a:buFont typeface="Wingdings" pitchFamily="2" charset="2"/>
              <a:buChar char="Ø"/>
            </a:pPr>
            <a:endParaRPr lang="pt-B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itchFamily="2" charset="2"/>
              <a:buChar char="q"/>
            </a:pPr>
            <a:r>
              <a:rPr lang="pt-BR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</a:t>
            </a:r>
            <a:r>
              <a:rPr lang="pt-BR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similares </a:t>
            </a:r>
            <a:r>
              <a:rPr lang="pt-BR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freeware</a:t>
            </a: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GanttProject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OpenProj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Workbench.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  <a:r>
              <a:rPr 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  <a:endParaRPr lang="en-US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WBS,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calendário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Acompanhar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andamento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MS Visio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/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Disponibilidade</a:t>
            </a:r>
            <a:endParaRPr lang="en-US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Licenças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oficiais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versões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2007 e  2010</a:t>
            </a: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USP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cadastrados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MSDNAA -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Academic Alliance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2" algn="just">
              <a:buClrTx/>
              <a:buFont typeface="Wingdings" pitchFamily="2" charset="2"/>
              <a:buChar char="Ø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algn="just">
              <a:buClrTx/>
              <a:buFont typeface="Wingdings" pitchFamily="2" charset="2"/>
              <a:buChar char="Ø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msdn90.e-academy.com/</a:t>
            </a:r>
            <a:r>
              <a:rPr lang="pt-B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cce_usp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pPr lvl="3" algn="just">
              <a:buClrTx/>
              <a:buFont typeface="Wingdings" pitchFamily="2" charset="2"/>
              <a:buChar char="Ø"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pt-B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msdn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no Google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Demonstração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Espaço Reservado para Conteúdo 6" descr="ff355964.project-2010(en-us,MSDN.1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8024" y="2708920"/>
            <a:ext cx="3744416" cy="34518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052736"/>
            <a:ext cx="7516316" cy="36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DEMONSTRAÇÃO DO MS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Projeto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Produção de Livro Técnico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3384376"/>
          </a:xfrm>
        </p:spPr>
        <p:txBody>
          <a:bodyPr numCol="3" anchor="ctr">
            <a:normAutofit fontScale="85000" lnSpcReduction="10000"/>
          </a:bodyPr>
          <a:lstStyle/>
          <a:p>
            <a:pPr marL="0" indent="0">
              <a:lnSpc>
                <a:spcPct val="120000"/>
              </a:lnSpc>
            </a:pPr>
            <a:r>
              <a:rPr lang="pt-BR" sz="2000" b="0" dirty="0" smtClean="0"/>
              <a:t>1 </a:t>
            </a:r>
            <a:r>
              <a:rPr lang="pt-BR" sz="2000" b="0" dirty="0"/>
              <a:t>- Gerenciamento do projeto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2 - Produção Editorial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2.1 - Preparação de matérias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2.2 - Esboço de ilustrações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2.3 - Revisão ortográfica e </a:t>
            </a:r>
            <a:r>
              <a:rPr lang="pt-BR" sz="2000" b="0" dirty="0" smtClean="0"/>
              <a:t>gramatical</a:t>
            </a:r>
            <a:endParaRPr lang="pt-BR" sz="2000" b="0" dirty="0"/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2.4 - Preparo da Ficha </a:t>
            </a:r>
            <a:r>
              <a:rPr lang="pt-BR" sz="2000" b="0" dirty="0" smtClean="0"/>
              <a:t>Técnica </a:t>
            </a:r>
            <a:endParaRPr lang="pt-BR" sz="2000" b="0" dirty="0"/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2.5 - Registro Direito Autoral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2.6 - </a:t>
            </a:r>
            <a:r>
              <a:rPr lang="pt-BR" sz="2000" b="0" dirty="0" smtClean="0"/>
              <a:t>Registro </a:t>
            </a:r>
            <a:r>
              <a:rPr lang="pt-BR" sz="2000" b="0" dirty="0"/>
              <a:t>(ISBN)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3 - Produção Gráfica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3.1 - Projeto gráfico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3.2 - Gráficos e ilustrações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3.3 - Diagramação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3.4 - Fotolitos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3.4.1 - Fotolitos da capa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3.4.2 - Fotolitos do miolo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3.4.3 - Prova de prelo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3.4.4 </a:t>
            </a:r>
            <a:r>
              <a:rPr lang="pt-BR" sz="2000" b="0" dirty="0" smtClean="0"/>
              <a:t>- </a:t>
            </a:r>
            <a:r>
              <a:rPr lang="pt-BR" sz="2000" b="0" dirty="0"/>
              <a:t>Prova heliográfica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3.5 - Impressão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3.6 - Acabamento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4 - Divulgação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4.1 - Parceria Comercial</a:t>
            </a:r>
          </a:p>
          <a:p>
            <a:pPr marL="0" indent="0">
              <a:lnSpc>
                <a:spcPct val="120000"/>
              </a:lnSpc>
            </a:pPr>
            <a:r>
              <a:rPr lang="pt-BR" sz="2000" b="0" dirty="0"/>
              <a:t>4.2 - Entrega para distribuição</a:t>
            </a:r>
            <a:endParaRPr lang="en-US" sz="2000" b="0" dirty="0" smtClean="0"/>
          </a:p>
          <a:p>
            <a:pPr>
              <a:buFont typeface="Wingdings" pitchFamily="2" charset="2"/>
              <a:buChar char="§"/>
            </a:pPr>
            <a:endParaRPr lang="en-US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8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bibliografia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http://technet.microsoft.com/pt-br/evalcenter/ee404758</a:t>
            </a:r>
          </a:p>
          <a:p>
            <a:pPr>
              <a:buFont typeface="Wingdings" pitchFamily="2" charset="2"/>
              <a:buChar char="q"/>
            </a:pPr>
            <a:r>
              <a:rPr lang="pt-B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http://office.microsoft.com/pt-br/project-help/novidades-no-microsoft-project-2010-HA010354195.aspx</a:t>
            </a:r>
          </a:p>
          <a:p>
            <a:pPr>
              <a:buFont typeface="Wingdings" pitchFamily="2" charset="2"/>
              <a:buChar char="q"/>
            </a:pPr>
            <a:r>
              <a:rPr lang="pt-BR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http://gerentedeprojeto.net.br/?p=305</a:t>
            </a:r>
          </a:p>
          <a:p>
            <a:pPr marL="0" indent="0"/>
            <a:endParaRPr lang="pt-BR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293</TotalTime>
  <Words>407</Words>
  <Application>Microsoft Office PowerPoint</Application>
  <PresentationFormat>Apresentação na tela (4:3)</PresentationFormat>
  <Paragraphs>79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Ângulos</vt:lpstr>
      <vt:lpstr>Prática e Gerenciamento de Projetos</vt:lpstr>
      <vt:lpstr>Ferramentas de Gestão</vt:lpstr>
      <vt:lpstr>Ferramentas de gestão de projetos</vt:lpstr>
      <vt:lpstr>Microsoft Project 2010</vt:lpstr>
      <vt:lpstr>Microsoft Project 2010</vt:lpstr>
      <vt:lpstr>Microsoft Project 2010</vt:lpstr>
      <vt:lpstr>Demonstração  MicroSoft Project 2010</vt:lpstr>
      <vt:lpstr>DEMONSTRAÇÃO DO MS Project 2010 Exemplo: Projeto de Produção de Livro Técnico 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e Gerenciamento de Projetos</dc:title>
  <dc:creator>HP</dc:creator>
  <cp:lastModifiedBy>Murilo e Thais</cp:lastModifiedBy>
  <cp:revision>33</cp:revision>
  <dcterms:created xsi:type="dcterms:W3CDTF">2011-08-31T16:16:59Z</dcterms:created>
  <dcterms:modified xsi:type="dcterms:W3CDTF">2011-09-16T13:54:58Z</dcterms:modified>
</cp:coreProperties>
</file>