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F3050-9CDA-4840-9B96-FFF39B9261D0}" type="datetimeFigureOut">
              <a:rPr lang="pt-BR" smtClean="0"/>
              <a:t>18/12/2009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401AC-7B15-4091-A5D9-AA0E250E397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401AC-7B15-4091-A5D9-AA0E250E397E}" type="slidenum">
              <a:rPr lang="pt-BR" smtClean="0"/>
              <a:t>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EB4E-98D8-496B-A48D-764255E5C8AE}" type="datetimeFigureOut">
              <a:rPr lang="pt-BR" smtClean="0"/>
              <a:t>18/12/2009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95B5-8725-4A1E-8E93-228D34628C3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EB4E-98D8-496B-A48D-764255E5C8AE}" type="datetimeFigureOut">
              <a:rPr lang="pt-BR" smtClean="0"/>
              <a:t>18/12/2009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95B5-8725-4A1E-8E93-228D34628C3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EB4E-98D8-496B-A48D-764255E5C8AE}" type="datetimeFigureOut">
              <a:rPr lang="pt-BR" smtClean="0"/>
              <a:t>18/12/2009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95B5-8725-4A1E-8E93-228D34628C3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EB4E-98D8-496B-A48D-764255E5C8AE}" type="datetimeFigureOut">
              <a:rPr lang="pt-BR" smtClean="0"/>
              <a:t>18/12/2009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95B5-8725-4A1E-8E93-228D34628C3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EB4E-98D8-496B-A48D-764255E5C8AE}" type="datetimeFigureOut">
              <a:rPr lang="pt-BR" smtClean="0"/>
              <a:t>18/12/2009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95B5-8725-4A1E-8E93-228D34628C3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EB4E-98D8-496B-A48D-764255E5C8AE}" type="datetimeFigureOut">
              <a:rPr lang="pt-BR" smtClean="0"/>
              <a:t>18/12/2009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95B5-8725-4A1E-8E93-228D34628C3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EB4E-98D8-496B-A48D-764255E5C8AE}" type="datetimeFigureOut">
              <a:rPr lang="pt-BR" smtClean="0"/>
              <a:t>18/12/2009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95B5-8725-4A1E-8E93-228D34628C3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EB4E-98D8-496B-A48D-764255E5C8AE}" type="datetimeFigureOut">
              <a:rPr lang="pt-BR" smtClean="0"/>
              <a:t>18/12/2009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95B5-8725-4A1E-8E93-228D34628C3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EB4E-98D8-496B-A48D-764255E5C8AE}" type="datetimeFigureOut">
              <a:rPr lang="pt-BR" smtClean="0"/>
              <a:t>18/12/2009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95B5-8725-4A1E-8E93-228D34628C3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EB4E-98D8-496B-A48D-764255E5C8AE}" type="datetimeFigureOut">
              <a:rPr lang="pt-BR" smtClean="0"/>
              <a:t>18/12/2009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95B5-8725-4A1E-8E93-228D34628C3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EB4E-98D8-496B-A48D-764255E5C8AE}" type="datetimeFigureOut">
              <a:rPr lang="pt-BR" smtClean="0"/>
              <a:t>18/12/2009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95B5-8725-4A1E-8E93-228D34628C3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1EB4E-98D8-496B-A48D-764255E5C8AE}" type="datetimeFigureOut">
              <a:rPr lang="pt-BR" smtClean="0"/>
              <a:t>18/12/2009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095B5-8725-4A1E-8E93-228D34628C3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Office_Excel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Office_Excel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Office_Excel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Exercício Trabalho de Banco de Dados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3108" y="4572008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pt-BR" sz="2000" dirty="0" smtClean="0"/>
              <a:t>Danilo Modesto </a:t>
            </a:r>
            <a:r>
              <a:rPr lang="pt-BR" sz="2000" dirty="0" err="1" smtClean="0"/>
              <a:t>nºUSP</a:t>
            </a:r>
            <a:r>
              <a:rPr lang="pt-BR" sz="2000" dirty="0" smtClean="0"/>
              <a:t> 6412995</a:t>
            </a:r>
          </a:p>
          <a:p>
            <a:pPr algn="r"/>
            <a:r>
              <a:rPr lang="pt-BR" sz="2000" dirty="0" smtClean="0"/>
              <a:t>Murilo </a:t>
            </a:r>
            <a:r>
              <a:rPr lang="pt-BR" sz="2000" dirty="0" err="1" smtClean="0"/>
              <a:t>Honorio</a:t>
            </a:r>
            <a:r>
              <a:rPr lang="pt-BR" sz="2000" dirty="0" smtClean="0"/>
              <a:t> </a:t>
            </a:r>
            <a:r>
              <a:rPr lang="pt-BR" sz="2000" dirty="0" err="1" smtClean="0"/>
              <a:t>nºUSP</a:t>
            </a:r>
            <a:r>
              <a:rPr lang="pt-BR" sz="2000" dirty="0" smtClean="0"/>
              <a:t> 6411927</a:t>
            </a:r>
          </a:p>
          <a:p>
            <a:pPr algn="r"/>
            <a:r>
              <a:rPr lang="pt-BR" sz="2000" dirty="0" smtClean="0"/>
              <a:t>Thiago </a:t>
            </a:r>
            <a:r>
              <a:rPr lang="pt-BR" sz="2000" dirty="0" err="1" smtClean="0"/>
              <a:t>Shirata</a:t>
            </a:r>
            <a:r>
              <a:rPr lang="pt-BR" sz="2000" dirty="0" smtClean="0"/>
              <a:t> </a:t>
            </a:r>
            <a:r>
              <a:rPr lang="pt-BR" sz="2000" dirty="0" err="1" smtClean="0"/>
              <a:t>nºUSP</a:t>
            </a:r>
            <a:r>
              <a:rPr lang="pt-BR" sz="2000" dirty="0" smtClean="0"/>
              <a:t> 6412212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Estudo de Caso Livraria 3-B.com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Best-Buy-Book</a:t>
            </a:r>
            <a:r>
              <a:rPr lang="pt-BR" dirty="0" smtClean="0"/>
              <a:t> (3-B) é um sistema de administração da informação que dá suporte para alguns serviços existentes em uma livraria on-line.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Diagrama Entidade-Relacionamento</a:t>
            </a:r>
            <a:endParaRPr lang="pt-BR" dirty="0"/>
          </a:p>
        </p:txBody>
      </p:sp>
      <p:pic>
        <p:nvPicPr>
          <p:cNvPr id="4" name="Espaço Reservado para Conteúdo 3" descr="DiagramaFinalv3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3152" y="1071546"/>
            <a:ext cx="8736566" cy="55721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Relacional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ChangeAspect="1"/>
          </p:cNvGraphicFramePr>
          <p:nvPr>
            <p:ph idx="1"/>
          </p:nvPr>
        </p:nvGraphicFramePr>
        <p:xfrm>
          <a:off x="892175" y="2285992"/>
          <a:ext cx="7192963" cy="3000383"/>
        </p:xfrm>
        <a:graphic>
          <a:graphicData uri="http://schemas.openxmlformats.org/presentationml/2006/ole">
            <p:oleObj spid="_x0000_s1026" name="Planilha" r:id="rId3" imgW="6276992" imgH="2295515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Relacional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ChangeAspect="1"/>
          </p:cNvGraphicFramePr>
          <p:nvPr>
            <p:ph idx="1"/>
          </p:nvPr>
        </p:nvGraphicFramePr>
        <p:xfrm>
          <a:off x="285720" y="1714488"/>
          <a:ext cx="8643998" cy="4071966"/>
        </p:xfrm>
        <a:graphic>
          <a:graphicData uri="http://schemas.openxmlformats.org/presentationml/2006/ole">
            <p:oleObj spid="_x0000_s2050" name="Planilha" r:id="rId3" imgW="8991600" imgH="3438414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Relacional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ChangeAspect="1"/>
          </p:cNvGraphicFramePr>
          <p:nvPr>
            <p:ph idx="1"/>
          </p:nvPr>
        </p:nvGraphicFramePr>
        <p:xfrm>
          <a:off x="857225" y="1928802"/>
          <a:ext cx="7643866" cy="3643337"/>
        </p:xfrm>
        <a:graphic>
          <a:graphicData uri="http://schemas.openxmlformats.org/presentationml/2006/ole">
            <p:oleObj spid="_x0000_s3074" name="Planilha" r:id="rId3" imgW="5429216" imgH="2676391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dirty="0"/>
              <a:t>Sumário: Usuário pesquisa na livraria por um livro</a:t>
            </a:r>
          </a:p>
          <a:p>
            <a:pPr>
              <a:buNone/>
            </a:pPr>
            <a:r>
              <a:rPr lang="pt-BR" dirty="0"/>
              <a:t>Ator principal: Usuário</a:t>
            </a:r>
          </a:p>
          <a:p>
            <a:pPr>
              <a:buNone/>
            </a:pPr>
            <a:r>
              <a:rPr lang="pt-BR" dirty="0"/>
              <a:t>Fluxo Principal:</a:t>
            </a:r>
          </a:p>
          <a:p>
            <a:pPr marL="514350" lvl="0" indent="-514350">
              <a:buFont typeface="+mj-lt"/>
              <a:buAutoNum type="arabicPeriod"/>
            </a:pPr>
            <a:r>
              <a:rPr lang="pt-BR" dirty="0" err="1"/>
              <a:t>Usuario</a:t>
            </a:r>
            <a:r>
              <a:rPr lang="pt-BR" dirty="0"/>
              <a:t> acessa o sistema</a:t>
            </a:r>
          </a:p>
          <a:p>
            <a:pPr marL="514350" lvl="0" indent="-514350">
              <a:buFont typeface="+mj-lt"/>
              <a:buAutoNum type="arabicPeriod"/>
            </a:pPr>
            <a:r>
              <a:rPr lang="pt-BR" dirty="0" err="1"/>
              <a:t>Usuario</a:t>
            </a:r>
            <a:r>
              <a:rPr lang="pt-BR" dirty="0"/>
              <a:t> insere palavra(s)-chave</a:t>
            </a:r>
          </a:p>
          <a:p>
            <a:pPr marL="514350" lvl="0" indent="-514350">
              <a:buFont typeface="+mj-lt"/>
              <a:buAutoNum type="arabicPeriod"/>
            </a:pPr>
            <a:r>
              <a:rPr lang="pt-BR" dirty="0"/>
              <a:t>Usuário determina onde será feita a busca</a:t>
            </a:r>
          </a:p>
          <a:p>
            <a:pPr marL="514350" lvl="0" indent="-514350">
              <a:buFont typeface="+mj-lt"/>
              <a:buAutoNum type="arabicPeriod"/>
            </a:pPr>
            <a:r>
              <a:rPr lang="pt-BR" dirty="0" err="1"/>
              <a:t>Usuario</a:t>
            </a:r>
            <a:r>
              <a:rPr lang="pt-BR" dirty="0"/>
              <a:t> determina a categoria</a:t>
            </a:r>
          </a:p>
          <a:p>
            <a:pPr marL="514350" lvl="0" indent="-514350">
              <a:buFont typeface="+mj-lt"/>
              <a:buAutoNum type="arabicPeriod"/>
            </a:pPr>
            <a:r>
              <a:rPr lang="pt-BR" dirty="0" err="1"/>
              <a:t>Usuario</a:t>
            </a:r>
            <a:r>
              <a:rPr lang="pt-BR" dirty="0"/>
              <a:t> aciona busca</a:t>
            </a:r>
          </a:p>
          <a:p>
            <a:pPr marL="514350" lvl="0" indent="-514350">
              <a:buFont typeface="+mj-lt"/>
              <a:buAutoNum type="arabicPeriod"/>
            </a:pPr>
            <a:r>
              <a:rPr lang="pt-BR" dirty="0"/>
              <a:t>Sistema retorna os resultados</a:t>
            </a:r>
          </a:p>
          <a:p>
            <a:pPr>
              <a:buNone/>
            </a:pPr>
            <a:r>
              <a:rPr lang="pt-BR" dirty="0"/>
              <a:t>Fluxo Alternativo (3)</a:t>
            </a:r>
          </a:p>
          <a:p>
            <a:pPr marL="514350" lvl="0" indent="-514350">
              <a:buFont typeface="+mj-lt"/>
              <a:buAutoNum type="alphaLcPeriod"/>
            </a:pPr>
            <a:r>
              <a:rPr lang="pt-BR" dirty="0" err="1"/>
              <a:t>Usuario</a:t>
            </a:r>
            <a:r>
              <a:rPr lang="pt-BR" dirty="0"/>
              <a:t> aciona busca</a:t>
            </a:r>
          </a:p>
          <a:p>
            <a:pPr marL="514350" lvl="0" indent="-514350">
              <a:buFont typeface="+mj-lt"/>
              <a:buAutoNum type="alphaLcPeriod"/>
            </a:pPr>
            <a:r>
              <a:rPr lang="pt-BR" dirty="0"/>
              <a:t>Sistema retorna os resultados</a:t>
            </a:r>
          </a:p>
          <a:p>
            <a:pPr>
              <a:buNone/>
            </a:pPr>
            <a:r>
              <a:rPr lang="pt-BR" dirty="0"/>
              <a:t>Fluxo Alternativo (4)</a:t>
            </a:r>
          </a:p>
          <a:p>
            <a:pPr marL="514350" lvl="0" indent="-514350">
              <a:buFont typeface="+mj-lt"/>
              <a:buAutoNum type="alphaLcPeriod"/>
            </a:pPr>
            <a:r>
              <a:rPr lang="pt-BR" dirty="0" err="1"/>
              <a:t>Usuario</a:t>
            </a:r>
            <a:r>
              <a:rPr lang="pt-BR" dirty="0"/>
              <a:t> aciona busca</a:t>
            </a:r>
          </a:p>
          <a:p>
            <a:pPr marL="514350" lvl="0" indent="-514350">
              <a:buFont typeface="+mj-lt"/>
              <a:buAutoNum type="alphaLcPeriod"/>
            </a:pPr>
            <a:r>
              <a:rPr lang="pt-BR" dirty="0"/>
              <a:t>Sistema retorna os resultados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Sequência</a:t>
            </a:r>
            <a:endParaRPr lang="pt-BR" dirty="0"/>
          </a:p>
        </p:txBody>
      </p:sp>
      <p:pic>
        <p:nvPicPr>
          <p:cNvPr id="6" name="Espaço Reservado para Conteúdo 5" descr="Diagrama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2910" y="1714488"/>
            <a:ext cx="7715303" cy="44291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131</Words>
  <Application>Microsoft Office PowerPoint</Application>
  <PresentationFormat>Apresentação na tela (4:3)</PresentationFormat>
  <Paragraphs>30</Paragraphs>
  <Slides>10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2" baseType="lpstr">
      <vt:lpstr>Tema do Office</vt:lpstr>
      <vt:lpstr>Planilha do Microsoft Office Excel</vt:lpstr>
      <vt:lpstr>Exercício Trabalho de Banco de Dados </vt:lpstr>
      <vt:lpstr>Estudo de Caso Livraria 3-B.com</vt:lpstr>
      <vt:lpstr>Diagrama Entidade-Relacionamento</vt:lpstr>
      <vt:lpstr>Modelo Relacional</vt:lpstr>
      <vt:lpstr>Modelo Relacional</vt:lpstr>
      <vt:lpstr>Modelo Relacional</vt:lpstr>
      <vt:lpstr>Linguagem SQL</vt:lpstr>
      <vt:lpstr>Caso de Uso</vt:lpstr>
      <vt:lpstr>Diagrama de Sequência</vt:lpstr>
      <vt:lpstr>Execução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 Trabalho de Banco de Dados</dc:title>
  <dc:creator>Thais e Murilo</dc:creator>
  <cp:lastModifiedBy>Thais e Murilo</cp:lastModifiedBy>
  <cp:revision>8</cp:revision>
  <dcterms:created xsi:type="dcterms:W3CDTF">2009-12-18T06:28:07Z</dcterms:created>
  <dcterms:modified xsi:type="dcterms:W3CDTF">2009-12-18T08:21:45Z</dcterms:modified>
</cp:coreProperties>
</file>