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17" autoAdjust="0"/>
  </p:normalViewPr>
  <p:slideViewPr>
    <p:cSldViewPr>
      <p:cViewPr>
        <p:scale>
          <a:sx n="66" d="100"/>
          <a:sy n="66" d="100"/>
        </p:scale>
        <p:origin x="-480" y="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0E9DB-2D49-4659-85E2-0BE866247834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BA88-67BE-4D4A-A839-63635E051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tipos: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Espião local que é contratado entre a população da região em que são planeadas as operações; espião infiltrado que é contratado entre os oficiais de um regime contrário; espião reverso que é um agente duplo, contratado entre os espiões inimigos; espião morto que é o que recebe a missão de levar informações falsas ao inimigo e; espião vivo que é o que vem e vai com informações.</a:t>
            </a:r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Deve-se ter muita cautela ao lidar com espiões, pois alguns podem ter sido comprados pelo inimigo.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BA88-67BE-4D4A-A839-63635E051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9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Utilização de Agentes Secretos: é valorizada a utilização de espionagem como forma de reduzir os custos da guerra e são caracterizados os cinco tipos de espiões: espião local que é contratado entre a população da região em que são planeadas as operações; espião infiltrado que é contratado entre os oficiais de um regime contrário; espião reverso que é um agente duplo, contratado entre os espiões inimigos; espião morto que é o que recebe a missão de levar informações falsas ao inimigo e; espião vivo que é o que vem e vai com informações.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BA88-67BE-4D4A-A839-63635E0518A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9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2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7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7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8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2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97F-1B40-4FB0-9327-1B6D8042D083}" type="datetimeFigureOut">
              <a:rPr lang="pt-BR" smtClean="0"/>
              <a:t>05/10/2011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E7B7-3A76-4CE0-A406-2F75774CA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52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thumb/9/94/Bamboo_book_-_binding_-_UCR.jpg/250px-Bamboo_book_-_binding_-_UC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18840"/>
            <a:ext cx="3080274" cy="356079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 Arte da Guerra – XIII – Os Espiões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5184576"/>
          </a:xfrm>
        </p:spPr>
        <p:txBody>
          <a:bodyPr>
            <a:normAutofit/>
          </a:bodyPr>
          <a:lstStyle/>
          <a:p>
            <a:pPr marL="285750" indent="-28575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“Aquele que se mantém na ignorância da situação do adversário (...) não é um general, nem qualquer apoio para seu soberano”</a:t>
            </a:r>
          </a:p>
          <a:p>
            <a:pPr marL="285750" indent="-28575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Espionagem reduz custos da guerra</a:t>
            </a:r>
          </a:p>
          <a:p>
            <a:pPr marL="285750" indent="-28575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Capacidade de previsão é um fator decisivo</a:t>
            </a:r>
          </a:p>
          <a:p>
            <a:pPr marL="285750" indent="-28575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conhecimento/presciência provém de homens que conhecem a situação do adversário</a:t>
            </a:r>
          </a:p>
          <a:p>
            <a:pPr marL="285750" indent="-28575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Tipos de espiões: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Nativo: oriundo da região onde vai atuar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Interno: pessoas infiltradas nas fileiras do inimigo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Duplos: espiões inimigos que nos servem – muito valiosos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Dispensáveis/Mortos: para enganar e disseminar informações falsas</a:t>
            </a:r>
          </a:p>
          <a:p>
            <a:pPr lvl="1">
              <a:buFont typeface="Arial" pitchFamily="34" charset="0"/>
              <a:buChar char="•"/>
            </a:pP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Vivos: aqueles que vão e voltam com informações</a:t>
            </a:r>
          </a:p>
        </p:txBody>
      </p:sp>
    </p:spTree>
    <p:extLst>
      <p:ext uri="{BB962C8B-B14F-4D97-AF65-F5344CB8AC3E}">
        <p14:creationId xmlns:p14="http://schemas.microsoft.com/office/powerpoint/2010/main" val="36795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4.bp.blogspot.com/_mCT7NaU_lWw/S7Rx08Sq_fI/AAAAAAAAA7U/SPO2wtGUxwA/s1600/Sun+Tzu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48071"/>
            <a:ext cx="2830713" cy="425646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70912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Cautela - alguns seus podem ter sido comprados pelo inimigo</a:t>
            </a:r>
          </a:p>
          <a:p>
            <a:pPr marL="285750" indent="-285750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Espiões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devem estar muito próximos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comandante e receber as maiores recompensas</a:t>
            </a:r>
          </a:p>
          <a:p>
            <a:pPr marL="285750" indent="-285750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Nenhum assunto será mais confidencial que os relacionados às operações secretas</a:t>
            </a:r>
          </a:p>
          <a:p>
            <a:endParaRPr lang="pt-B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conselhos e ensinamentos de Sun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Tzu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perfeitamente adaptáveis ao mundo das </a:t>
            </a:r>
            <a:r>
              <a:rPr lang="pt-B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 dos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negócios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basta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olhar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 </a:t>
            </a:r>
            <a:r>
              <a:rPr lang="pt-B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como o inimigo e para o </a:t>
            </a:r>
            <a:r>
              <a:rPr lang="pt-B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como o campo de batalha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 sobre a sua área de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atuação,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pesquisa, espionagem, </a:t>
            </a:r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estudo, pode determinar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sucesso do seu negócio.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 Arte da Guerra – XIII – Os Espiões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6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359</Words>
  <Application>Microsoft Office PowerPoint</Application>
  <PresentationFormat>Apresentação na tela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 Arte da Guerra – XIII – Os Espiões</vt:lpstr>
      <vt:lpstr>A Arte da Guerra – XIII – Os Espiões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Arte da Guerra – XIII – Os Espiões</dc:title>
  <dc:creator>Murilo e Thais</dc:creator>
  <cp:lastModifiedBy>Murilo e Thais</cp:lastModifiedBy>
  <cp:revision>6</cp:revision>
  <dcterms:created xsi:type="dcterms:W3CDTF">2011-10-05T17:08:36Z</dcterms:created>
  <dcterms:modified xsi:type="dcterms:W3CDTF">2011-10-05T23:15:29Z</dcterms:modified>
</cp:coreProperties>
</file>