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Base_sync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Timestamp-varchar(14) (yyyymmddhh24miss)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GPS_LOCAL –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–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– varchar30</a:t>
            </a:r>
            <a:r>
              <a:rPr lang="en-ZA" sz="800" dirty="0"/>
              <a:t>e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0800000" flipV="1">
            <a:off x="6862714" y="1929353"/>
            <a:ext cx="10950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862714" y="3506772"/>
            <a:ext cx="1095081" cy="411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7740975" y="1765072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02" y="2971800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712" y="3495480"/>
            <a:ext cx="285161" cy="2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14</cp:revision>
  <dcterms:created xsi:type="dcterms:W3CDTF">2021-09-27T11:42:06Z</dcterms:created>
  <dcterms:modified xsi:type="dcterms:W3CDTF">2021-09-27T18:32:19Z</dcterms:modified>
</cp:coreProperties>
</file>