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2021/09/28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852155" y="2941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Base_sync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Timestamp-varchar(14) (yyyymmddhh24miss)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GPS_LOCAL –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– 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– varchar30</a:t>
            </a:r>
            <a:r>
              <a:rPr lang="en-ZA" sz="800" dirty="0"/>
              <a:t>e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0800000" flipV="1">
            <a:off x="6862714" y="1929353"/>
            <a:ext cx="10950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862714" y="3506772"/>
            <a:ext cx="1095081" cy="4116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2017882" y="3006658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02" y="2971800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712" y="3495480"/>
            <a:ext cx="285161" cy="285161"/>
          </a:xfrm>
          <a:prstGeom prst="rect">
            <a:avLst/>
          </a:prstGeom>
        </p:spPr>
      </p:pic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ECDCC23B-200D-4776-8A71-B19DA16F3E4A}"/>
              </a:ext>
            </a:extLst>
          </p:cNvPr>
          <p:cNvSpPr/>
          <p:nvPr/>
        </p:nvSpPr>
        <p:spPr>
          <a:xfrm>
            <a:off x="622716" y="1290552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User_email</a:t>
            </a:r>
            <a:r>
              <a:rPr lang="en-ZA" sz="800" dirty="0">
                <a:solidFill>
                  <a:schemeClr val="tx1"/>
                </a:solidFill>
              </a:rPr>
              <a:t> – varchar(50)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Passwd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Standing - </a:t>
            </a:r>
            <a:r>
              <a:rPr lang="en-ZA" sz="800" dirty="0" err="1">
                <a:solidFill>
                  <a:schemeClr val="tx1"/>
                </a:solidFill>
              </a:rPr>
              <a:t>boolean</a:t>
            </a:r>
            <a:endParaRPr lang="en-ZA" sz="8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789519-C001-4F07-A6BD-68FDAFF739A6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 rot="16200000" flipH="1">
            <a:off x="2886772" y="2071353"/>
            <a:ext cx="316719" cy="20544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Infinity outline">
            <a:extLst>
              <a:ext uri="{FF2B5EF4-FFF2-40B4-BE49-F238E27FC236}">
                <a16:creationId xmlns:a16="http://schemas.microsoft.com/office/drawing/2014/main" id="{D8853041-797B-4D2A-8D6A-7BB9AA64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067" y="3006658"/>
            <a:ext cx="285161" cy="285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DB6541-4AD1-4C57-B087-0A956194091B}"/>
              </a:ext>
            </a:extLst>
          </p:cNvPr>
          <p:cNvSpPr txBox="1"/>
          <p:nvPr/>
        </p:nvSpPr>
        <p:spPr>
          <a:xfrm>
            <a:off x="7740975" y="1713909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BDAFEC-6C0A-4729-96EC-4A7C6CF7BA1F}"/>
              </a:ext>
            </a:extLst>
          </p:cNvPr>
          <p:cNvSpPr/>
          <p:nvPr/>
        </p:nvSpPr>
        <p:spPr>
          <a:xfrm>
            <a:off x="622715" y="408180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USER_Billing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Bill_Date</a:t>
            </a:r>
            <a:r>
              <a:rPr lang="en-ZA" sz="800" dirty="0">
                <a:solidFill>
                  <a:schemeClr val="tx1"/>
                </a:solidFill>
              </a:rPr>
              <a:t> – varchar(14) YYYYMMDDHH24MISS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Description – Varchar(100)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Amount_Dt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Amount_Ct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  <a:endParaRPr lang="en-ZA" sz="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503325-FCA3-4922-B4EA-95F18EBD3FDA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5400000">
            <a:off x="1447101" y="3511024"/>
            <a:ext cx="11415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CE6CD-07B1-4833-A9A4-0C30EB59C58E}"/>
              </a:ext>
            </a:extLst>
          </p:cNvPr>
          <p:cNvSpPr txBox="1"/>
          <p:nvPr/>
        </p:nvSpPr>
        <p:spPr>
          <a:xfrm>
            <a:off x="2017882" y="3883793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Testing </a:t>
            </a:r>
          </a:p>
          <a:p>
            <a:r>
              <a:rPr lang="en-ZA" sz="1000" dirty="0"/>
              <a:t>Robot / selenium</a:t>
            </a:r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Wait 10sec go back to landing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 Success / Login Failed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15004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852155" y="37545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5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Sign Up Info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871330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42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Add Base Stations </a:t>
            </a:r>
          </a:p>
          <a:p>
            <a:r>
              <a:rPr lang="en-ZA" dirty="0"/>
              <a:t>Base Id: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Add Base Station (loop)</a:t>
            </a:r>
          </a:p>
          <a:p>
            <a:r>
              <a:rPr lang="en-ZA" dirty="0"/>
              <a:t>Save (go to 1</a:t>
            </a:r>
            <a:r>
              <a:rPr lang="en-ZA" baseline="30000" dirty="0"/>
              <a:t>st</a:t>
            </a:r>
            <a:r>
              <a:rPr lang="en-ZA" dirty="0"/>
              <a:t> page)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727464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0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Missing Sock (1</a:t>
            </a:r>
            <a:r>
              <a:rPr lang="en-ZA" baseline="30000"/>
              <a:t>st</a:t>
            </a:r>
            <a:r>
              <a:rPr lang="en-ZA"/>
              <a:t> page) </a:t>
            </a:r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0664"/>
              </p:ext>
            </p:extLst>
          </p:nvPr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18</cp:revision>
  <dcterms:created xsi:type="dcterms:W3CDTF">2021-09-27T11:42:06Z</dcterms:created>
  <dcterms:modified xsi:type="dcterms:W3CDTF">2021-09-28T14:34:42Z</dcterms:modified>
</cp:coreProperties>
</file>