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_Preez Billy, (Billy.Du-Preez@partner.bmw.co.za)" initials="dB(" lastIdx="2" clrIdx="0">
    <p:extLst>
      <p:ext uri="{19B8F6BF-5375-455C-9EA6-DF929625EA0E}">
        <p15:presenceInfo xmlns:p15="http://schemas.microsoft.com/office/powerpoint/2012/main" userId="S::Billy.Du-Preez@partner.bmw.co.za::29a3fa7d-d74a-44b8-a53b-75e0df4643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6952-5D48-4CA3-B5A7-0410416C0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33AE-2005-4763-83DF-8B4561976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EDFF-C935-48E4-AB4B-8890D538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FAF6-CA60-4C23-AF23-6CF9B5BF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BBB2-47AD-4BFE-A19C-193F78C3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296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36A5-64EF-432B-9CAF-33138976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7472F-BE34-4AAD-9554-C53882F50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4D80D-D2E1-4983-8B25-223A9762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C143-AF2D-4E1C-A717-605B8EF4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24A1A-5951-47B6-B55E-7FF27154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02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A8B3E-6752-424C-B5B5-6CC3CD24D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E4BE4-A653-47FD-B049-42D9EC91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D166-315B-4F38-B74E-C9D8A61A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CD96-C334-43EF-AF81-A8B88410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2B4F-B368-4D4B-ACFA-7E033EE6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200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6EE8-8D56-42E5-A1C3-95A2ECA7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50E1-AD9D-461D-9AF4-DED44400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DEB7-8911-4862-A9B0-89C84BD4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A920-2492-43B7-AC60-033426BD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C1EA-9838-4274-80BB-5948371F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242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73BD-A480-42A3-AD25-A3378E84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65DE-C3AF-4144-9B49-01EFC001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C4ED-050B-4F8C-B142-B34F857F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7799-24BE-4CE4-B8CE-9D69451A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D5F0-00B9-46D4-9536-39C3E62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336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4490-6008-4753-8259-455F2834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A7D1-B068-4525-9D68-B9DAE0E0A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74B94-82CB-4628-B4A3-6A29897C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3D6B-47B7-41FC-9628-A138F1C5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42D3-D523-4DCE-BD06-6CE7B6BD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7B38-79F3-44B0-8174-F49CA4B7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71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29DD-668D-4F9F-BC5C-42F4D6D9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357A-9EA1-457D-8803-FCD102404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5FA4-3C75-429B-98ED-31A23853E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08253-9BDD-4DF9-989F-015830713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ABA7F-7E85-4368-AD77-DDD1BC322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043E4-182B-4167-98C2-46BCEDB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58AE6-6ECA-496F-B9F1-B36AEAE0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FF13B-4C64-454E-BEBD-192A7638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66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A97E-53D9-4A1B-9923-84F3575D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78208-3A22-4C18-B23D-EF32F770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8E42E-36FA-4842-B4CF-59B01793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0BF34-DC0B-4FBE-8FDC-7647CCA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26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5A26A-C6DD-4479-B7E1-8A82B6E1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9D1E6-B244-4B95-B6AD-C605E14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FB4FB-5472-4BC4-8AC8-506321B2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4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4BC6-FCDD-47C0-92DA-443783B5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95B3-CB42-4109-BE4D-4B4E58875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E1E2B-00A3-4C02-B09B-212E08EAF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2471A-F0F4-41CE-A2AC-F62F2E07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99CEF-5BFE-4CCB-B83F-0C7384D6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74AE7-CBDE-4AA6-8BF5-56E3CA67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625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7F22-C3D8-43FB-B85A-CCE6C4B9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5D5AD-6C59-4830-8428-D6D932C36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B6FF5-64C1-405C-81EE-71ED40FD5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FC8A7-B76B-4FA2-8420-C4068BE7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AE545-054E-4707-B7D4-1397B1A1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20C4-2DC9-40C4-A208-441219DA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90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D6629-26C9-4231-9460-21674AAC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810F5-37A2-43D2-950F-C81D7EDDF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9E08-AF79-4644-90E6-8FEECA228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807A-24FC-4EDA-B875-A70CBA16F5EE}" type="datetimeFigureOut">
              <a:rPr lang="en-ZA" smtClean="0"/>
              <a:t>2021/09/27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494BF-7483-4F39-8C06-F5D924D5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1EC9-8E7A-4331-9167-72017F9D5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231F-E418-49D6-8F22-63696BCE37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851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72093" y="1519645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90664"/>
              </p:ext>
            </p:extLst>
          </p:nvPr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6" y="1600092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</p:spTree>
    <p:extLst>
      <p:ext uri="{BB962C8B-B14F-4D97-AF65-F5344CB8AC3E}">
        <p14:creationId xmlns:p14="http://schemas.microsoft.com/office/powerpoint/2010/main" val="131667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38213" y="2037876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/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5" y="1600091"/>
            <a:ext cx="1246529" cy="913363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double click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Filter only this one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0933AEA9-5EF5-422E-A02A-C4B0525DE34B}"/>
              </a:ext>
            </a:extLst>
          </p:cNvPr>
          <p:cNvSpPr/>
          <p:nvPr/>
        </p:nvSpPr>
        <p:spPr>
          <a:xfrm>
            <a:off x="4935025" y="20419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96F3514B-ADCB-4814-9F1F-9CD4B968E51D}"/>
              </a:ext>
            </a:extLst>
          </p:cNvPr>
          <p:cNvSpPr/>
          <p:nvPr/>
        </p:nvSpPr>
        <p:spPr>
          <a:xfrm>
            <a:off x="5087425" y="21943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7592A558-E7F8-4201-B493-9A3E2AB50433}"/>
              </a:ext>
            </a:extLst>
          </p:cNvPr>
          <p:cNvSpPr/>
          <p:nvPr/>
        </p:nvSpPr>
        <p:spPr>
          <a:xfrm>
            <a:off x="5239825" y="23467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5DD98632-8208-4267-A228-7544BFA0061C}"/>
              </a:ext>
            </a:extLst>
          </p:cNvPr>
          <p:cNvSpPr/>
          <p:nvPr/>
        </p:nvSpPr>
        <p:spPr>
          <a:xfrm>
            <a:off x="7061199" y="29202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25F055BA-F4CC-4056-AE9A-F49C62CB5C5E}"/>
              </a:ext>
            </a:extLst>
          </p:cNvPr>
          <p:cNvSpPr/>
          <p:nvPr/>
        </p:nvSpPr>
        <p:spPr>
          <a:xfrm>
            <a:off x="7116618" y="31325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6911BEB1-2145-451F-9A6C-0D9E831208DE}"/>
              </a:ext>
            </a:extLst>
          </p:cNvPr>
          <p:cNvSpPr/>
          <p:nvPr/>
        </p:nvSpPr>
        <p:spPr>
          <a:xfrm>
            <a:off x="7213599" y="30726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FAE25CBD-1335-4967-8BCE-B42B7B40A468}"/>
              </a:ext>
            </a:extLst>
          </p:cNvPr>
          <p:cNvSpPr/>
          <p:nvPr/>
        </p:nvSpPr>
        <p:spPr>
          <a:xfrm>
            <a:off x="7269018" y="32849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Smiley Face 39">
            <a:extLst>
              <a:ext uri="{FF2B5EF4-FFF2-40B4-BE49-F238E27FC236}">
                <a16:creationId xmlns:a16="http://schemas.microsoft.com/office/drawing/2014/main" id="{3691AC2C-55C5-4644-BE2B-377A57E2B1BA}"/>
              </a:ext>
            </a:extLst>
          </p:cNvPr>
          <p:cNvSpPr/>
          <p:nvPr/>
        </p:nvSpPr>
        <p:spPr>
          <a:xfrm>
            <a:off x="7365999" y="32250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Smiley Face 40">
            <a:extLst>
              <a:ext uri="{FF2B5EF4-FFF2-40B4-BE49-F238E27FC236}">
                <a16:creationId xmlns:a16="http://schemas.microsoft.com/office/drawing/2014/main" id="{C44829DB-8A85-4889-83CF-4AC02E0B423E}"/>
              </a:ext>
            </a:extLst>
          </p:cNvPr>
          <p:cNvSpPr/>
          <p:nvPr/>
        </p:nvSpPr>
        <p:spPr>
          <a:xfrm>
            <a:off x="7421418" y="34373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Smiley Face 41">
            <a:extLst>
              <a:ext uri="{FF2B5EF4-FFF2-40B4-BE49-F238E27FC236}">
                <a16:creationId xmlns:a16="http://schemas.microsoft.com/office/drawing/2014/main" id="{15ABA2A7-EEDD-4775-9A4E-C47133DDABF1}"/>
              </a:ext>
            </a:extLst>
          </p:cNvPr>
          <p:cNvSpPr/>
          <p:nvPr/>
        </p:nvSpPr>
        <p:spPr>
          <a:xfrm>
            <a:off x="8183414" y="24955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Smiley Face 42">
            <a:extLst>
              <a:ext uri="{FF2B5EF4-FFF2-40B4-BE49-F238E27FC236}">
                <a16:creationId xmlns:a16="http://schemas.microsoft.com/office/drawing/2014/main" id="{89882209-5FD5-47B0-9FA7-42209971F756}"/>
              </a:ext>
            </a:extLst>
          </p:cNvPr>
          <p:cNvSpPr/>
          <p:nvPr/>
        </p:nvSpPr>
        <p:spPr>
          <a:xfrm>
            <a:off x="8335814" y="26479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Smiley Face 44">
            <a:extLst>
              <a:ext uri="{FF2B5EF4-FFF2-40B4-BE49-F238E27FC236}">
                <a16:creationId xmlns:a16="http://schemas.microsoft.com/office/drawing/2014/main" id="{436DF921-8407-4B19-8F4A-1849A1F18C06}"/>
              </a:ext>
            </a:extLst>
          </p:cNvPr>
          <p:cNvSpPr/>
          <p:nvPr/>
        </p:nvSpPr>
        <p:spPr>
          <a:xfrm>
            <a:off x="7208984" y="47312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Smiley Face 45">
            <a:extLst>
              <a:ext uri="{FF2B5EF4-FFF2-40B4-BE49-F238E27FC236}">
                <a16:creationId xmlns:a16="http://schemas.microsoft.com/office/drawing/2014/main" id="{B7F72812-EAE4-43D0-A272-95AE760851AC}"/>
              </a:ext>
            </a:extLst>
          </p:cNvPr>
          <p:cNvSpPr/>
          <p:nvPr/>
        </p:nvSpPr>
        <p:spPr>
          <a:xfrm>
            <a:off x="7361384" y="48836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7" name="Smiley Face 46">
            <a:extLst>
              <a:ext uri="{FF2B5EF4-FFF2-40B4-BE49-F238E27FC236}">
                <a16:creationId xmlns:a16="http://schemas.microsoft.com/office/drawing/2014/main" id="{4DE0B7D7-EA4F-4F90-A388-CB5F2DB24364}"/>
              </a:ext>
            </a:extLst>
          </p:cNvPr>
          <p:cNvSpPr/>
          <p:nvPr/>
        </p:nvSpPr>
        <p:spPr>
          <a:xfrm>
            <a:off x="7513784" y="50360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Smiley Face 47">
            <a:extLst>
              <a:ext uri="{FF2B5EF4-FFF2-40B4-BE49-F238E27FC236}">
                <a16:creationId xmlns:a16="http://schemas.microsoft.com/office/drawing/2014/main" id="{6B092C25-C1D8-4A90-9037-9CE7A4A41579}"/>
              </a:ext>
            </a:extLst>
          </p:cNvPr>
          <p:cNvSpPr/>
          <p:nvPr/>
        </p:nvSpPr>
        <p:spPr>
          <a:xfrm>
            <a:off x="7666184" y="51884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768495AE-ADA0-4CFD-8F35-BB7068A04908}"/>
              </a:ext>
            </a:extLst>
          </p:cNvPr>
          <p:cNvSpPr/>
          <p:nvPr/>
        </p:nvSpPr>
        <p:spPr>
          <a:xfrm>
            <a:off x="7394500" y="32558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Flowchart: Summing Junction 49">
            <a:extLst>
              <a:ext uri="{FF2B5EF4-FFF2-40B4-BE49-F238E27FC236}">
                <a16:creationId xmlns:a16="http://schemas.microsoft.com/office/drawing/2014/main" id="{CFE13A38-1CC0-488E-846D-5750664D81A2}"/>
              </a:ext>
            </a:extLst>
          </p:cNvPr>
          <p:cNvSpPr/>
          <p:nvPr/>
        </p:nvSpPr>
        <p:spPr>
          <a:xfrm>
            <a:off x="7422210" y="35206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Flowchart: Summing Junction 50">
            <a:extLst>
              <a:ext uri="{FF2B5EF4-FFF2-40B4-BE49-F238E27FC236}">
                <a16:creationId xmlns:a16="http://schemas.microsoft.com/office/drawing/2014/main" id="{C5338F0E-6DF0-4864-8A6E-B67905B470AC}"/>
              </a:ext>
            </a:extLst>
          </p:cNvPr>
          <p:cNvSpPr/>
          <p:nvPr/>
        </p:nvSpPr>
        <p:spPr>
          <a:xfrm>
            <a:off x="7620791" y="35206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274DB522-0416-4B0A-B5BA-6CC2CBB221CD}"/>
              </a:ext>
            </a:extLst>
          </p:cNvPr>
          <p:cNvSpPr/>
          <p:nvPr/>
        </p:nvSpPr>
        <p:spPr>
          <a:xfrm>
            <a:off x="7546900" y="34082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Flowchart: Summing Junction 52">
            <a:extLst>
              <a:ext uri="{FF2B5EF4-FFF2-40B4-BE49-F238E27FC236}">
                <a16:creationId xmlns:a16="http://schemas.microsoft.com/office/drawing/2014/main" id="{D47D1948-DCAB-4C4D-87C5-97EA76DD0EA3}"/>
              </a:ext>
            </a:extLst>
          </p:cNvPr>
          <p:cNvSpPr/>
          <p:nvPr/>
        </p:nvSpPr>
        <p:spPr>
          <a:xfrm>
            <a:off x="7574610" y="36730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Flowchart: Summing Junction 53">
            <a:extLst>
              <a:ext uri="{FF2B5EF4-FFF2-40B4-BE49-F238E27FC236}">
                <a16:creationId xmlns:a16="http://schemas.microsoft.com/office/drawing/2014/main" id="{3566A1B3-041B-4B80-B775-05A3FD64855D}"/>
              </a:ext>
            </a:extLst>
          </p:cNvPr>
          <p:cNvSpPr/>
          <p:nvPr/>
        </p:nvSpPr>
        <p:spPr>
          <a:xfrm>
            <a:off x="7773191" y="36730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162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58FB6-58DE-4E44-A3B2-7F729E0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21" y="1153685"/>
            <a:ext cx="7002053" cy="5069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4C3BE13-7C83-453D-A3CB-A96E39F91FEE}"/>
              </a:ext>
            </a:extLst>
          </p:cNvPr>
          <p:cNvSpPr/>
          <p:nvPr/>
        </p:nvSpPr>
        <p:spPr>
          <a:xfrm>
            <a:off x="7989452" y="2513455"/>
            <a:ext cx="304801" cy="316052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0BACEF0E-552D-4651-8656-792CE7E6908C}"/>
              </a:ext>
            </a:extLst>
          </p:cNvPr>
          <p:cNvSpPr/>
          <p:nvPr/>
        </p:nvSpPr>
        <p:spPr>
          <a:xfrm>
            <a:off x="4505585" y="1984109"/>
            <a:ext cx="300182" cy="30239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09232DE-B352-42AF-8979-C987E59336BD}"/>
              </a:ext>
            </a:extLst>
          </p:cNvPr>
          <p:cNvSpPr/>
          <p:nvPr/>
        </p:nvSpPr>
        <p:spPr>
          <a:xfrm>
            <a:off x="6891909" y="4736837"/>
            <a:ext cx="377901" cy="34132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DA091111-7369-4ACE-8D77-763260372ECF}"/>
              </a:ext>
            </a:extLst>
          </p:cNvPr>
          <p:cNvSpPr/>
          <p:nvPr/>
        </p:nvSpPr>
        <p:spPr>
          <a:xfrm>
            <a:off x="7242100" y="3103417"/>
            <a:ext cx="424873" cy="264815"/>
          </a:xfrm>
          <a:prstGeom prst="pentagon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84465AAB-97C7-43D7-BE82-ADA7BE2AC979}"/>
              </a:ext>
            </a:extLst>
          </p:cNvPr>
          <p:cNvSpPr/>
          <p:nvPr/>
        </p:nvSpPr>
        <p:spPr>
          <a:xfrm>
            <a:off x="7269810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B21D031D-A8E3-43EC-BEDC-E333EB066D13}"/>
              </a:ext>
            </a:extLst>
          </p:cNvPr>
          <p:cNvSpPr/>
          <p:nvPr/>
        </p:nvSpPr>
        <p:spPr>
          <a:xfrm>
            <a:off x="7468391" y="3368233"/>
            <a:ext cx="137755" cy="167910"/>
          </a:xfrm>
          <a:prstGeom prst="flowChartSummingJuncti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9E6B5F58-8924-40BF-9C5C-FBEFFAD1FD48}"/>
              </a:ext>
            </a:extLst>
          </p:cNvPr>
          <p:cNvSpPr/>
          <p:nvPr/>
        </p:nvSpPr>
        <p:spPr>
          <a:xfrm>
            <a:off x="6908799" y="276788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C5F553F0-E733-46B7-9F89-6B3E70E36C11}"/>
              </a:ext>
            </a:extLst>
          </p:cNvPr>
          <p:cNvSpPr/>
          <p:nvPr/>
        </p:nvSpPr>
        <p:spPr>
          <a:xfrm>
            <a:off x="6964218" y="298016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F5811F0D-0853-452B-B798-7AC93D403720}"/>
              </a:ext>
            </a:extLst>
          </p:cNvPr>
          <p:cNvSpPr/>
          <p:nvPr/>
        </p:nvSpPr>
        <p:spPr>
          <a:xfrm>
            <a:off x="7056584" y="4578811"/>
            <a:ext cx="110838" cy="158026"/>
          </a:xfrm>
          <a:prstGeom prst="smileyFac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Smiley Face 28">
            <a:extLst>
              <a:ext uri="{FF2B5EF4-FFF2-40B4-BE49-F238E27FC236}">
                <a16:creationId xmlns:a16="http://schemas.microsoft.com/office/drawing/2014/main" id="{8FC7FB6E-AC55-44D3-88CA-ED3A0384A0BD}"/>
              </a:ext>
            </a:extLst>
          </p:cNvPr>
          <p:cNvSpPr/>
          <p:nvPr/>
        </p:nvSpPr>
        <p:spPr>
          <a:xfrm>
            <a:off x="4782625" y="1889514"/>
            <a:ext cx="110838" cy="158026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52A370BE-5688-4DEB-8F52-9A2D1067CC32}"/>
              </a:ext>
            </a:extLst>
          </p:cNvPr>
          <p:cNvSpPr/>
          <p:nvPr/>
        </p:nvSpPr>
        <p:spPr>
          <a:xfrm>
            <a:off x="8031014" y="2343146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1155889" y="2453910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D6F82002-2A98-4973-B994-2F37177F8331}"/>
              </a:ext>
            </a:extLst>
          </p:cNvPr>
          <p:cNvGraphicFramePr>
            <a:graphicFrameLocks noGrp="1"/>
          </p:cNvGraphicFramePr>
          <p:nvPr/>
        </p:nvGraphicFramePr>
        <p:xfrm>
          <a:off x="8774542" y="1185749"/>
          <a:ext cx="3237220" cy="115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05">
                  <a:extLst>
                    <a:ext uri="{9D8B030D-6E8A-4147-A177-3AD203B41FA5}">
                      <a16:colId xmlns:a16="http://schemas.microsoft.com/office/drawing/2014/main" val="75505978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1793000037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444271233"/>
                    </a:ext>
                  </a:extLst>
                </a:gridCol>
                <a:gridCol w="809305">
                  <a:extLst>
                    <a:ext uri="{9D8B030D-6E8A-4147-A177-3AD203B41FA5}">
                      <a16:colId xmlns:a16="http://schemas.microsoft.com/office/drawing/2014/main" val="3866697678"/>
                    </a:ext>
                  </a:extLst>
                </a:gridCol>
              </a:tblGrid>
              <a:tr h="385301">
                <a:tc>
                  <a:txBody>
                    <a:bodyPr/>
                    <a:lstStyle/>
                    <a:p>
                      <a:r>
                        <a:rPr lang="en-ZA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916215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98717"/>
                  </a:ext>
                </a:extLst>
              </a:tr>
              <a:tr h="385301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28952"/>
                  </a:ext>
                </a:extLst>
              </a:tr>
            </a:tbl>
          </a:graphicData>
        </a:graphic>
      </p:graphicFrame>
      <p:sp>
        <p:nvSpPr>
          <p:cNvPr id="34" name="Callout: Line 33">
            <a:extLst>
              <a:ext uri="{FF2B5EF4-FFF2-40B4-BE49-F238E27FC236}">
                <a16:creationId xmlns:a16="http://schemas.microsoft.com/office/drawing/2014/main" id="{01627FAB-2B6E-4F42-B136-E73EB6B07D7B}"/>
              </a:ext>
            </a:extLst>
          </p:cNvPr>
          <p:cNvSpPr/>
          <p:nvPr/>
        </p:nvSpPr>
        <p:spPr>
          <a:xfrm>
            <a:off x="5257966" y="1600092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30E7D27D-502E-49DA-9F31-7C747477B2CD}"/>
              </a:ext>
            </a:extLst>
          </p:cNvPr>
          <p:cNvSpPr/>
          <p:nvPr/>
        </p:nvSpPr>
        <p:spPr>
          <a:xfrm>
            <a:off x="7482817" y="4578811"/>
            <a:ext cx="1114554" cy="528386"/>
          </a:xfrm>
          <a:prstGeom prst="borderCallout1">
            <a:avLst>
              <a:gd name="adj1" fmla="val 18750"/>
              <a:gd name="adj2" fmla="val -8333"/>
              <a:gd name="adj3" fmla="val 51841"/>
              <a:gd name="adj4" fmla="val -256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>
                <a:solidFill>
                  <a:schemeClr val="tx1"/>
                </a:solidFill>
              </a:rPr>
              <a:t>On mouse over 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-nice name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On click</a:t>
            </a:r>
          </a:p>
          <a:p>
            <a:pPr algn="ctr"/>
            <a:r>
              <a:rPr lang="en-ZA" sz="800" dirty="0">
                <a:solidFill>
                  <a:schemeClr val="tx1"/>
                </a:solidFill>
              </a:rPr>
              <a:t>-detail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684F0792-5A0F-417E-AAF4-66E02B24B300}"/>
              </a:ext>
            </a:extLst>
          </p:cNvPr>
          <p:cNvSpPr/>
          <p:nvPr/>
        </p:nvSpPr>
        <p:spPr>
          <a:xfrm>
            <a:off x="4881748" y="2074224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19BCFA86-59FD-413D-B94D-F4E8BC0E1DF3}"/>
              </a:ext>
            </a:extLst>
          </p:cNvPr>
          <p:cNvSpPr/>
          <p:nvPr/>
        </p:nvSpPr>
        <p:spPr>
          <a:xfrm>
            <a:off x="4937167" y="2286504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C9FB70F1-4FE3-472C-9C70-52CF612BEFD6}"/>
              </a:ext>
            </a:extLst>
          </p:cNvPr>
          <p:cNvSpPr/>
          <p:nvPr/>
        </p:nvSpPr>
        <p:spPr>
          <a:xfrm>
            <a:off x="7779834" y="2101821"/>
            <a:ext cx="110838" cy="158026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11F320C6-B407-4592-BFE7-4D31DBB31AF4}"/>
              </a:ext>
            </a:extLst>
          </p:cNvPr>
          <p:cNvSpPr/>
          <p:nvPr/>
        </p:nvSpPr>
        <p:spPr>
          <a:xfrm>
            <a:off x="7835253" y="2314101"/>
            <a:ext cx="110838" cy="158026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7406DEEF-44E8-43F5-B845-F1998008B639}"/>
              </a:ext>
            </a:extLst>
          </p:cNvPr>
          <p:cNvSpPr/>
          <p:nvPr/>
        </p:nvSpPr>
        <p:spPr>
          <a:xfrm>
            <a:off x="6918828" y="4496425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7BDF8F9C-9DF5-48B5-9E28-960AB9416E7B}"/>
              </a:ext>
            </a:extLst>
          </p:cNvPr>
          <p:cNvSpPr/>
          <p:nvPr/>
        </p:nvSpPr>
        <p:spPr>
          <a:xfrm>
            <a:off x="4727062" y="2422159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Smiley Face 38">
            <a:extLst>
              <a:ext uri="{FF2B5EF4-FFF2-40B4-BE49-F238E27FC236}">
                <a16:creationId xmlns:a16="http://schemas.microsoft.com/office/drawing/2014/main" id="{E30BF2CC-AA19-49C6-8789-B79703EC124A}"/>
              </a:ext>
            </a:extLst>
          </p:cNvPr>
          <p:cNvSpPr/>
          <p:nvPr/>
        </p:nvSpPr>
        <p:spPr>
          <a:xfrm>
            <a:off x="7946091" y="3552237"/>
            <a:ext cx="110838" cy="158026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621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61970F-161A-46A8-8700-112A51EE95E2}"/>
              </a:ext>
            </a:extLst>
          </p:cNvPr>
          <p:cNvSpPr txBox="1"/>
          <p:nvPr/>
        </p:nvSpPr>
        <p:spPr>
          <a:xfrm>
            <a:off x="2499360" y="461554"/>
            <a:ext cx="49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Missing Sock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347914-C50A-4476-9531-34F218A3B248}"/>
              </a:ext>
            </a:extLst>
          </p:cNvPr>
          <p:cNvSpPr/>
          <p:nvPr/>
        </p:nvSpPr>
        <p:spPr>
          <a:xfrm>
            <a:off x="313509" y="1645920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Current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671DE8-2725-486D-ACD5-C5DAD40A75F9}"/>
              </a:ext>
            </a:extLst>
          </p:cNvPr>
          <p:cNvSpPr/>
          <p:nvPr/>
        </p:nvSpPr>
        <p:spPr>
          <a:xfrm>
            <a:off x="313509" y="205248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 - History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6B0CF5-5939-4592-8E57-92C01F1C3DBF}"/>
              </a:ext>
            </a:extLst>
          </p:cNvPr>
          <p:cNvSpPr/>
          <p:nvPr/>
        </p:nvSpPr>
        <p:spPr>
          <a:xfrm>
            <a:off x="313509" y="2517335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- History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8D834A-BD6B-4CD0-A689-4DA6C258FD58}"/>
              </a:ext>
            </a:extLst>
          </p:cNvPr>
          <p:cNvSpPr/>
          <p:nvPr/>
        </p:nvSpPr>
        <p:spPr>
          <a:xfrm>
            <a:off x="313508" y="2925907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6BC47AE9-2A1E-4789-A68B-C791350F47AF}"/>
              </a:ext>
            </a:extLst>
          </p:cNvPr>
          <p:cNvSpPr/>
          <p:nvPr/>
        </p:nvSpPr>
        <p:spPr>
          <a:xfrm>
            <a:off x="942481" y="2885638"/>
            <a:ext cx="216132" cy="25254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35D775F-3958-4D7C-8E45-D5C3B9C71B4C}"/>
              </a:ext>
            </a:extLst>
          </p:cNvPr>
          <p:cNvSpPr/>
          <p:nvPr/>
        </p:nvSpPr>
        <p:spPr>
          <a:xfrm>
            <a:off x="3152548" y="1647749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Base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CC108FF-55BA-4FA6-86C6-6D73B7913FA1}"/>
              </a:ext>
            </a:extLst>
          </p:cNvPr>
          <p:cNvSpPr/>
          <p:nvPr/>
        </p:nvSpPr>
        <p:spPr>
          <a:xfrm>
            <a:off x="3152547" y="2054316"/>
            <a:ext cx="966651" cy="2525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>
                <a:solidFill>
                  <a:schemeClr val="tx1"/>
                </a:solidFill>
              </a:rPr>
              <a:t>Tag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67AAB763-69C7-4D8C-9244-34B80D2D2B3D}"/>
              </a:ext>
            </a:extLst>
          </p:cNvPr>
          <p:cNvSpPr/>
          <p:nvPr/>
        </p:nvSpPr>
        <p:spPr>
          <a:xfrm>
            <a:off x="5571241" y="1470582"/>
            <a:ext cx="2337847" cy="544198"/>
          </a:xfrm>
          <a:prstGeom prst="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Add Nice own name</a:t>
            </a:r>
          </a:p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Change Icon (drop down)</a:t>
            </a:r>
          </a:p>
          <a:p>
            <a:pPr marL="171450" indent="-171450">
              <a:buFontTx/>
              <a:buChar char="-"/>
            </a:pPr>
            <a:r>
              <a:rPr lang="en-ZA" sz="800" dirty="0">
                <a:solidFill>
                  <a:schemeClr val="tx1"/>
                </a:solidFill>
              </a:rPr>
              <a:t>Change base </a:t>
            </a:r>
            <a:r>
              <a:rPr lang="en-ZA" sz="800" dirty="0" err="1">
                <a:solidFill>
                  <a:schemeClr val="tx1"/>
                </a:solidFill>
              </a:rPr>
              <a:t>color</a:t>
            </a:r>
            <a:r>
              <a:rPr lang="en-ZA" sz="800" dirty="0">
                <a:solidFill>
                  <a:schemeClr val="tx1"/>
                </a:solidFill>
              </a:rPr>
              <a:t> (drop down)</a:t>
            </a:r>
          </a:p>
        </p:txBody>
      </p:sp>
    </p:spTree>
    <p:extLst>
      <p:ext uri="{BB962C8B-B14F-4D97-AF65-F5344CB8AC3E}">
        <p14:creationId xmlns:p14="http://schemas.microsoft.com/office/powerpoint/2010/main" val="72450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5FFE-85BA-4314-9FF4-5E94E51B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234179" cy="323032"/>
          </a:xfrm>
        </p:spPr>
        <p:txBody>
          <a:bodyPr>
            <a:normAutofit fontScale="90000"/>
          </a:bodyPr>
          <a:lstStyle/>
          <a:p>
            <a:r>
              <a:rPr lang="en-ZA" sz="2000" dirty="0"/>
              <a:t>Database Design :  Missing Sock</a:t>
            </a: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C4896857-5DC8-43E9-A25F-19C413617311}"/>
              </a:ext>
            </a:extLst>
          </p:cNvPr>
          <p:cNvSpPr/>
          <p:nvPr/>
        </p:nvSpPr>
        <p:spPr>
          <a:xfrm>
            <a:off x="4072379" y="2432116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 err="1">
                <a:solidFill>
                  <a:schemeClr val="tx1"/>
                </a:solidFill>
              </a:rPr>
              <a:t>Base_sync</a:t>
            </a:r>
            <a:endParaRPr lang="en-ZA" sz="9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Unique_id</a:t>
            </a:r>
            <a:r>
              <a:rPr lang="en-ZA" sz="800" dirty="0">
                <a:solidFill>
                  <a:schemeClr val="tx1"/>
                </a:solidFill>
              </a:rPr>
              <a:t>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Base_ID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Tag_id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Timestamp-varchar(14) (yyyymmddhh24miss)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>
                <a:solidFill>
                  <a:schemeClr val="tx1"/>
                </a:solidFill>
              </a:rPr>
              <a:t>GPS_LOCAL –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Tag_relative_strength</a:t>
            </a:r>
            <a:r>
              <a:rPr lang="en-ZA" sz="800" dirty="0">
                <a:solidFill>
                  <a:schemeClr val="tx1"/>
                </a:solidFill>
              </a:rPr>
              <a:t> – 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Sync_id</a:t>
            </a:r>
            <a:r>
              <a:rPr lang="en-ZA" sz="800" dirty="0">
                <a:solidFill>
                  <a:schemeClr val="tx1"/>
                </a:solidFill>
              </a:rPr>
              <a:t> – varchar30</a:t>
            </a:r>
            <a:r>
              <a:rPr lang="en-ZA" sz="800" dirty="0"/>
              <a:t>e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DF4D0790-BBAA-4811-878F-B53E0B10A281}"/>
              </a:ext>
            </a:extLst>
          </p:cNvPr>
          <p:cNvSpPr/>
          <p:nvPr/>
        </p:nvSpPr>
        <p:spPr>
          <a:xfrm>
            <a:off x="7957794" y="1104508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 err="1">
                <a:solidFill>
                  <a:schemeClr val="tx1"/>
                </a:solidFill>
              </a:rPr>
              <a:t>Base_stations</a:t>
            </a:r>
            <a:endParaRPr lang="en-ZA" sz="9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Unique_id</a:t>
            </a:r>
            <a:r>
              <a:rPr lang="en-ZA" sz="800" dirty="0">
                <a:solidFill>
                  <a:schemeClr val="tx1"/>
                </a:solidFill>
              </a:rPr>
              <a:t>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Base_ID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  <a:endParaRPr lang="en-ZA" sz="800" dirty="0"/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B9E10DBF-E6FB-4CF0-9284-36F69102F304}"/>
              </a:ext>
            </a:extLst>
          </p:cNvPr>
          <p:cNvSpPr/>
          <p:nvPr/>
        </p:nvSpPr>
        <p:spPr>
          <a:xfrm>
            <a:off x="7957794" y="3093563"/>
            <a:ext cx="2790334" cy="164969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900" b="1" dirty="0">
                <a:solidFill>
                  <a:schemeClr val="tx1"/>
                </a:solidFill>
              </a:rPr>
              <a:t>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Unique_id</a:t>
            </a:r>
            <a:r>
              <a:rPr lang="en-ZA" sz="800" dirty="0">
                <a:solidFill>
                  <a:schemeClr val="tx1"/>
                </a:solidFill>
              </a:rPr>
              <a:t> – Primary 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Tag_id</a:t>
            </a:r>
            <a:r>
              <a:rPr lang="en-ZA" sz="800" dirty="0">
                <a:solidFill>
                  <a:schemeClr val="tx1"/>
                </a:solidFill>
              </a:rPr>
              <a:t> – varchar(30)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800" dirty="0" err="1">
                <a:solidFill>
                  <a:schemeClr val="tx1"/>
                </a:solidFill>
              </a:rPr>
              <a:t>Nice_name</a:t>
            </a:r>
            <a:r>
              <a:rPr lang="en-ZA" sz="800" dirty="0">
                <a:solidFill>
                  <a:schemeClr val="tx1"/>
                </a:solidFill>
              </a:rPr>
              <a:t>-varchar(30)</a:t>
            </a:r>
            <a:endParaRPr lang="en-ZA" sz="8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8BF783-D166-4DD4-9B54-FCDD09B17821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rot="10800000" flipV="1">
            <a:off x="6862714" y="1929353"/>
            <a:ext cx="1095081" cy="13276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2B9AAE-A129-400C-BAC4-76585E43AD9D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6862714" y="3506772"/>
            <a:ext cx="1095081" cy="4116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F5923A-D5C2-42FC-B56F-036E7F66634A}"/>
              </a:ext>
            </a:extLst>
          </p:cNvPr>
          <p:cNvSpPr txBox="1"/>
          <p:nvPr/>
        </p:nvSpPr>
        <p:spPr>
          <a:xfrm>
            <a:off x="7740975" y="3712590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702B5-B457-4E09-B489-D1DD519913F7}"/>
              </a:ext>
            </a:extLst>
          </p:cNvPr>
          <p:cNvSpPr txBox="1"/>
          <p:nvPr/>
        </p:nvSpPr>
        <p:spPr>
          <a:xfrm>
            <a:off x="7740975" y="1765072"/>
            <a:ext cx="216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/>
              <a:t>1</a:t>
            </a:r>
          </a:p>
        </p:txBody>
      </p:sp>
      <p:pic>
        <p:nvPicPr>
          <p:cNvPr id="25" name="Graphic 24" descr="Infinity outline">
            <a:extLst>
              <a:ext uri="{FF2B5EF4-FFF2-40B4-BE49-F238E27FC236}">
                <a16:creationId xmlns:a16="http://schemas.microsoft.com/office/drawing/2014/main" id="{CF1B6D02-09EE-4738-91E2-9D051373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4102" y="2971800"/>
            <a:ext cx="285161" cy="285161"/>
          </a:xfrm>
          <a:prstGeom prst="rect">
            <a:avLst/>
          </a:prstGeom>
        </p:spPr>
      </p:pic>
      <p:pic>
        <p:nvPicPr>
          <p:cNvPr id="27" name="Graphic 26" descr="Infinity outline">
            <a:extLst>
              <a:ext uri="{FF2B5EF4-FFF2-40B4-BE49-F238E27FC236}">
                <a16:creationId xmlns:a16="http://schemas.microsoft.com/office/drawing/2014/main" id="{A4097026-F701-47B5-A12C-192588EF1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712" y="3495480"/>
            <a:ext cx="285161" cy="28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9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39C39-771B-4C8D-9723-AD0AC7051243}"/>
              </a:ext>
            </a:extLst>
          </p:cNvPr>
          <p:cNvSpPr txBox="1"/>
          <p:nvPr/>
        </p:nvSpPr>
        <p:spPr>
          <a:xfrm>
            <a:off x="914400" y="603504"/>
            <a:ext cx="1091793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00" b="1" dirty="0"/>
              <a:t>Design</a:t>
            </a:r>
          </a:p>
          <a:p>
            <a:endParaRPr lang="en-ZA" sz="1000" b="1" dirty="0"/>
          </a:p>
          <a:p>
            <a:r>
              <a:rPr lang="en-ZA" sz="1000" b="1" dirty="0"/>
              <a:t>Backend</a:t>
            </a:r>
          </a:p>
          <a:p>
            <a:r>
              <a:rPr lang="en-ZA" sz="1000" dirty="0"/>
              <a:t>Python </a:t>
            </a:r>
          </a:p>
          <a:p>
            <a:endParaRPr lang="en-ZA" sz="900" dirty="0"/>
          </a:p>
          <a:p>
            <a:endParaRPr lang="en-ZA" sz="1000" b="1" dirty="0"/>
          </a:p>
          <a:p>
            <a:endParaRPr lang="en-ZA" sz="1000" b="1" dirty="0"/>
          </a:p>
          <a:p>
            <a:r>
              <a:rPr lang="en-ZA" sz="1000" b="1" dirty="0"/>
              <a:t>Frontend</a:t>
            </a:r>
          </a:p>
          <a:p>
            <a:r>
              <a:rPr lang="en-ZA" sz="1000" dirty="0"/>
              <a:t>Native </a:t>
            </a:r>
            <a:r>
              <a:rPr lang="en-ZA" sz="1000" dirty="0" err="1"/>
              <a:t>javascript</a:t>
            </a:r>
            <a:endParaRPr lang="en-ZA" sz="1000" dirty="0"/>
          </a:p>
          <a:p>
            <a:r>
              <a:rPr lang="en-ZA" sz="1000" dirty="0"/>
              <a:t>Ui5 (SAP)</a:t>
            </a:r>
          </a:p>
          <a:p>
            <a:r>
              <a:rPr lang="en-ZA" sz="1000" dirty="0"/>
              <a:t>react</a:t>
            </a:r>
          </a:p>
          <a:p>
            <a:endParaRPr lang="en-ZA" sz="1000" b="1" dirty="0"/>
          </a:p>
        </p:txBody>
      </p:sp>
    </p:spTree>
    <p:extLst>
      <p:ext uri="{BB962C8B-B14F-4D97-AF65-F5344CB8AC3E}">
        <p14:creationId xmlns:p14="http://schemas.microsoft.com/office/powerpoint/2010/main" val="395748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Database Design :  Missing Sock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du_Preez Billy, (Billy.Du-Preez@partner.bmw.co.za)</dc:creator>
  <cp:lastModifiedBy>du_Preez Billy, (Billy.Du-Preez@partner.bmw.co.za)</cp:lastModifiedBy>
  <cp:revision>11</cp:revision>
  <dcterms:created xsi:type="dcterms:W3CDTF">2021-09-27T11:42:06Z</dcterms:created>
  <dcterms:modified xsi:type="dcterms:W3CDTF">2021-09-27T13:13:56Z</dcterms:modified>
</cp:coreProperties>
</file>