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ellabbet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43:44.902" idx="1">
    <p:pos x="2806" y="1669"/>
    <p:text>Kunna lägga in egna ord
Flera kategorier med många ord
</p:text>
  </p:cm>
  <p:cm authorId="0" dt="2014-05-23T14:26:02.021" idx="2">
    <p:pos x="3045" y="1125"/>
    <p:text>Stora och tydliga knappar
Lättförståeliga texter och beskrivningar
Tydliga bilder
Färgerna står i bra kontrast mot varandra</p:text>
  </p:cm>
  <p:cm authorId="0" dt="2014-05-23T14:28:58.404" idx="3">
    <p:pos x="2341" y="1397"/>
    <p:text>Ljusa och trevliga färger
Miljön är varm och harmonisk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58:39.647" idx="4">
    <p:pos x="3338" y="1679"/>
    <p:text>Fan, fixa detta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1" name="Platshållare fö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3" name="Platshållare för sidfo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tshållare fö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39752" y="188640"/>
            <a:ext cx="6172200" cy="1894362"/>
          </a:xfrm>
        </p:spPr>
        <p:txBody>
          <a:bodyPr/>
          <a:lstStyle/>
          <a:p>
            <a:r>
              <a:rPr lang="sv-SE" dirty="0" smtClean="0"/>
              <a:t>Hänga Gubbe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39752" y="2276872"/>
            <a:ext cx="6172200" cy="3168352"/>
          </a:xfrm>
        </p:spPr>
        <p:txBody>
          <a:bodyPr/>
          <a:lstStyle/>
          <a:p>
            <a:r>
              <a:rPr lang="sv-SE" dirty="0" smtClean="0"/>
              <a:t>Från idé till mästerverk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2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Målsättning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sz="2600" dirty="0" smtClean="0"/>
              <a:t>Enkelt</a:t>
            </a:r>
          </a:p>
          <a:p>
            <a:r>
              <a:rPr lang="sv-SE" sz="2600" dirty="0" smtClean="0"/>
              <a:t>Tydligt</a:t>
            </a:r>
          </a:p>
          <a:p>
            <a:r>
              <a:rPr lang="sv-SE" sz="2600" dirty="0" smtClean="0"/>
              <a:t>Roligt</a:t>
            </a:r>
            <a:endParaRPr lang="sv-SE" sz="2600" dirty="0"/>
          </a:p>
        </p:txBody>
      </p:sp>
    </p:spTree>
    <p:extLst>
      <p:ext uri="{BB962C8B-B14F-4D97-AF65-F5344CB8AC3E}">
        <p14:creationId xmlns:p14="http://schemas.microsoft.com/office/powerpoint/2010/main" val="3691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Grundkriterier 1/2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Användarvänligt gränssnitt</a:t>
            </a:r>
          </a:p>
          <a:p>
            <a:r>
              <a:rPr lang="sv-SE" dirty="0"/>
              <a:t>Positivt och </a:t>
            </a:r>
            <a:r>
              <a:rPr lang="sv-SE" dirty="0" smtClean="0"/>
              <a:t>lekfullt</a:t>
            </a:r>
          </a:p>
          <a:p>
            <a:r>
              <a:rPr lang="sv-SE" dirty="0" smtClean="0"/>
              <a:t>Högt återspelningsvärde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92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Grundkriterier </a:t>
            </a:r>
            <a:r>
              <a:rPr lang="sv-SE" dirty="0" smtClean="0"/>
              <a:t>2/2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Ska kunna köras på Windows 8</a:t>
            </a:r>
          </a:p>
          <a:p>
            <a:r>
              <a:rPr lang="sv-SE" dirty="0"/>
              <a:t>Ska fungera till de flesta skärmupplösningarna</a:t>
            </a:r>
          </a:p>
          <a:p>
            <a:r>
              <a:rPr lang="sv-SE" dirty="0"/>
              <a:t>Flera personer ska kunna spela tillsammans</a:t>
            </a:r>
          </a:p>
          <a:p>
            <a:r>
              <a:rPr lang="sv-SE" dirty="0" smtClean="0"/>
              <a:t>Lätt för utvecklare att modifiera/lägga till kod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36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analys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Gemensam brainstorming</a:t>
            </a:r>
          </a:p>
          <a:p>
            <a:r>
              <a:rPr lang="sv-SE" dirty="0" smtClean="0"/>
              <a:t>Individuell konceptualisering</a:t>
            </a:r>
          </a:p>
          <a:p>
            <a:r>
              <a:rPr lang="sv-SE" dirty="0" smtClean="0"/>
              <a:t>Beslut om konceptpresentation</a:t>
            </a:r>
          </a:p>
          <a:p>
            <a:r>
              <a:rPr lang="sv-SE" dirty="0" smtClean="0"/>
              <a:t>Realisering tillsammans med kund</a:t>
            </a:r>
            <a:endParaRPr lang="sv-SE" dirty="0"/>
          </a:p>
        </p:txBody>
      </p:sp>
      <p:pic>
        <p:nvPicPr>
          <p:cNvPr id="4" name="Bildobjek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789041"/>
            <a:ext cx="345638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objekt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98500"/>
            <a:ext cx="35283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9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Klassdiagram</a:t>
            </a:r>
          </a:p>
          <a:p>
            <a:r>
              <a:rPr lang="sv-SE" dirty="0" smtClean="0"/>
              <a:t>Ordhantering</a:t>
            </a:r>
          </a:p>
          <a:p>
            <a:r>
              <a:rPr lang="sv-SE" dirty="0" smtClean="0"/>
              <a:t>Verktyg</a:t>
            </a:r>
          </a:p>
          <a:p>
            <a:pPr lvl="1"/>
            <a:r>
              <a:rPr lang="sv-SE" sz="2000" dirty="0" smtClean="0"/>
              <a:t>Visual Studio</a:t>
            </a:r>
          </a:p>
          <a:p>
            <a:pPr lvl="1"/>
            <a:r>
              <a:rPr lang="sv-SE" sz="2000" dirty="0" err="1" smtClean="0"/>
              <a:t>MonoGame</a:t>
            </a:r>
            <a:endParaRPr lang="sv-SE" sz="2000" dirty="0" smtClean="0"/>
          </a:p>
          <a:p>
            <a:pPr lvl="1"/>
            <a:r>
              <a:rPr lang="sv-SE" sz="2000" dirty="0" smtClean="0"/>
              <a:t>C#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021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implementation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521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rspråk">
  <a:themeElements>
    <a:clrScheme name="Förvaltning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ursprå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språ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</TotalTime>
  <Words>74</Words>
  <Application>Microsoft Office PowerPoint</Application>
  <PresentationFormat>Bildspel på skärmen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Burspråk</vt:lpstr>
      <vt:lpstr>Hänga Gubbe</vt:lpstr>
      <vt:lpstr>Målsättning</vt:lpstr>
      <vt:lpstr>Grundkriterier 1/2</vt:lpstr>
      <vt:lpstr>Grundkriterier 2/2</vt:lpstr>
      <vt:lpstr>Process: analys</vt:lpstr>
      <vt:lpstr>Process: design</vt:lpstr>
      <vt:lpstr>Process: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Hänga Gubbe</dc:title>
  <dc:creator>Spellabbet</dc:creator>
  <cp:lastModifiedBy>Spellabbet</cp:lastModifiedBy>
  <cp:revision>14</cp:revision>
  <dcterms:created xsi:type="dcterms:W3CDTF">2014-05-23T11:51:34Z</dcterms:created>
  <dcterms:modified xsi:type="dcterms:W3CDTF">2014-05-23T14:23:37Z</dcterms:modified>
</cp:coreProperties>
</file>