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pellabbet" initials="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3T14:43:44.902" idx="1">
    <p:pos x="2806" y="1669"/>
    <p:text>Kunna lägga in egna ord
Flera kategorier med många ord
</p:text>
  </p:cm>
  <p:cm authorId="0" dt="2014-05-23T14:26:02.021" idx="2">
    <p:pos x="3045" y="1125"/>
    <p:text>Stora och tydliga knappar
Lättförståeliga texter och beskrivningar
Tydliga bilder
Färgerna står i bra kontrast mot varandra</p:text>
  </p:cm>
  <p:cm authorId="0" dt="2014-05-23T14:28:58.404" idx="3">
    <p:pos x="2341" y="1397"/>
    <p:text>Ljusa och trevliga färger
Miljön är varm och harmonisk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3T14:58:39.647" idx="4">
    <p:pos x="3338" y="1679"/>
    <p:text>Fan, fixa detta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10" name="Rektangel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ktangel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ktangel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ktangel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9" name="Rektangel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ktangel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a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21" name="Platshållare fö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23" name="Platshållare för sidfo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Platshållare fö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A692BC-DC7E-423C-9C2E-12C4BB2F6C4C}" type="datetimeFigureOut">
              <a:rPr lang="sv-SE" smtClean="0"/>
              <a:t>2014-05-23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Ra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39752" y="188640"/>
            <a:ext cx="6172200" cy="1894362"/>
          </a:xfrm>
        </p:spPr>
        <p:txBody>
          <a:bodyPr/>
          <a:lstStyle/>
          <a:p>
            <a:r>
              <a:rPr lang="sv-SE" dirty="0" smtClean="0"/>
              <a:t>Hänga Gubbe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39752" y="2276872"/>
            <a:ext cx="6172200" cy="3168352"/>
          </a:xfrm>
        </p:spPr>
        <p:txBody>
          <a:bodyPr/>
          <a:lstStyle/>
          <a:p>
            <a:r>
              <a:rPr lang="sv-SE" dirty="0" smtClean="0"/>
              <a:t>Från idé till mästerverk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24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Målsättning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sz="2600" dirty="0" smtClean="0"/>
              <a:t>Enkelt</a:t>
            </a:r>
          </a:p>
          <a:p>
            <a:r>
              <a:rPr lang="sv-SE" sz="2600" dirty="0" smtClean="0"/>
              <a:t>Tydligt</a:t>
            </a:r>
          </a:p>
          <a:p>
            <a:r>
              <a:rPr lang="sv-SE" sz="2600" dirty="0" smtClean="0"/>
              <a:t>Roligt</a:t>
            </a:r>
            <a:endParaRPr lang="sv-SE" sz="2600" dirty="0"/>
          </a:p>
        </p:txBody>
      </p:sp>
    </p:spTree>
    <p:extLst>
      <p:ext uri="{BB962C8B-B14F-4D97-AF65-F5344CB8AC3E}">
        <p14:creationId xmlns:p14="http://schemas.microsoft.com/office/powerpoint/2010/main" val="3691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Grundkriterier 1/2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Användarvänligt gränssnitt</a:t>
            </a:r>
          </a:p>
          <a:p>
            <a:r>
              <a:rPr lang="sv-SE" dirty="0"/>
              <a:t>Positivt och </a:t>
            </a:r>
            <a:r>
              <a:rPr lang="sv-SE" dirty="0" smtClean="0"/>
              <a:t>lekfullt</a:t>
            </a:r>
          </a:p>
          <a:p>
            <a:r>
              <a:rPr lang="sv-SE" dirty="0" smtClean="0"/>
              <a:t>Högt återspelningsvärde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92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Grundkriterier </a:t>
            </a:r>
            <a:r>
              <a:rPr lang="sv-SE" dirty="0" smtClean="0"/>
              <a:t>2/2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Ska kunna köras på Windows 8</a:t>
            </a:r>
          </a:p>
          <a:p>
            <a:r>
              <a:rPr lang="sv-SE" dirty="0"/>
              <a:t>Ska fungera till de flesta skärmupplösningarna</a:t>
            </a:r>
          </a:p>
          <a:p>
            <a:r>
              <a:rPr lang="sv-SE" dirty="0"/>
              <a:t>Flera personer ska kunna spela tillsammans</a:t>
            </a:r>
          </a:p>
          <a:p>
            <a:r>
              <a:rPr lang="sv-SE" dirty="0" smtClean="0"/>
              <a:t>Lätt för utvecklare att modifiera/lägga till kod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36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analysfasen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Gemensam brainstorming</a:t>
            </a:r>
          </a:p>
          <a:p>
            <a:r>
              <a:rPr lang="sv-SE" dirty="0" smtClean="0"/>
              <a:t>Individuell konceptualisering</a:t>
            </a:r>
          </a:p>
          <a:p>
            <a:r>
              <a:rPr lang="sv-SE" dirty="0" smtClean="0"/>
              <a:t>Beslut om konceptpresentation</a:t>
            </a:r>
          </a:p>
          <a:p>
            <a:r>
              <a:rPr lang="sv-SE" dirty="0" smtClean="0"/>
              <a:t>Realisering tillsammans med kund</a:t>
            </a:r>
            <a:endParaRPr lang="sv-SE" dirty="0"/>
          </a:p>
        </p:txBody>
      </p:sp>
      <p:pic>
        <p:nvPicPr>
          <p:cNvPr id="4" name="Bildobjekt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789041"/>
            <a:ext cx="3456383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objekt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98500"/>
            <a:ext cx="352839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9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designfasen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13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rspråk">
  <a:themeElements>
    <a:clrScheme name="Förvaltning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ursprå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språk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</TotalTime>
  <Words>63</Words>
  <Application>Microsoft Office PowerPoint</Application>
  <PresentationFormat>Bildspel på skärmen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Burspråk</vt:lpstr>
      <vt:lpstr>Hänga Gubbe</vt:lpstr>
      <vt:lpstr>Målsättning</vt:lpstr>
      <vt:lpstr>Grundkriterier 1/2</vt:lpstr>
      <vt:lpstr>Grundkriterier 2/2</vt:lpstr>
      <vt:lpstr>Process: analysfasen</vt:lpstr>
      <vt:lpstr>Process: designfasen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Hänga Gubbe</dc:title>
  <dc:creator>Spellabbet</dc:creator>
  <cp:lastModifiedBy>Spellabbet</cp:lastModifiedBy>
  <cp:revision>11</cp:revision>
  <dcterms:created xsi:type="dcterms:W3CDTF">2014-05-23T11:51:34Z</dcterms:created>
  <dcterms:modified xsi:type="dcterms:W3CDTF">2014-05-23T13:37:20Z</dcterms:modified>
</cp:coreProperties>
</file>