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Inter"/>
      <p:regular r:id="rId24"/>
      <p:bold r:id="rId25"/>
      <p:italic r:id="rId26"/>
      <p:boldItalic r:id="rId27"/>
    </p:embeddedFont>
    <p:embeddedFont>
      <p:font typeface="Poppins"/>
      <p:regular r:id="rId28"/>
      <p:bold r:id="rId29"/>
      <p:italic r:id="rId30"/>
      <p:boldItalic r:id="rId31"/>
    </p:embeddedFont>
    <p:embeddedFont>
      <p:font typeface="Cairo"/>
      <p:regular r:id="rId32"/>
      <p:bold r:id="rId33"/>
    </p:embeddedFont>
    <p:embeddedFont>
      <p:font typeface="DM Serif Text"/>
      <p:regular r:id="rId34"/>
      <p:italic r:id="rId35"/>
    </p:embeddedFont>
    <p:embeddedFont>
      <p:font typeface="Gilda Display"/>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Int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Poppins-regular.fntdata"/><Relationship Id="rId27" Type="http://schemas.openxmlformats.org/officeDocument/2006/relationships/font" Target="fonts/Inter-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7.xml"/><Relationship Id="rId33" Type="http://schemas.openxmlformats.org/officeDocument/2006/relationships/font" Target="fonts/Cairo-bold.fntdata"/><Relationship Id="rId10" Type="http://schemas.openxmlformats.org/officeDocument/2006/relationships/slide" Target="slides/slide6.xml"/><Relationship Id="rId32" Type="http://schemas.openxmlformats.org/officeDocument/2006/relationships/font" Target="fonts/Cairo-regular.fntdata"/><Relationship Id="rId13" Type="http://schemas.openxmlformats.org/officeDocument/2006/relationships/slide" Target="slides/slide9.xml"/><Relationship Id="rId35" Type="http://schemas.openxmlformats.org/officeDocument/2006/relationships/font" Target="fonts/DMSerifText-italic.fntdata"/><Relationship Id="rId12" Type="http://schemas.openxmlformats.org/officeDocument/2006/relationships/slide" Target="slides/slide8.xml"/><Relationship Id="rId34" Type="http://schemas.openxmlformats.org/officeDocument/2006/relationships/font" Target="fonts/DMSerifText-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GildaDisplay-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ghtgbm.readthedocs.io/en/stabl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1082663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10826639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a:t>
            </a:r>
            <a:r>
              <a:rPr lang="en"/>
              <a:t>nasduck and today we will be presenting on stock predictions using machine learning</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a9996f24c0_2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a9996f24c0_2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2aa14f8ea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2aa14f8ea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We dedicate the first two weeks to understand the problem and do the exploratory data analysis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Then we put aside the data, and spend two weeks to learn how the model works, including understanding of advantage of the model comparing to other solutions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Then we spend another two weeks to </a:t>
            </a:r>
            <a:r>
              <a:rPr lang="en"/>
              <a:t>build the model itself, also sets up training and testing environment</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Week 7 to 10 is used for feature engineering where we construct feature from the data set, filtering them out by training and testing on the features constructed</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Lastly we do some fine tuning for the hyperparameter to achieve better performance and the model will be ready for deployment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a9996f24c0_2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2a9996f24c0_2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2a9996f24c0_2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2a9996f24c0_2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Nasdaq 100,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MAE and RMSE for evaluation (must be </a:t>
            </a:r>
            <a:r>
              <a:rPr lang="en"/>
              <a:t>calculated</a:t>
            </a:r>
            <a:r>
              <a:rPr lang="en"/>
              <a:t> in the temporal order as well) – more suited for regression</a:t>
            </a:r>
            <a:endParaRPr/>
          </a:p>
          <a:p>
            <a:pPr indent="0" lvl="0" marL="0" rtl="0" algn="l">
              <a:spcBef>
                <a:spcPts val="0"/>
              </a:spcBef>
              <a:spcAft>
                <a:spcPts val="0"/>
              </a:spcAft>
              <a:buNone/>
            </a:pPr>
            <a:r>
              <a:rPr lang="en"/>
              <a:t>When training, dont randomly train test split</a:t>
            </a:r>
            <a:endParaRPr/>
          </a:p>
          <a:p>
            <a:pPr indent="0" lvl="0" marL="0" rtl="0" algn="l">
              <a:spcBef>
                <a:spcPts val="0"/>
              </a:spcBef>
              <a:spcAft>
                <a:spcPts val="0"/>
              </a:spcAft>
              <a:buNone/>
            </a:pPr>
            <a:r>
              <a:rPr lang="en"/>
              <a:t>Must be in temporal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try interpolation, otherwise if it is not too important can just EDA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2a9996f24c0_2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2a9996f24c0_2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2a9996f24c0_2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2a9996f24c0_2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7c7d7991ca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7c7d7991ca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table of contents, and i am going to start off with a brief overview of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0fed294ed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0fed294ed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cc9050bdf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cc9050bdf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aims to make predictions on the next day closing prices of stocks by analysing historical data of a set of stocks.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Listing possible qns for qna here:</a:t>
            </a:r>
            <a:endParaRPr/>
          </a:p>
          <a:p>
            <a:pPr indent="-298450" lvl="0" marL="457200" rtl="0" algn="l">
              <a:spcBef>
                <a:spcPts val="0"/>
              </a:spcBef>
              <a:spcAft>
                <a:spcPts val="0"/>
              </a:spcAft>
              <a:buSzPts val="1100"/>
              <a:buChar char="-"/>
            </a:pPr>
            <a:r>
              <a:rPr lang="en"/>
              <a:t>Why specifically next day instead of a longer term prediction?</a:t>
            </a:r>
            <a:endParaRPr/>
          </a:p>
          <a:p>
            <a:pPr indent="-298450" lvl="0" marL="457200" rtl="0" algn="l">
              <a:spcBef>
                <a:spcPts val="0"/>
              </a:spcBef>
              <a:spcAft>
                <a:spcPts val="0"/>
              </a:spcAft>
              <a:buSzPts val="1100"/>
              <a:buChar char="-"/>
            </a:pPr>
            <a:r>
              <a:rPr lang="en"/>
              <a:t>How is it going to be different with existing models?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f36ab6d2df_0_10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f36ab6d2df_0_10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chosen to make use of LightGBM model, which is a gradient boosting framework that performs regression tasks on our dataset.</a:t>
            </a:r>
            <a:endParaRPr/>
          </a:p>
          <a:p>
            <a:pPr indent="0" lvl="0" marL="0" rtl="0" algn="l">
              <a:spcBef>
                <a:spcPts val="0"/>
              </a:spcBef>
              <a:spcAft>
                <a:spcPts val="0"/>
              </a:spcAft>
              <a:buNone/>
            </a:pPr>
            <a:r>
              <a:rPr lang="en"/>
              <a:t>After the initial step of feature engineering and data processing, the model is then tuned to achieve most optimum result. This performance will then be evaluated against test data to obtain the evaluation metrics which are Mean absolute error (MAE) and root mean squared error (RMSE). Moving on, ill be talking about the technical side of the project</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rPr b="1" lang="en"/>
              <a:t>MAE</a:t>
            </a:r>
            <a:endParaRPr b="1"/>
          </a:p>
          <a:p>
            <a:pPr indent="-298450" lvl="0" marL="457200" rtl="0" algn="l">
              <a:spcBef>
                <a:spcPts val="0"/>
              </a:spcBef>
              <a:spcAft>
                <a:spcPts val="0"/>
              </a:spcAft>
              <a:buSzPts val="1100"/>
              <a:buChar char="-"/>
            </a:pPr>
            <a:r>
              <a:rPr lang="en"/>
              <a:t>The closer MAE is to 0, the more accurate the model is. </a:t>
            </a:r>
            <a:endParaRPr/>
          </a:p>
          <a:p>
            <a:pPr indent="-298450" lvl="0" marL="457200" rtl="0" algn="l">
              <a:spcBef>
                <a:spcPts val="0"/>
              </a:spcBef>
              <a:spcAft>
                <a:spcPts val="0"/>
              </a:spcAft>
              <a:buSzPts val="1100"/>
              <a:buChar char="-"/>
            </a:pPr>
            <a:r>
              <a:rPr lang="en"/>
              <a:t>But MAE is returned on the same scale as the target you are predicting for and therefore there isn't a general rule for how to interpret ranges of values. The interpretation of your value can only be evaluated within your dataset. </a:t>
            </a:r>
            <a:endParaRPr/>
          </a:p>
          <a:p>
            <a:pPr indent="-298450" lvl="0" marL="457200" rtl="0" algn="l">
              <a:spcBef>
                <a:spcPts val="0"/>
              </a:spcBef>
              <a:spcAft>
                <a:spcPts val="0"/>
              </a:spcAft>
              <a:buSzPts val="1100"/>
              <a:buChar char="-"/>
            </a:pPr>
            <a:r>
              <a:rPr lang="en" sz="1200">
                <a:solidFill>
                  <a:srgbClr val="4D5156"/>
                </a:solidFill>
                <a:highlight>
                  <a:srgbClr val="FFFFFF"/>
                </a:highlight>
              </a:rPr>
              <a:t>Average this to find the MAE or Mean Absolute Error. Take this as a percentage of the average of y, and you have MAPE. Generally speaking, a value below 10% is great, </a:t>
            </a:r>
            <a:r>
              <a:rPr lang="en" sz="1200">
                <a:solidFill>
                  <a:srgbClr val="040C28"/>
                </a:solidFill>
                <a:highlight>
                  <a:srgbClr val="FFFFFF"/>
                </a:highlight>
              </a:rPr>
              <a:t>10% to 20%</a:t>
            </a:r>
            <a:r>
              <a:rPr lang="en" sz="1200">
                <a:solidFill>
                  <a:srgbClr val="4D5156"/>
                </a:solidFill>
                <a:highlight>
                  <a:srgbClr val="FFFFFF"/>
                </a:highlight>
              </a:rPr>
              <a:t> is still good, and above 50% means your model is inaccurate because you're wrong more than you're right.</a:t>
            </a:r>
            <a:endParaRPr sz="1200">
              <a:solidFill>
                <a:srgbClr val="4D5156"/>
              </a:solidFill>
              <a:highlight>
                <a:srgbClr val="FFFFFF"/>
              </a:highlight>
            </a:endParaRPr>
          </a:p>
          <a:p>
            <a:pPr indent="0" lvl="0" marL="0" rtl="0" algn="l">
              <a:spcBef>
                <a:spcPts val="0"/>
              </a:spcBef>
              <a:spcAft>
                <a:spcPts val="0"/>
              </a:spcAft>
              <a:buNone/>
            </a:pPr>
            <a:r>
              <a:rPr b="1" lang="en"/>
              <a:t>RMSE</a:t>
            </a:r>
            <a:endParaRPr b="1"/>
          </a:p>
          <a:p>
            <a:pPr indent="-298450" lvl="0" marL="457200" rtl="0" algn="l">
              <a:spcBef>
                <a:spcPts val="0"/>
              </a:spcBef>
              <a:spcAft>
                <a:spcPts val="0"/>
              </a:spcAft>
              <a:buSzPts val="1100"/>
              <a:buChar char="-"/>
            </a:pPr>
            <a:r>
              <a:rPr lang="en" sz="1200">
                <a:solidFill>
                  <a:srgbClr val="040C28"/>
                </a:solidFill>
              </a:rPr>
              <a:t>A 0 value indicates that the expected and actual values match precisely</a:t>
            </a:r>
            <a:endParaRPr sz="1200">
              <a:solidFill>
                <a:srgbClr val="040C28"/>
              </a:solidFill>
            </a:endParaRPr>
          </a:p>
          <a:p>
            <a:pPr indent="0" lvl="0" marL="0" rtl="0" algn="l">
              <a:spcBef>
                <a:spcPts val="0"/>
              </a:spcBef>
              <a:spcAft>
                <a:spcPts val="0"/>
              </a:spcAft>
              <a:buNone/>
            </a:pPr>
            <a:r>
              <a:t/>
            </a:r>
            <a:endParaRPr sz="1200">
              <a:solidFill>
                <a:srgbClr val="040C28"/>
              </a:solidFill>
            </a:endParaRPr>
          </a:p>
          <a:p>
            <a:pPr indent="0" lvl="0" marL="0" rtl="0" algn="l">
              <a:spcBef>
                <a:spcPts val="0"/>
              </a:spcBef>
              <a:spcAft>
                <a:spcPts val="0"/>
              </a:spcAft>
              <a:buNone/>
            </a:pPr>
            <a:r>
              <a:rPr b="1" lang="en" sz="1200">
                <a:solidFill>
                  <a:srgbClr val="040C28"/>
                </a:solidFill>
              </a:rPr>
              <a:t>(these metrics are more suitable for regression models)</a:t>
            </a:r>
            <a:endParaRPr b="1" sz="1200">
              <a:solidFill>
                <a:srgbClr val="040C2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Qn:</a:t>
            </a:r>
            <a:endParaRPr/>
          </a:p>
          <a:p>
            <a:pPr indent="0" lvl="0" marL="0" rtl="0" algn="l">
              <a:spcBef>
                <a:spcPts val="0"/>
              </a:spcBef>
              <a:spcAft>
                <a:spcPts val="0"/>
              </a:spcAft>
              <a:buNone/>
            </a:pPr>
            <a:r>
              <a:rPr lang="en"/>
              <a:t>Why lightGBM over gradient boosting, XGboost? – may leave it to qna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https://lightgbm.readthedocs.io/en/stable/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Narrow down to a pile of stocks bcs different stocks have different trends</a:t>
            </a:r>
            <a:endParaRPr/>
          </a:p>
          <a:p>
            <a:pPr indent="-298450" lvl="0" marL="457200" rtl="0" algn="l">
              <a:spcBef>
                <a:spcPts val="0"/>
              </a:spcBef>
              <a:spcAft>
                <a:spcPts val="0"/>
              </a:spcAft>
              <a:buSzPts val="1100"/>
              <a:buChar char="-"/>
            </a:pPr>
            <a:r>
              <a:rPr lang="en"/>
              <a:t>To make it more accurate</a:t>
            </a:r>
            <a:endParaRPr/>
          </a:p>
          <a:p>
            <a:pPr indent="-298450" lvl="0" marL="457200" rtl="0" algn="l">
              <a:spcBef>
                <a:spcPts val="0"/>
              </a:spcBef>
              <a:spcAft>
                <a:spcPts val="0"/>
              </a:spcAft>
              <a:buSzPts val="1100"/>
              <a:buChar char="-"/>
            </a:pPr>
            <a:r>
              <a:rPr lang="en"/>
              <a:t>Easier for feature engineering</a:t>
            </a:r>
            <a:endParaRPr/>
          </a:p>
          <a:p>
            <a:pPr indent="-298450" lvl="0" marL="457200" rtl="0" algn="l">
              <a:spcBef>
                <a:spcPts val="0"/>
              </a:spcBef>
              <a:spcAft>
                <a:spcPts val="0"/>
              </a:spcAft>
              <a:buSzPts val="1100"/>
              <a:buChar char="-"/>
            </a:pPr>
            <a:r>
              <a:rPr lang="en"/>
              <a:t>Scrape bloomberg, capital iq</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f36ab6d2df_0_1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f36ab6d2df_0_1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a9996f24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a9996f24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now, we are relatively comfortable with the steps required during the data pre-processing phase - eg. handling missing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an understanding of basic machine learning concepts and the use of Python libraries. By building ML models and meticulously fine-tuning them, we can achieve more accurate predictions of stock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employ knowledge of boosting algorithms, such as tree-based models, which combines multiple weak learners in a sequential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c9050bdf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c9050bdf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DAP guideline: Technologies / libraries / algorithms we plan to use?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EDA libraries: matplotlib, seaborn, plotly, scikit learn, numpyj</a:t>
            </a:r>
            <a:endParaRPr/>
          </a:p>
          <a:p>
            <a:pPr indent="0" lvl="0" marL="0" rtl="0" algn="l">
              <a:spcBef>
                <a:spcPts val="0"/>
              </a:spcBef>
              <a:spcAft>
                <a:spcPts val="0"/>
              </a:spcAft>
              <a:buNone/>
            </a:pPr>
            <a:r>
              <a:rPr lang="en"/>
              <a:t>2. machine learning libraries: tensorflow, lightgbm</a:t>
            </a:r>
            <a:endParaRPr/>
          </a:p>
          <a:p>
            <a:pPr indent="0" lvl="0" marL="0" rtl="0" algn="l">
              <a:spcBef>
                <a:spcPts val="0"/>
              </a:spcBef>
              <a:spcAft>
                <a:spcPts val="0"/>
              </a:spcAft>
              <a:buNone/>
            </a:pPr>
            <a:r>
              <a:rPr lang="en"/>
              <a:t>3. Language: python</a:t>
            </a:r>
            <a:endParaRPr/>
          </a:p>
          <a:p>
            <a:pPr indent="0" lvl="0" marL="0" rtl="0" algn="l">
              <a:spcBef>
                <a:spcPts val="0"/>
              </a:spcBef>
              <a:spcAft>
                <a:spcPts val="0"/>
              </a:spcAft>
              <a:buNone/>
            </a:pPr>
            <a:r>
              <a:rPr lang="en"/>
              <a:t>4. Google Collab: will be used to host our project, allows for collaboration in the writing and executing of Python codes and the building of our models, essentially a shared Jupyter notebook</a:t>
            </a:r>
            <a:endParaRPr/>
          </a:p>
          <a:p>
            <a:pPr indent="0" lvl="0" marL="0" rtl="0" algn="l">
              <a:spcBef>
                <a:spcPts val="0"/>
              </a:spcBef>
              <a:spcAft>
                <a:spcPts val="0"/>
              </a:spcAft>
              <a:buClr>
                <a:schemeClr val="dk1"/>
              </a:buClr>
              <a:buSzPts val="1100"/>
              <a:buFont typeface="Arial"/>
              <a:buNone/>
            </a:pPr>
            <a:r>
              <a:rPr lang="en">
                <a:solidFill>
                  <a:schemeClr val="dk1"/>
                </a:solidFill>
              </a:rPr>
              <a:t>5</a:t>
            </a:r>
            <a:r>
              <a:rPr lang="en">
                <a:solidFill>
                  <a:schemeClr val="dk1"/>
                </a:solidFill>
              </a:rPr>
              <a:t>. Visualisation: streamlit for end product visualisation </a:t>
            </a:r>
            <a:endParaRPr/>
          </a:p>
          <a:p>
            <a:pPr indent="0" lvl="0" marL="0" rtl="0" algn="l">
              <a:spcBef>
                <a:spcPts val="0"/>
              </a:spcBef>
              <a:spcAft>
                <a:spcPts val="0"/>
              </a:spcAft>
              <a:buNone/>
            </a:pPr>
            <a:r>
              <a:rPr lang="en"/>
              <a:t>6. Management: jira to keep track of tasks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cc9050bdf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cc9050bdf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463800"/>
            <a:ext cx="3467100" cy="3163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48775" y="4070100"/>
            <a:ext cx="3919800" cy="402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None/>
              <a:defRPr>
                <a:solidFill>
                  <a:schemeClr val="lt1"/>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720001" y="1345400"/>
            <a:ext cx="6050400" cy="11814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1" name="Google Shape;51;p11"/>
          <p:cNvSpPr txBox="1"/>
          <p:nvPr>
            <p:ph idx="1" type="subTitle"/>
          </p:nvPr>
        </p:nvSpPr>
        <p:spPr>
          <a:xfrm>
            <a:off x="720012" y="2493244"/>
            <a:ext cx="6050400" cy="47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2" name="Google Shape;52;p11"/>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4" name="Shape 54"/>
        <p:cNvGrpSpPr/>
        <p:nvPr/>
      </p:nvGrpSpPr>
      <p:grpSpPr>
        <a:xfrm>
          <a:off x="0" y="0"/>
          <a:ext cx="0" cy="0"/>
          <a:chOff x="0" y="0"/>
          <a:chExt cx="0" cy="0"/>
        </a:xfrm>
      </p:grpSpPr>
      <p:sp>
        <p:nvSpPr>
          <p:cNvPr id="55" name="Google Shape;55;p13"/>
          <p:cNvSpPr txBox="1"/>
          <p:nvPr>
            <p:ph type="title"/>
          </p:nvPr>
        </p:nvSpPr>
        <p:spPr>
          <a:xfrm>
            <a:off x="2695778" y="1786700"/>
            <a:ext cx="2822700" cy="43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6" name="Google Shape;56;p13"/>
          <p:cNvSpPr txBox="1"/>
          <p:nvPr>
            <p:ph hasCustomPrompt="1" idx="2" type="title"/>
          </p:nvPr>
        </p:nvSpPr>
        <p:spPr>
          <a:xfrm>
            <a:off x="3469478" y="1212477"/>
            <a:ext cx="12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idx="1" type="subTitle"/>
          </p:nvPr>
        </p:nvSpPr>
        <p:spPr>
          <a:xfrm>
            <a:off x="2695778" y="2171214"/>
            <a:ext cx="282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 name="Google Shape;58;p13"/>
          <p:cNvSpPr txBox="1"/>
          <p:nvPr>
            <p:ph idx="3" type="title"/>
          </p:nvPr>
        </p:nvSpPr>
        <p:spPr>
          <a:xfrm>
            <a:off x="5600731" y="1786700"/>
            <a:ext cx="2822700" cy="43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9" name="Google Shape;59;p13"/>
          <p:cNvSpPr txBox="1"/>
          <p:nvPr>
            <p:ph hasCustomPrompt="1" idx="4" type="title"/>
          </p:nvPr>
        </p:nvSpPr>
        <p:spPr>
          <a:xfrm>
            <a:off x="6374431" y="1212477"/>
            <a:ext cx="12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5" type="subTitle"/>
          </p:nvPr>
        </p:nvSpPr>
        <p:spPr>
          <a:xfrm>
            <a:off x="5600731" y="2171208"/>
            <a:ext cx="282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3"/>
          <p:cNvSpPr txBox="1"/>
          <p:nvPr>
            <p:ph idx="6" type="title"/>
          </p:nvPr>
        </p:nvSpPr>
        <p:spPr>
          <a:xfrm>
            <a:off x="2695778" y="3532175"/>
            <a:ext cx="2822700" cy="43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2" name="Google Shape;62;p13"/>
          <p:cNvSpPr txBox="1"/>
          <p:nvPr>
            <p:ph hasCustomPrompt="1" idx="7" type="title"/>
          </p:nvPr>
        </p:nvSpPr>
        <p:spPr>
          <a:xfrm>
            <a:off x="3469478" y="2958000"/>
            <a:ext cx="12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2695778" y="3916681"/>
            <a:ext cx="282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idx="9" type="title"/>
          </p:nvPr>
        </p:nvSpPr>
        <p:spPr>
          <a:xfrm>
            <a:off x="5600731" y="3532175"/>
            <a:ext cx="2822700" cy="43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5" name="Google Shape;65;p13"/>
          <p:cNvSpPr txBox="1"/>
          <p:nvPr>
            <p:ph hasCustomPrompt="1" idx="13" type="title"/>
          </p:nvPr>
        </p:nvSpPr>
        <p:spPr>
          <a:xfrm>
            <a:off x="6374431" y="2958000"/>
            <a:ext cx="1275300" cy="41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14" type="subTitle"/>
          </p:nvPr>
        </p:nvSpPr>
        <p:spPr>
          <a:xfrm>
            <a:off x="5600731" y="3916681"/>
            <a:ext cx="282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13"/>
          <p:cNvSpPr txBox="1"/>
          <p:nvPr>
            <p:ph idx="15" type="title"/>
          </p:nvPr>
        </p:nvSpPr>
        <p:spPr>
          <a:xfrm>
            <a:off x="2695775" y="466550"/>
            <a:ext cx="572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3"/>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9" name="Shape 69"/>
        <p:cNvGrpSpPr/>
        <p:nvPr/>
      </p:nvGrpSpPr>
      <p:grpSpPr>
        <a:xfrm>
          <a:off x="0" y="0"/>
          <a:ext cx="0" cy="0"/>
          <a:chOff x="0" y="0"/>
          <a:chExt cx="0" cy="0"/>
        </a:xfrm>
      </p:grpSpPr>
      <p:sp>
        <p:nvSpPr>
          <p:cNvPr id="70" name="Google Shape;70;p14"/>
          <p:cNvSpPr txBox="1"/>
          <p:nvPr>
            <p:ph type="title"/>
          </p:nvPr>
        </p:nvSpPr>
        <p:spPr>
          <a:xfrm>
            <a:off x="4166701" y="2745426"/>
            <a:ext cx="4257300" cy="5319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25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1" name="Google Shape;71;p14"/>
          <p:cNvSpPr txBox="1"/>
          <p:nvPr>
            <p:ph idx="1" type="subTitle"/>
          </p:nvPr>
        </p:nvSpPr>
        <p:spPr>
          <a:xfrm>
            <a:off x="3467375" y="748150"/>
            <a:ext cx="4956600" cy="192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2" name="Google Shape;72;p14"/>
          <p:cNvSpPr/>
          <p:nvPr/>
        </p:nvSpPr>
        <p:spPr>
          <a:xfrm>
            <a:off x="-21525" y="5182075"/>
            <a:ext cx="7428600" cy="228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74" name="Shape 74"/>
        <p:cNvGrpSpPr/>
        <p:nvPr/>
      </p:nvGrpSpPr>
      <p:grpSpPr>
        <a:xfrm>
          <a:off x="0" y="0"/>
          <a:ext cx="0" cy="0"/>
          <a:chOff x="0" y="0"/>
          <a:chExt cx="0" cy="0"/>
        </a:xfrm>
      </p:grpSpPr>
      <p:sp>
        <p:nvSpPr>
          <p:cNvPr id="75" name="Google Shape;75;p15"/>
          <p:cNvSpPr txBox="1"/>
          <p:nvPr>
            <p:ph idx="1" type="subTitle"/>
          </p:nvPr>
        </p:nvSpPr>
        <p:spPr>
          <a:xfrm>
            <a:off x="4585350" y="2182830"/>
            <a:ext cx="3479100" cy="9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5"/>
          <p:cNvSpPr txBox="1"/>
          <p:nvPr>
            <p:ph type="title"/>
          </p:nvPr>
        </p:nvSpPr>
        <p:spPr>
          <a:xfrm>
            <a:off x="4225800" y="1049725"/>
            <a:ext cx="4198200" cy="124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5"/>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78" name="Shape 78"/>
        <p:cNvGrpSpPr/>
        <p:nvPr/>
      </p:nvGrpSpPr>
      <p:grpSpPr>
        <a:xfrm>
          <a:off x="0" y="0"/>
          <a:ext cx="0" cy="0"/>
          <a:chOff x="0" y="0"/>
          <a:chExt cx="0" cy="0"/>
        </a:xfrm>
      </p:grpSpPr>
      <p:sp>
        <p:nvSpPr>
          <p:cNvPr id="79" name="Google Shape;79;p16"/>
          <p:cNvSpPr txBox="1"/>
          <p:nvPr>
            <p:ph type="title"/>
          </p:nvPr>
        </p:nvSpPr>
        <p:spPr>
          <a:xfrm>
            <a:off x="728015" y="2285564"/>
            <a:ext cx="4442700" cy="73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 name="Google Shape;80;p16"/>
          <p:cNvSpPr txBox="1"/>
          <p:nvPr>
            <p:ph hasCustomPrompt="1" idx="2" type="title"/>
          </p:nvPr>
        </p:nvSpPr>
        <p:spPr>
          <a:xfrm>
            <a:off x="2128415" y="1051579"/>
            <a:ext cx="1641900" cy="1405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16"/>
          <p:cNvSpPr txBox="1"/>
          <p:nvPr>
            <p:ph idx="1" type="subTitle"/>
          </p:nvPr>
        </p:nvSpPr>
        <p:spPr>
          <a:xfrm>
            <a:off x="1573715" y="2967450"/>
            <a:ext cx="2751300" cy="82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6"/>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83" name="Shape 83"/>
        <p:cNvGrpSpPr/>
        <p:nvPr/>
      </p:nvGrpSpPr>
      <p:grpSpPr>
        <a:xfrm>
          <a:off x="0" y="0"/>
          <a:ext cx="0" cy="0"/>
          <a:chOff x="0" y="0"/>
          <a:chExt cx="0" cy="0"/>
        </a:xfrm>
      </p:grpSpPr>
      <p:sp>
        <p:nvSpPr>
          <p:cNvPr id="84" name="Google Shape;84;p17"/>
          <p:cNvSpPr txBox="1"/>
          <p:nvPr>
            <p:ph type="title"/>
          </p:nvPr>
        </p:nvSpPr>
        <p:spPr>
          <a:xfrm>
            <a:off x="726425" y="1405694"/>
            <a:ext cx="35394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7"/>
          <p:cNvSpPr txBox="1"/>
          <p:nvPr>
            <p:ph idx="1" type="subTitle"/>
          </p:nvPr>
        </p:nvSpPr>
        <p:spPr>
          <a:xfrm>
            <a:off x="726425" y="2732475"/>
            <a:ext cx="3539400" cy="996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p:nvPr>
            <p:ph idx="2" type="pic"/>
          </p:nvPr>
        </p:nvSpPr>
        <p:spPr>
          <a:xfrm>
            <a:off x="4572000" y="0"/>
            <a:ext cx="4572000" cy="4569000"/>
          </a:xfrm>
          <a:prstGeom prst="rect">
            <a:avLst/>
          </a:prstGeom>
          <a:noFill/>
          <a:ln>
            <a:noFill/>
          </a:ln>
        </p:spPr>
      </p:sp>
      <p:sp>
        <p:nvSpPr>
          <p:cNvPr id="87" name="Google Shape;87;p17"/>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88" name="Shape 88"/>
        <p:cNvGrpSpPr/>
        <p:nvPr/>
      </p:nvGrpSpPr>
      <p:grpSpPr>
        <a:xfrm>
          <a:off x="0" y="0"/>
          <a:ext cx="0" cy="0"/>
          <a:chOff x="0" y="0"/>
          <a:chExt cx="0" cy="0"/>
        </a:xfrm>
      </p:grpSpPr>
      <p:sp>
        <p:nvSpPr>
          <p:cNvPr id="89" name="Google Shape;89;p18"/>
          <p:cNvSpPr txBox="1"/>
          <p:nvPr>
            <p:ph type="title"/>
          </p:nvPr>
        </p:nvSpPr>
        <p:spPr>
          <a:xfrm>
            <a:off x="728175" y="1591087"/>
            <a:ext cx="2753700" cy="104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90" name="Google Shape;90;p18"/>
          <p:cNvSpPr txBox="1"/>
          <p:nvPr>
            <p:ph idx="1" type="subTitle"/>
          </p:nvPr>
        </p:nvSpPr>
        <p:spPr>
          <a:xfrm>
            <a:off x="728175" y="2548938"/>
            <a:ext cx="2753700" cy="100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91" name="Google Shape;91;p18"/>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92" name="Shape 92"/>
        <p:cNvGrpSpPr/>
        <p:nvPr/>
      </p:nvGrpSpPr>
      <p:grpSpPr>
        <a:xfrm>
          <a:off x="0" y="0"/>
          <a:ext cx="0" cy="0"/>
          <a:chOff x="0" y="0"/>
          <a:chExt cx="0" cy="0"/>
        </a:xfrm>
      </p:grpSpPr>
      <p:sp>
        <p:nvSpPr>
          <p:cNvPr id="93" name="Google Shape;93;p19"/>
          <p:cNvSpPr txBox="1"/>
          <p:nvPr>
            <p:ph type="title"/>
          </p:nvPr>
        </p:nvSpPr>
        <p:spPr>
          <a:xfrm>
            <a:off x="5028725" y="1877363"/>
            <a:ext cx="3177600" cy="64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94" name="Google Shape;94;p19"/>
          <p:cNvSpPr txBox="1"/>
          <p:nvPr>
            <p:ph idx="1" type="subTitle"/>
          </p:nvPr>
        </p:nvSpPr>
        <p:spPr>
          <a:xfrm>
            <a:off x="5028725" y="2548033"/>
            <a:ext cx="3177600" cy="133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95" name="Google Shape;95;p19"/>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96" name="Shape 96"/>
        <p:cNvGrpSpPr/>
        <p:nvPr/>
      </p:nvGrpSpPr>
      <p:grpSpPr>
        <a:xfrm>
          <a:off x="0" y="0"/>
          <a:ext cx="0" cy="0"/>
          <a:chOff x="0" y="0"/>
          <a:chExt cx="0" cy="0"/>
        </a:xfrm>
      </p:grpSpPr>
      <p:sp>
        <p:nvSpPr>
          <p:cNvPr id="97" name="Google Shape;97;p20"/>
          <p:cNvSpPr txBox="1"/>
          <p:nvPr>
            <p:ph type="title"/>
          </p:nvPr>
        </p:nvSpPr>
        <p:spPr>
          <a:xfrm>
            <a:off x="1378800" y="1877375"/>
            <a:ext cx="2763300" cy="648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98" name="Google Shape;98;p20"/>
          <p:cNvSpPr txBox="1"/>
          <p:nvPr>
            <p:ph idx="1" type="subTitle"/>
          </p:nvPr>
        </p:nvSpPr>
        <p:spPr>
          <a:xfrm>
            <a:off x="1378800" y="2554163"/>
            <a:ext cx="2763300" cy="133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99" name="Google Shape;99;p20"/>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84550" y="2285564"/>
            <a:ext cx="4442700" cy="73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5384950" y="1051579"/>
            <a:ext cx="1641900" cy="1405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4811050" y="2967450"/>
            <a:ext cx="2789700" cy="82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_1">
    <p:spTree>
      <p:nvGrpSpPr>
        <p:cNvPr id="100" name="Shape 100"/>
        <p:cNvGrpSpPr/>
        <p:nvPr/>
      </p:nvGrpSpPr>
      <p:grpSpPr>
        <a:xfrm>
          <a:off x="0" y="0"/>
          <a:ext cx="0" cy="0"/>
          <a:chOff x="0" y="0"/>
          <a:chExt cx="0" cy="0"/>
        </a:xfrm>
      </p:grpSpPr>
      <p:sp>
        <p:nvSpPr>
          <p:cNvPr id="101" name="Google Shape;101;p21"/>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21"/>
          <p:cNvSpPr txBox="1"/>
          <p:nvPr>
            <p:ph idx="1" type="body"/>
          </p:nvPr>
        </p:nvSpPr>
        <p:spPr>
          <a:xfrm>
            <a:off x="720000" y="1208721"/>
            <a:ext cx="3939600" cy="151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3"/>
              </a:buClr>
              <a:buSzPts val="1200"/>
              <a:buChar char="●"/>
              <a:defRPr sz="11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3" name="Google Shape;103;p21"/>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2_1_1">
    <p:spTree>
      <p:nvGrpSpPr>
        <p:cNvPr id="104" name="Shape 104"/>
        <p:cNvGrpSpPr/>
        <p:nvPr/>
      </p:nvGrpSpPr>
      <p:grpSpPr>
        <a:xfrm>
          <a:off x="0" y="0"/>
          <a:ext cx="0" cy="0"/>
          <a:chOff x="0" y="0"/>
          <a:chExt cx="0" cy="0"/>
        </a:xfrm>
      </p:grpSpPr>
      <p:sp>
        <p:nvSpPr>
          <p:cNvPr id="105" name="Google Shape;105;p22"/>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22"/>
          <p:cNvSpPr txBox="1"/>
          <p:nvPr>
            <p:ph idx="1" type="body"/>
          </p:nvPr>
        </p:nvSpPr>
        <p:spPr>
          <a:xfrm>
            <a:off x="925775" y="1629025"/>
            <a:ext cx="3442800" cy="24510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595959"/>
              </a:buClr>
              <a:buSzPts val="1000"/>
              <a:buFont typeface="Anaheim"/>
              <a:buChar char="●"/>
              <a:defRPr/>
            </a:lvl1pPr>
            <a:lvl2pPr indent="-317500" lvl="1" marL="914400" rtl="0">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sp>
        <p:nvSpPr>
          <p:cNvPr id="107" name="Google Shape;107;p22"/>
          <p:cNvSpPr txBox="1"/>
          <p:nvPr>
            <p:ph idx="2" type="body"/>
          </p:nvPr>
        </p:nvSpPr>
        <p:spPr>
          <a:xfrm>
            <a:off x="4777775" y="1629025"/>
            <a:ext cx="3442800" cy="24510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595959"/>
              </a:buClr>
              <a:buSzPts val="1000"/>
              <a:buFont typeface="Anaheim"/>
              <a:buChar char="●"/>
              <a:defRPr/>
            </a:lvl1pPr>
            <a:lvl2pPr indent="-317500" lvl="1" marL="914400" rtl="0">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sp>
        <p:nvSpPr>
          <p:cNvPr id="108" name="Google Shape;108;p22"/>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09" name="Shape 109"/>
        <p:cNvGrpSpPr/>
        <p:nvPr/>
      </p:nvGrpSpPr>
      <p:grpSpPr>
        <a:xfrm>
          <a:off x="0" y="0"/>
          <a:ext cx="0" cy="0"/>
          <a:chOff x="0" y="0"/>
          <a:chExt cx="0" cy="0"/>
        </a:xfrm>
      </p:grpSpPr>
      <p:sp>
        <p:nvSpPr>
          <p:cNvPr id="110" name="Google Shape;110;p23"/>
          <p:cNvSpPr txBox="1"/>
          <p:nvPr>
            <p:ph type="title"/>
          </p:nvPr>
        </p:nvSpPr>
        <p:spPr>
          <a:xfrm>
            <a:off x="720000" y="46380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3"/>
          <p:cNvSpPr txBox="1"/>
          <p:nvPr>
            <p:ph idx="1" type="body"/>
          </p:nvPr>
        </p:nvSpPr>
        <p:spPr>
          <a:xfrm>
            <a:off x="720000" y="1207550"/>
            <a:ext cx="3852000" cy="3072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3"/>
              </a:buClr>
              <a:buSzPts val="12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2" name="Google Shape;112;p23"/>
          <p:cNvSpPr txBox="1"/>
          <p:nvPr>
            <p:ph idx="2" type="body"/>
          </p:nvPr>
        </p:nvSpPr>
        <p:spPr>
          <a:xfrm>
            <a:off x="4572000" y="1699655"/>
            <a:ext cx="3852000" cy="2573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3"/>
              </a:buClr>
              <a:buSzPts val="1200"/>
              <a:buChar char="●"/>
              <a:defRPr sz="1200">
                <a:latin typeface="Poppins"/>
                <a:ea typeface="Poppins"/>
                <a:cs typeface="Poppins"/>
                <a:sym typeface="Poppins"/>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3" name="Google Shape;113;p23"/>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14" name="Shape 114"/>
        <p:cNvGrpSpPr/>
        <p:nvPr/>
      </p:nvGrpSpPr>
      <p:grpSpPr>
        <a:xfrm>
          <a:off x="0" y="0"/>
          <a:ext cx="0" cy="0"/>
          <a:chOff x="0" y="0"/>
          <a:chExt cx="0" cy="0"/>
        </a:xfrm>
      </p:grpSpPr>
      <p:sp>
        <p:nvSpPr>
          <p:cNvPr id="115" name="Google Shape;115;p24"/>
          <p:cNvSpPr txBox="1"/>
          <p:nvPr>
            <p:ph type="title"/>
          </p:nvPr>
        </p:nvSpPr>
        <p:spPr>
          <a:xfrm>
            <a:off x="915564" y="3140000"/>
            <a:ext cx="24366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6" name="Google Shape;116;p24"/>
          <p:cNvSpPr txBox="1"/>
          <p:nvPr>
            <p:ph idx="1" type="subTitle"/>
          </p:nvPr>
        </p:nvSpPr>
        <p:spPr>
          <a:xfrm>
            <a:off x="915587" y="3460975"/>
            <a:ext cx="2436600" cy="93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4"/>
          <p:cNvSpPr txBox="1"/>
          <p:nvPr>
            <p:ph idx="2" type="title"/>
          </p:nvPr>
        </p:nvSpPr>
        <p:spPr>
          <a:xfrm>
            <a:off x="3351061" y="2580756"/>
            <a:ext cx="24366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8" name="Google Shape;118;p24"/>
          <p:cNvSpPr txBox="1"/>
          <p:nvPr>
            <p:ph idx="3" type="subTitle"/>
          </p:nvPr>
        </p:nvSpPr>
        <p:spPr>
          <a:xfrm>
            <a:off x="3351056" y="2901731"/>
            <a:ext cx="2436600" cy="93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4"/>
          <p:cNvSpPr txBox="1"/>
          <p:nvPr>
            <p:ph idx="4" type="title"/>
          </p:nvPr>
        </p:nvSpPr>
        <p:spPr>
          <a:xfrm>
            <a:off x="5795971" y="3140000"/>
            <a:ext cx="24366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0" name="Google Shape;120;p24"/>
          <p:cNvSpPr txBox="1"/>
          <p:nvPr>
            <p:ph idx="5" type="subTitle"/>
          </p:nvPr>
        </p:nvSpPr>
        <p:spPr>
          <a:xfrm>
            <a:off x="5795962" y="3460975"/>
            <a:ext cx="2436600" cy="93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4"/>
          <p:cNvSpPr txBox="1"/>
          <p:nvPr>
            <p:ph idx="6" type="title"/>
          </p:nvPr>
        </p:nvSpPr>
        <p:spPr>
          <a:xfrm>
            <a:off x="720000" y="46380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24"/>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23" name="Shape 123"/>
        <p:cNvGrpSpPr/>
        <p:nvPr/>
      </p:nvGrpSpPr>
      <p:grpSpPr>
        <a:xfrm>
          <a:off x="0" y="0"/>
          <a:ext cx="0" cy="0"/>
          <a:chOff x="0" y="0"/>
          <a:chExt cx="0" cy="0"/>
        </a:xfrm>
      </p:grpSpPr>
      <p:sp>
        <p:nvSpPr>
          <p:cNvPr id="124" name="Google Shape;124;p25"/>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25"/>
          <p:cNvSpPr txBox="1"/>
          <p:nvPr>
            <p:ph idx="2" type="title"/>
          </p:nvPr>
        </p:nvSpPr>
        <p:spPr>
          <a:xfrm>
            <a:off x="726645" y="3145007"/>
            <a:ext cx="235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6" name="Google Shape;126;p25"/>
          <p:cNvSpPr txBox="1"/>
          <p:nvPr>
            <p:ph idx="1" type="subTitle"/>
          </p:nvPr>
        </p:nvSpPr>
        <p:spPr>
          <a:xfrm>
            <a:off x="726650" y="3457795"/>
            <a:ext cx="2350200" cy="6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5"/>
          <p:cNvSpPr txBox="1"/>
          <p:nvPr>
            <p:ph idx="3" type="title"/>
          </p:nvPr>
        </p:nvSpPr>
        <p:spPr>
          <a:xfrm>
            <a:off x="3401537" y="3145007"/>
            <a:ext cx="235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 name="Google Shape;128;p25"/>
          <p:cNvSpPr txBox="1"/>
          <p:nvPr>
            <p:ph idx="4" type="subTitle"/>
          </p:nvPr>
        </p:nvSpPr>
        <p:spPr>
          <a:xfrm>
            <a:off x="3401536" y="3457793"/>
            <a:ext cx="2350200" cy="6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5"/>
          <p:cNvSpPr txBox="1"/>
          <p:nvPr>
            <p:ph idx="5" type="title"/>
          </p:nvPr>
        </p:nvSpPr>
        <p:spPr>
          <a:xfrm>
            <a:off x="6072505" y="3145007"/>
            <a:ext cx="235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0" name="Google Shape;130;p25"/>
          <p:cNvSpPr txBox="1"/>
          <p:nvPr>
            <p:ph idx="6" type="subTitle"/>
          </p:nvPr>
        </p:nvSpPr>
        <p:spPr>
          <a:xfrm>
            <a:off x="6072499" y="3457796"/>
            <a:ext cx="2350200" cy="62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5"/>
          <p:cNvSpPr/>
          <p:nvPr>
            <p:ph idx="7" type="pic"/>
          </p:nvPr>
        </p:nvSpPr>
        <p:spPr>
          <a:xfrm>
            <a:off x="1242198" y="1272874"/>
            <a:ext cx="1515900" cy="1515900"/>
          </a:xfrm>
          <a:prstGeom prst="rect">
            <a:avLst/>
          </a:prstGeom>
          <a:noFill/>
          <a:ln>
            <a:noFill/>
          </a:ln>
        </p:spPr>
      </p:sp>
      <p:sp>
        <p:nvSpPr>
          <p:cNvPr id="132" name="Google Shape;132;p25"/>
          <p:cNvSpPr/>
          <p:nvPr>
            <p:ph idx="8" type="pic"/>
          </p:nvPr>
        </p:nvSpPr>
        <p:spPr>
          <a:xfrm>
            <a:off x="3814050" y="1272874"/>
            <a:ext cx="1515900" cy="1515900"/>
          </a:xfrm>
          <a:prstGeom prst="rect">
            <a:avLst/>
          </a:prstGeom>
          <a:noFill/>
          <a:ln>
            <a:noFill/>
          </a:ln>
        </p:spPr>
      </p:sp>
      <p:sp>
        <p:nvSpPr>
          <p:cNvPr id="133" name="Google Shape;133;p25"/>
          <p:cNvSpPr/>
          <p:nvPr>
            <p:ph idx="9" type="pic"/>
          </p:nvPr>
        </p:nvSpPr>
        <p:spPr>
          <a:xfrm>
            <a:off x="6381761" y="1272874"/>
            <a:ext cx="1515900" cy="1515900"/>
          </a:xfrm>
          <a:prstGeom prst="rect">
            <a:avLst/>
          </a:prstGeom>
          <a:noFill/>
          <a:ln>
            <a:noFill/>
          </a:ln>
        </p:spPr>
      </p:sp>
      <p:sp>
        <p:nvSpPr>
          <p:cNvPr id="134" name="Google Shape;134;p25"/>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35" name="Shape 135"/>
        <p:cNvGrpSpPr/>
        <p:nvPr/>
      </p:nvGrpSpPr>
      <p:grpSpPr>
        <a:xfrm>
          <a:off x="0" y="0"/>
          <a:ext cx="0" cy="0"/>
          <a:chOff x="0" y="0"/>
          <a:chExt cx="0" cy="0"/>
        </a:xfrm>
      </p:grpSpPr>
      <p:sp>
        <p:nvSpPr>
          <p:cNvPr id="136" name="Google Shape;136;p26"/>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7" name="Google Shape;137;p26"/>
          <p:cNvSpPr txBox="1"/>
          <p:nvPr>
            <p:ph idx="2" type="title"/>
          </p:nvPr>
        </p:nvSpPr>
        <p:spPr>
          <a:xfrm>
            <a:off x="3246512" y="1759075"/>
            <a:ext cx="24471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8" name="Google Shape;138;p26"/>
          <p:cNvSpPr txBox="1"/>
          <p:nvPr>
            <p:ph idx="1" type="subTitle"/>
          </p:nvPr>
        </p:nvSpPr>
        <p:spPr>
          <a:xfrm>
            <a:off x="3246516" y="2084193"/>
            <a:ext cx="24471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6"/>
          <p:cNvSpPr txBox="1"/>
          <p:nvPr>
            <p:ph idx="3" type="title"/>
          </p:nvPr>
        </p:nvSpPr>
        <p:spPr>
          <a:xfrm>
            <a:off x="5968675" y="1759075"/>
            <a:ext cx="24471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0" name="Google Shape;140;p26"/>
          <p:cNvSpPr txBox="1"/>
          <p:nvPr>
            <p:ph idx="4" type="subTitle"/>
          </p:nvPr>
        </p:nvSpPr>
        <p:spPr>
          <a:xfrm>
            <a:off x="5968678" y="2084193"/>
            <a:ext cx="24471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6"/>
          <p:cNvSpPr txBox="1"/>
          <p:nvPr>
            <p:ph idx="5" type="title"/>
          </p:nvPr>
        </p:nvSpPr>
        <p:spPr>
          <a:xfrm>
            <a:off x="3246512" y="3196866"/>
            <a:ext cx="24471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2" name="Google Shape;142;p26"/>
          <p:cNvSpPr txBox="1"/>
          <p:nvPr>
            <p:ph idx="6" type="subTitle"/>
          </p:nvPr>
        </p:nvSpPr>
        <p:spPr>
          <a:xfrm>
            <a:off x="3246516" y="3517600"/>
            <a:ext cx="24471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6"/>
          <p:cNvSpPr txBox="1"/>
          <p:nvPr>
            <p:ph idx="7" type="title"/>
          </p:nvPr>
        </p:nvSpPr>
        <p:spPr>
          <a:xfrm>
            <a:off x="5968675" y="3196866"/>
            <a:ext cx="24471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4" name="Google Shape;144;p26"/>
          <p:cNvSpPr txBox="1"/>
          <p:nvPr>
            <p:ph idx="8" type="subTitle"/>
          </p:nvPr>
        </p:nvSpPr>
        <p:spPr>
          <a:xfrm>
            <a:off x="5968678" y="3517600"/>
            <a:ext cx="2447100" cy="67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6"/>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6" name="Shape 146"/>
        <p:cNvGrpSpPr/>
        <p:nvPr/>
      </p:nvGrpSpPr>
      <p:grpSpPr>
        <a:xfrm>
          <a:off x="0" y="0"/>
          <a:ext cx="0" cy="0"/>
          <a:chOff x="0" y="0"/>
          <a:chExt cx="0" cy="0"/>
        </a:xfrm>
      </p:grpSpPr>
      <p:sp>
        <p:nvSpPr>
          <p:cNvPr id="147" name="Google Shape;147;p27"/>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8" name="Google Shape;148;p27"/>
          <p:cNvSpPr txBox="1"/>
          <p:nvPr>
            <p:ph idx="2" type="title"/>
          </p:nvPr>
        </p:nvSpPr>
        <p:spPr>
          <a:xfrm>
            <a:off x="1053081" y="1675475"/>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9" name="Google Shape;149;p27"/>
          <p:cNvSpPr txBox="1"/>
          <p:nvPr>
            <p:ph idx="1" type="subTitle"/>
          </p:nvPr>
        </p:nvSpPr>
        <p:spPr>
          <a:xfrm>
            <a:off x="1053081" y="2000224"/>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7"/>
          <p:cNvSpPr txBox="1"/>
          <p:nvPr>
            <p:ph idx="3" type="title"/>
          </p:nvPr>
        </p:nvSpPr>
        <p:spPr>
          <a:xfrm>
            <a:off x="3428781" y="1675475"/>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1" name="Google Shape;151;p27"/>
          <p:cNvSpPr txBox="1"/>
          <p:nvPr>
            <p:ph idx="4" type="subTitle"/>
          </p:nvPr>
        </p:nvSpPr>
        <p:spPr>
          <a:xfrm>
            <a:off x="3428781" y="2000224"/>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7"/>
          <p:cNvSpPr txBox="1"/>
          <p:nvPr>
            <p:ph idx="5" type="title"/>
          </p:nvPr>
        </p:nvSpPr>
        <p:spPr>
          <a:xfrm>
            <a:off x="1053081" y="3162963"/>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 name="Google Shape;153;p27"/>
          <p:cNvSpPr txBox="1"/>
          <p:nvPr>
            <p:ph idx="6" type="subTitle"/>
          </p:nvPr>
        </p:nvSpPr>
        <p:spPr>
          <a:xfrm>
            <a:off x="1053081" y="3489799"/>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7"/>
          <p:cNvSpPr txBox="1"/>
          <p:nvPr>
            <p:ph idx="7" type="title"/>
          </p:nvPr>
        </p:nvSpPr>
        <p:spPr>
          <a:xfrm>
            <a:off x="3428781" y="3162963"/>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5" name="Google Shape;155;p27"/>
          <p:cNvSpPr txBox="1"/>
          <p:nvPr>
            <p:ph idx="8" type="subTitle"/>
          </p:nvPr>
        </p:nvSpPr>
        <p:spPr>
          <a:xfrm>
            <a:off x="3428781" y="3489799"/>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7"/>
          <p:cNvSpPr txBox="1"/>
          <p:nvPr>
            <p:ph idx="9" type="title"/>
          </p:nvPr>
        </p:nvSpPr>
        <p:spPr>
          <a:xfrm>
            <a:off x="5796506" y="1675475"/>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7" name="Google Shape;157;p27"/>
          <p:cNvSpPr txBox="1"/>
          <p:nvPr>
            <p:ph idx="13" type="subTitle"/>
          </p:nvPr>
        </p:nvSpPr>
        <p:spPr>
          <a:xfrm>
            <a:off x="5796506" y="2000224"/>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7"/>
          <p:cNvSpPr txBox="1"/>
          <p:nvPr>
            <p:ph idx="14" type="title"/>
          </p:nvPr>
        </p:nvSpPr>
        <p:spPr>
          <a:xfrm>
            <a:off x="5796506" y="3162963"/>
            <a:ext cx="22920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9" name="Google Shape;159;p27"/>
          <p:cNvSpPr txBox="1"/>
          <p:nvPr>
            <p:ph idx="15" type="subTitle"/>
          </p:nvPr>
        </p:nvSpPr>
        <p:spPr>
          <a:xfrm>
            <a:off x="5796506" y="3489799"/>
            <a:ext cx="2292000" cy="6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61" name="Shape 161"/>
        <p:cNvGrpSpPr/>
        <p:nvPr/>
      </p:nvGrpSpPr>
      <p:grpSpPr>
        <a:xfrm>
          <a:off x="0" y="0"/>
          <a:ext cx="0" cy="0"/>
          <a:chOff x="0" y="0"/>
          <a:chExt cx="0" cy="0"/>
        </a:xfrm>
      </p:grpSpPr>
      <p:sp>
        <p:nvSpPr>
          <p:cNvPr id="162" name="Google Shape;162;p28"/>
          <p:cNvSpPr txBox="1"/>
          <p:nvPr>
            <p:ph hasCustomPrompt="1" type="title"/>
          </p:nvPr>
        </p:nvSpPr>
        <p:spPr>
          <a:xfrm>
            <a:off x="724457" y="1775943"/>
            <a:ext cx="3847500" cy="905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6200"/>
              <a:buNone/>
              <a:defRPr sz="4500"/>
            </a:lvl1pPr>
            <a:lvl2pPr lvl="1"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3" name="Google Shape;163;p28"/>
          <p:cNvSpPr txBox="1"/>
          <p:nvPr>
            <p:ph idx="1" type="subTitle"/>
          </p:nvPr>
        </p:nvSpPr>
        <p:spPr>
          <a:xfrm>
            <a:off x="724450" y="2616221"/>
            <a:ext cx="3847500" cy="445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8"/>
          <p:cNvSpPr txBox="1"/>
          <p:nvPr>
            <p:ph hasCustomPrompt="1" idx="2" type="title"/>
          </p:nvPr>
        </p:nvSpPr>
        <p:spPr>
          <a:xfrm>
            <a:off x="724451" y="3064400"/>
            <a:ext cx="3847500" cy="905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6200"/>
              <a:buNone/>
              <a:defRPr sz="4500"/>
            </a:lvl1pPr>
            <a:lvl2pPr lvl="1"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5" name="Google Shape;165;p28"/>
          <p:cNvSpPr txBox="1"/>
          <p:nvPr>
            <p:ph idx="3" type="subTitle"/>
          </p:nvPr>
        </p:nvSpPr>
        <p:spPr>
          <a:xfrm>
            <a:off x="724451" y="3904725"/>
            <a:ext cx="3847500" cy="445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8"/>
          <p:cNvSpPr txBox="1"/>
          <p:nvPr>
            <p:ph hasCustomPrompt="1" idx="4" type="title"/>
          </p:nvPr>
        </p:nvSpPr>
        <p:spPr>
          <a:xfrm>
            <a:off x="724450" y="487500"/>
            <a:ext cx="3834600" cy="905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6200"/>
              <a:buNone/>
              <a:defRPr sz="4500"/>
            </a:lvl1pPr>
            <a:lvl2pPr lvl="1"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rtl="0" algn="ctr">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167" name="Google Shape;167;p28"/>
          <p:cNvSpPr txBox="1"/>
          <p:nvPr>
            <p:ph idx="5" type="subTitle"/>
          </p:nvPr>
        </p:nvSpPr>
        <p:spPr>
          <a:xfrm>
            <a:off x="724450" y="1314501"/>
            <a:ext cx="3847500" cy="445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8"/>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
    <p:spTree>
      <p:nvGrpSpPr>
        <p:cNvPr id="169" name="Shape 169"/>
        <p:cNvGrpSpPr/>
        <p:nvPr/>
      </p:nvGrpSpPr>
      <p:grpSpPr>
        <a:xfrm>
          <a:off x="0" y="0"/>
          <a:ext cx="0" cy="0"/>
          <a:chOff x="0" y="0"/>
          <a:chExt cx="0" cy="0"/>
        </a:xfrm>
      </p:grpSpPr>
      <p:sp>
        <p:nvSpPr>
          <p:cNvPr id="170" name="Google Shape;170;p29"/>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1" name="Google Shape;171;p29"/>
          <p:cNvSpPr txBox="1"/>
          <p:nvPr>
            <p:ph idx="2" type="title"/>
          </p:nvPr>
        </p:nvSpPr>
        <p:spPr>
          <a:xfrm>
            <a:off x="1071818" y="3390059"/>
            <a:ext cx="217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2" name="Google Shape;172;p29"/>
          <p:cNvSpPr txBox="1"/>
          <p:nvPr>
            <p:ph idx="1" type="subTitle"/>
          </p:nvPr>
        </p:nvSpPr>
        <p:spPr>
          <a:xfrm>
            <a:off x="1071818" y="3728059"/>
            <a:ext cx="2170200" cy="6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9"/>
          <p:cNvSpPr txBox="1"/>
          <p:nvPr>
            <p:ph idx="3" type="title"/>
          </p:nvPr>
        </p:nvSpPr>
        <p:spPr>
          <a:xfrm>
            <a:off x="3482576" y="3390059"/>
            <a:ext cx="217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4" name="Google Shape;174;p29"/>
          <p:cNvSpPr txBox="1"/>
          <p:nvPr>
            <p:ph idx="4" type="subTitle"/>
          </p:nvPr>
        </p:nvSpPr>
        <p:spPr>
          <a:xfrm>
            <a:off x="3482576" y="3728059"/>
            <a:ext cx="2170200" cy="6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9"/>
          <p:cNvSpPr txBox="1"/>
          <p:nvPr>
            <p:ph idx="5" type="title"/>
          </p:nvPr>
        </p:nvSpPr>
        <p:spPr>
          <a:xfrm>
            <a:off x="5901614" y="3390059"/>
            <a:ext cx="21702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19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6" name="Google Shape;176;p29"/>
          <p:cNvSpPr txBox="1"/>
          <p:nvPr>
            <p:ph idx="6" type="subTitle"/>
          </p:nvPr>
        </p:nvSpPr>
        <p:spPr>
          <a:xfrm>
            <a:off x="5901614" y="3728059"/>
            <a:ext cx="2170200" cy="6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9"/>
          <p:cNvSpPr txBox="1"/>
          <p:nvPr>
            <p:ph hasCustomPrompt="1" idx="7" type="title"/>
          </p:nvPr>
        </p:nvSpPr>
        <p:spPr>
          <a:xfrm>
            <a:off x="1071818" y="2742900"/>
            <a:ext cx="21702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3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8" name="Google Shape;178;p29"/>
          <p:cNvSpPr txBox="1"/>
          <p:nvPr>
            <p:ph hasCustomPrompt="1" idx="8" type="title"/>
          </p:nvPr>
        </p:nvSpPr>
        <p:spPr>
          <a:xfrm>
            <a:off x="3482576" y="2742900"/>
            <a:ext cx="21702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300">
                <a:solidFill>
                  <a:schemeClr val="lt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79" name="Google Shape;179;p29"/>
          <p:cNvSpPr txBox="1"/>
          <p:nvPr>
            <p:ph hasCustomPrompt="1" idx="9" type="title"/>
          </p:nvPr>
        </p:nvSpPr>
        <p:spPr>
          <a:xfrm>
            <a:off x="5901614" y="2742900"/>
            <a:ext cx="2170200" cy="4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300">
                <a:solidFill>
                  <a:schemeClr val="lt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80" name="Google Shape;180;p29"/>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81" name="Shape 181"/>
        <p:cNvGrpSpPr/>
        <p:nvPr/>
      </p:nvGrpSpPr>
      <p:grpSpPr>
        <a:xfrm>
          <a:off x="0" y="0"/>
          <a:ext cx="0" cy="0"/>
          <a:chOff x="0" y="0"/>
          <a:chExt cx="0" cy="0"/>
        </a:xfrm>
      </p:grpSpPr>
      <p:sp>
        <p:nvSpPr>
          <p:cNvPr id="182" name="Google Shape;182;p30"/>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3" name="Google Shape;183;p30"/>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30"/>
          <p:cNvGrpSpPr/>
          <p:nvPr/>
        </p:nvGrpSpPr>
        <p:grpSpPr>
          <a:xfrm>
            <a:off x="453200" y="236150"/>
            <a:ext cx="961550" cy="803100"/>
            <a:chOff x="4781075" y="719300"/>
            <a:chExt cx="961550" cy="803100"/>
          </a:xfrm>
        </p:grpSpPr>
        <p:sp>
          <p:nvSpPr>
            <p:cNvPr id="185" name="Google Shape;185;p30"/>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0"/>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720000" y="1152475"/>
            <a:ext cx="7704000" cy="339600"/>
          </a:xfrm>
          <a:prstGeom prst="rect">
            <a:avLst/>
          </a:prstGeom>
        </p:spPr>
        <p:txBody>
          <a:bodyPr anchorCtr="0" anchor="t" bIns="91425" lIns="91425" spcFirstLastPara="1" rIns="91425" wrap="square" tIns="91425">
            <a:noAutofit/>
          </a:bodyPr>
          <a:lstStyle>
            <a:lvl1pPr indent="-301625" lvl="0" marL="457200">
              <a:spcBef>
                <a:spcPts val="0"/>
              </a:spcBef>
              <a:spcAft>
                <a:spcPts val="0"/>
              </a:spcAft>
              <a:buClr>
                <a:srgbClr val="434343"/>
              </a:buClr>
              <a:buSzPts val="115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0" name="Google Shape;20;p4"/>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188" name="Shape 188"/>
        <p:cNvGrpSpPr/>
        <p:nvPr/>
      </p:nvGrpSpPr>
      <p:grpSpPr>
        <a:xfrm>
          <a:off x="0" y="0"/>
          <a:ext cx="0" cy="0"/>
          <a:chOff x="0" y="0"/>
          <a:chExt cx="0" cy="0"/>
        </a:xfrm>
      </p:grpSpPr>
      <p:sp>
        <p:nvSpPr>
          <p:cNvPr id="189" name="Google Shape;189;p31"/>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31"/>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31"/>
          <p:cNvGrpSpPr/>
          <p:nvPr/>
        </p:nvGrpSpPr>
        <p:grpSpPr>
          <a:xfrm>
            <a:off x="8362665" y="177454"/>
            <a:ext cx="567616" cy="572707"/>
            <a:chOff x="1549600" y="449100"/>
            <a:chExt cx="741400" cy="748050"/>
          </a:xfrm>
        </p:grpSpPr>
        <p:sp>
          <p:nvSpPr>
            <p:cNvPr id="192" name="Google Shape;192;p31"/>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97" name="Shape 197"/>
        <p:cNvGrpSpPr/>
        <p:nvPr/>
      </p:nvGrpSpPr>
      <p:grpSpPr>
        <a:xfrm>
          <a:off x="0" y="0"/>
          <a:ext cx="0" cy="0"/>
          <a:chOff x="0" y="0"/>
          <a:chExt cx="0" cy="0"/>
        </a:xfrm>
      </p:grpSpPr>
      <p:sp>
        <p:nvSpPr>
          <p:cNvPr id="198" name="Google Shape;198;p32"/>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txBox="1"/>
          <p:nvPr>
            <p:ph type="ctrTitle"/>
          </p:nvPr>
        </p:nvSpPr>
        <p:spPr>
          <a:xfrm>
            <a:off x="4742300" y="424700"/>
            <a:ext cx="3682200" cy="154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0" name="Google Shape;200;p32"/>
          <p:cNvSpPr txBox="1"/>
          <p:nvPr>
            <p:ph idx="1" type="subTitle"/>
          </p:nvPr>
        </p:nvSpPr>
        <p:spPr>
          <a:xfrm>
            <a:off x="4742144" y="2028031"/>
            <a:ext cx="3682200" cy="11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1" name="Google Shape;201;p32"/>
          <p:cNvSpPr txBox="1"/>
          <p:nvPr>
            <p:ph idx="2" type="subTitle"/>
          </p:nvPr>
        </p:nvSpPr>
        <p:spPr>
          <a:xfrm>
            <a:off x="4742150" y="4124600"/>
            <a:ext cx="3648000" cy="304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sz="12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32"/>
          <p:cNvSpPr txBox="1"/>
          <p:nvPr/>
        </p:nvSpPr>
        <p:spPr>
          <a:xfrm>
            <a:off x="720000" y="4568875"/>
            <a:ext cx="7704000" cy="324000"/>
          </a:xfrm>
          <a:prstGeom prst="rect">
            <a:avLst/>
          </a:prstGeom>
          <a:noFill/>
          <a:ln>
            <a:noFill/>
          </a:ln>
        </p:spPr>
        <p:txBody>
          <a:bodyPr anchorCtr="0" anchor="b" bIns="0" lIns="182875" spcFirstLastPara="1" rIns="182875" wrap="square" tIns="0">
            <a:noAutofit/>
          </a:bodyPr>
          <a:lstStyle/>
          <a:p>
            <a:pPr indent="0" lvl="0" marL="0" rtl="0" algn="ctr">
              <a:lnSpc>
                <a:spcPct val="100000"/>
              </a:lnSpc>
              <a:spcBef>
                <a:spcPts val="300"/>
              </a:spcBef>
              <a:spcAft>
                <a:spcPts val="0"/>
              </a:spcAft>
              <a:buNone/>
            </a:pPr>
            <a:r>
              <a:rPr lang="en" sz="900">
                <a:solidFill>
                  <a:schemeClr val="lt1"/>
                </a:solidFill>
                <a:latin typeface="Cairo"/>
                <a:ea typeface="Cairo"/>
                <a:cs typeface="Cairo"/>
                <a:sym typeface="Cairo"/>
              </a:rPr>
              <a:t>CREDITS: This presentation template was created by </a:t>
            </a:r>
            <a:r>
              <a:rPr lang="en" sz="900">
                <a:solidFill>
                  <a:schemeClr val="lt1"/>
                </a:solidFill>
                <a:uFill>
                  <a:noFill/>
                </a:uFill>
                <a:latin typeface="Cairo"/>
                <a:ea typeface="Cairo"/>
                <a:cs typeface="Cairo"/>
                <a:sym typeface="Cairo"/>
                <a:hlinkClick r:id="rId2">
                  <a:extLst>
                    <a:ext uri="{A12FA001-AC4F-418D-AE19-62706E023703}">
                      <ahyp:hlinkClr val="tx"/>
                    </a:ext>
                  </a:extLst>
                </a:hlinkClick>
              </a:rPr>
              <a:t>Slidesgo</a:t>
            </a:r>
            <a:r>
              <a:rPr lang="en" sz="900">
                <a:solidFill>
                  <a:schemeClr val="lt1"/>
                </a:solidFill>
                <a:latin typeface="Cairo"/>
                <a:ea typeface="Cairo"/>
                <a:cs typeface="Cairo"/>
                <a:sym typeface="Cairo"/>
              </a:rPr>
              <a:t>, including icons by </a:t>
            </a:r>
            <a:r>
              <a:rPr lang="en" sz="900">
                <a:solidFill>
                  <a:schemeClr val="lt1"/>
                </a:solidFill>
                <a:uFill>
                  <a:noFill/>
                </a:uFill>
                <a:latin typeface="Cairo"/>
                <a:ea typeface="Cairo"/>
                <a:cs typeface="Cairo"/>
                <a:sym typeface="Cairo"/>
                <a:hlinkClick r:id="rId3">
                  <a:extLst>
                    <a:ext uri="{A12FA001-AC4F-418D-AE19-62706E023703}">
                      <ahyp:hlinkClr val="tx"/>
                    </a:ext>
                  </a:extLst>
                </a:hlinkClick>
              </a:rPr>
              <a:t>Flaticon</a:t>
            </a:r>
            <a:r>
              <a:rPr lang="en" sz="900">
                <a:solidFill>
                  <a:schemeClr val="lt1"/>
                </a:solidFill>
                <a:latin typeface="Cairo"/>
                <a:ea typeface="Cairo"/>
                <a:cs typeface="Cairo"/>
                <a:sym typeface="Cairo"/>
              </a:rPr>
              <a:t> and infographics &amp; images by </a:t>
            </a:r>
            <a:r>
              <a:rPr lang="en" sz="900">
                <a:solidFill>
                  <a:schemeClr val="lt1"/>
                </a:solidFill>
                <a:uFill>
                  <a:noFill/>
                </a:uFill>
                <a:latin typeface="Cairo"/>
                <a:ea typeface="Cairo"/>
                <a:cs typeface="Cairo"/>
                <a:sym typeface="Cairo"/>
                <a:hlinkClick r:id="rId4">
                  <a:extLst>
                    <a:ext uri="{A12FA001-AC4F-418D-AE19-62706E023703}">
                      <ahyp:hlinkClr val="tx"/>
                    </a:ext>
                  </a:extLst>
                </a:hlinkClick>
              </a:rPr>
              <a:t>Freepik</a:t>
            </a:r>
            <a:endParaRPr sz="900">
              <a:solidFill>
                <a:schemeClr val="lt1"/>
              </a:solidFill>
              <a:latin typeface="Cairo"/>
              <a:ea typeface="Cairo"/>
              <a:cs typeface="Cairo"/>
              <a:sym typeface="Cai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203" name="Shape 203"/>
        <p:cNvGrpSpPr/>
        <p:nvPr/>
      </p:nvGrpSpPr>
      <p:grpSpPr>
        <a:xfrm>
          <a:off x="0" y="0"/>
          <a:ext cx="0" cy="0"/>
          <a:chOff x="0" y="0"/>
          <a:chExt cx="0" cy="0"/>
        </a:xfrm>
      </p:grpSpPr>
      <p:sp>
        <p:nvSpPr>
          <p:cNvPr id="204" name="Google Shape;204;p33"/>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33"/>
          <p:cNvGrpSpPr/>
          <p:nvPr/>
        </p:nvGrpSpPr>
        <p:grpSpPr>
          <a:xfrm>
            <a:off x="7943225" y="663125"/>
            <a:ext cx="961550" cy="803100"/>
            <a:chOff x="4781075" y="719300"/>
            <a:chExt cx="961550" cy="803100"/>
          </a:xfrm>
        </p:grpSpPr>
        <p:sp>
          <p:nvSpPr>
            <p:cNvPr id="206" name="Google Shape;206;p33"/>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
    <p:spTree>
      <p:nvGrpSpPr>
        <p:cNvPr id="209" name="Shape 209"/>
        <p:cNvGrpSpPr/>
        <p:nvPr/>
      </p:nvGrpSpPr>
      <p:grpSpPr>
        <a:xfrm>
          <a:off x="0" y="0"/>
          <a:ext cx="0" cy="0"/>
          <a:chOff x="0" y="0"/>
          <a:chExt cx="0" cy="0"/>
        </a:xfrm>
      </p:grpSpPr>
      <p:grpSp>
        <p:nvGrpSpPr>
          <p:cNvPr id="210" name="Google Shape;210;p34"/>
          <p:cNvGrpSpPr/>
          <p:nvPr/>
        </p:nvGrpSpPr>
        <p:grpSpPr>
          <a:xfrm>
            <a:off x="-107650" y="463800"/>
            <a:ext cx="5003724" cy="2636825"/>
            <a:chOff x="-988700" y="1957875"/>
            <a:chExt cx="5003724" cy="2636825"/>
          </a:xfrm>
        </p:grpSpPr>
        <p:sp>
          <p:nvSpPr>
            <p:cNvPr id="211" name="Google Shape;211;p34"/>
            <p:cNvSpPr/>
            <p:nvPr/>
          </p:nvSpPr>
          <p:spPr>
            <a:xfrm>
              <a:off x="-988700" y="2571750"/>
              <a:ext cx="4441675" cy="2022950"/>
            </a:xfrm>
            <a:custGeom>
              <a:rect b="b" l="l" r="r" t="t"/>
              <a:pathLst>
                <a:path extrusionOk="0" h="80918" w="177667">
                  <a:moveTo>
                    <a:pt x="0" y="80918"/>
                  </a:moveTo>
                  <a:lnTo>
                    <a:pt x="44439" y="39134"/>
                  </a:lnTo>
                  <a:lnTo>
                    <a:pt x="81847" y="68196"/>
                  </a:lnTo>
                  <a:lnTo>
                    <a:pt x="120693" y="20142"/>
                  </a:lnTo>
                  <a:lnTo>
                    <a:pt x="148604" y="38270"/>
                  </a:lnTo>
                  <a:lnTo>
                    <a:pt x="177667" y="0"/>
                  </a:lnTo>
                </a:path>
              </a:pathLst>
            </a:custGeom>
            <a:noFill/>
            <a:ln cap="flat" cmpd="sng" w="152400">
              <a:solidFill>
                <a:schemeClr val="accent3"/>
              </a:solidFill>
              <a:prstDash val="solid"/>
              <a:miter lim="8000"/>
              <a:headEnd len="med" w="med" type="none"/>
              <a:tailEnd len="med" w="med" type="none"/>
            </a:ln>
          </p:spPr>
        </p:sp>
        <p:sp>
          <p:nvSpPr>
            <p:cNvPr id="212" name="Google Shape;212;p34"/>
            <p:cNvSpPr/>
            <p:nvPr/>
          </p:nvSpPr>
          <p:spPr>
            <a:xfrm rot="2161912">
              <a:off x="3316864" y="206140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34"/>
          <p:cNvGrpSpPr/>
          <p:nvPr/>
        </p:nvGrpSpPr>
        <p:grpSpPr>
          <a:xfrm>
            <a:off x="7870350" y="582075"/>
            <a:ext cx="961550" cy="803100"/>
            <a:chOff x="4781075" y="719300"/>
            <a:chExt cx="961550" cy="803100"/>
          </a:xfrm>
        </p:grpSpPr>
        <p:sp>
          <p:nvSpPr>
            <p:cNvPr id="214" name="Google Shape;214;p34"/>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34"/>
          <p:cNvGrpSpPr/>
          <p:nvPr/>
        </p:nvGrpSpPr>
        <p:grpSpPr>
          <a:xfrm>
            <a:off x="405800" y="226100"/>
            <a:ext cx="741400" cy="748050"/>
            <a:chOff x="1549600" y="449100"/>
            <a:chExt cx="741400" cy="748050"/>
          </a:xfrm>
        </p:grpSpPr>
        <p:sp>
          <p:nvSpPr>
            <p:cNvPr id="218" name="Google Shape;218;p34"/>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34"/>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_1">
    <p:spTree>
      <p:nvGrpSpPr>
        <p:cNvPr id="224" name="Shape 224"/>
        <p:cNvGrpSpPr/>
        <p:nvPr/>
      </p:nvGrpSpPr>
      <p:grpSpPr>
        <a:xfrm>
          <a:off x="0" y="0"/>
          <a:ext cx="0" cy="0"/>
          <a:chOff x="0" y="0"/>
          <a:chExt cx="0" cy="0"/>
        </a:xfrm>
      </p:grpSpPr>
      <p:sp>
        <p:nvSpPr>
          <p:cNvPr id="225" name="Google Shape;225;p35"/>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35"/>
          <p:cNvGrpSpPr/>
          <p:nvPr/>
        </p:nvGrpSpPr>
        <p:grpSpPr>
          <a:xfrm>
            <a:off x="4208325" y="878429"/>
            <a:ext cx="4891133" cy="3789517"/>
            <a:chOff x="-2139550" y="2500825"/>
            <a:chExt cx="6190524" cy="4796250"/>
          </a:xfrm>
        </p:grpSpPr>
        <p:sp>
          <p:nvSpPr>
            <p:cNvPr id="227" name="Google Shape;227;p35"/>
            <p:cNvSpPr/>
            <p:nvPr/>
          </p:nvSpPr>
          <p:spPr>
            <a:xfrm>
              <a:off x="-2139550" y="3097200"/>
              <a:ext cx="5635800" cy="4199875"/>
            </a:xfrm>
            <a:custGeom>
              <a:rect b="b" l="l" r="r" t="t"/>
              <a:pathLst>
                <a:path extrusionOk="0" h="167995" w="225432">
                  <a:moveTo>
                    <a:pt x="0" y="167995"/>
                  </a:moveTo>
                  <a:lnTo>
                    <a:pt x="90683" y="60923"/>
                  </a:lnTo>
                  <a:lnTo>
                    <a:pt x="119454" y="79133"/>
                  </a:lnTo>
                  <a:lnTo>
                    <a:pt x="156238" y="36157"/>
                  </a:lnTo>
                  <a:lnTo>
                    <a:pt x="180639" y="54731"/>
                  </a:lnTo>
                  <a:lnTo>
                    <a:pt x="225432" y="0"/>
                  </a:lnTo>
                </a:path>
              </a:pathLst>
            </a:custGeom>
            <a:noFill/>
            <a:ln cap="flat" cmpd="sng" w="152400">
              <a:solidFill>
                <a:schemeClr val="accent3"/>
              </a:solidFill>
              <a:prstDash val="solid"/>
              <a:miter lim="8000"/>
              <a:headEnd len="med" w="med" type="none"/>
              <a:tailEnd len="med" w="med" type="none"/>
            </a:ln>
          </p:spPr>
        </p:sp>
        <p:sp>
          <p:nvSpPr>
            <p:cNvPr id="228" name="Google Shape;228;p35"/>
            <p:cNvSpPr/>
            <p:nvPr/>
          </p:nvSpPr>
          <p:spPr>
            <a:xfrm rot="2161912">
              <a:off x="3352814" y="260435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35"/>
          <p:cNvGrpSpPr/>
          <p:nvPr/>
        </p:nvGrpSpPr>
        <p:grpSpPr>
          <a:xfrm>
            <a:off x="5535650" y="1252350"/>
            <a:ext cx="961550" cy="803100"/>
            <a:chOff x="4781075" y="719300"/>
            <a:chExt cx="961550" cy="803100"/>
          </a:xfrm>
        </p:grpSpPr>
        <p:sp>
          <p:nvSpPr>
            <p:cNvPr id="230" name="Google Shape;230;p35"/>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35"/>
          <p:cNvGrpSpPr/>
          <p:nvPr/>
        </p:nvGrpSpPr>
        <p:grpSpPr>
          <a:xfrm>
            <a:off x="7103150" y="489225"/>
            <a:ext cx="741400" cy="748050"/>
            <a:chOff x="1549600" y="449100"/>
            <a:chExt cx="741400" cy="748050"/>
          </a:xfrm>
        </p:grpSpPr>
        <p:sp>
          <p:nvSpPr>
            <p:cNvPr id="234" name="Google Shape;234;p35"/>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5"/>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subTitle"/>
          </p:nvPr>
        </p:nvSpPr>
        <p:spPr>
          <a:xfrm>
            <a:off x="2256037" y="1929275"/>
            <a:ext cx="3487800" cy="709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idx="2" type="subTitle"/>
          </p:nvPr>
        </p:nvSpPr>
        <p:spPr>
          <a:xfrm>
            <a:off x="742554" y="3453325"/>
            <a:ext cx="3487800" cy="709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3" type="subTitle"/>
          </p:nvPr>
        </p:nvSpPr>
        <p:spPr>
          <a:xfrm>
            <a:off x="2256038" y="1557100"/>
            <a:ext cx="3487800" cy="438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000"/>
              <a:buNone/>
              <a:defRPr b="1" sz="1900">
                <a:solidFill>
                  <a:schemeClr val="accent3"/>
                </a:solidFill>
                <a:latin typeface="Inter"/>
                <a:ea typeface="Inter"/>
                <a:cs typeface="Inter"/>
                <a:sym typeface="Inter"/>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26" name="Google Shape;26;p5"/>
          <p:cNvSpPr txBox="1"/>
          <p:nvPr>
            <p:ph idx="4" type="subTitle"/>
          </p:nvPr>
        </p:nvSpPr>
        <p:spPr>
          <a:xfrm>
            <a:off x="742550" y="3081150"/>
            <a:ext cx="3487800" cy="438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000"/>
              <a:buNone/>
              <a:defRPr b="1" sz="1900">
                <a:solidFill>
                  <a:schemeClr val="accent3"/>
                </a:solidFill>
                <a:latin typeface="Inter"/>
                <a:ea typeface="Inter"/>
                <a:cs typeface="Inter"/>
                <a:sym typeface="Inter"/>
              </a:defRPr>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27" name="Google Shape;27;p5"/>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6"/>
          <p:cNvGrpSpPr/>
          <p:nvPr/>
        </p:nvGrpSpPr>
        <p:grpSpPr>
          <a:xfrm>
            <a:off x="165395" y="602351"/>
            <a:ext cx="554598" cy="385102"/>
            <a:chOff x="8378150" y="3154208"/>
            <a:chExt cx="346018" cy="240269"/>
          </a:xfrm>
        </p:grpSpPr>
        <p:sp>
          <p:nvSpPr>
            <p:cNvPr id="32" name="Google Shape;32;p6"/>
            <p:cNvSpPr/>
            <p:nvPr/>
          </p:nvSpPr>
          <p:spPr>
            <a:xfrm>
              <a:off x="8378150" y="3327548"/>
              <a:ext cx="66949" cy="66929"/>
            </a:xfrm>
            <a:custGeom>
              <a:rect b="b" l="l" r="r" t="t"/>
              <a:pathLst>
                <a:path extrusionOk="0" h="3336" w="3337">
                  <a:moveTo>
                    <a:pt x="0" y="0"/>
                  </a:moveTo>
                  <a:lnTo>
                    <a:pt x="0" y="3336"/>
                  </a:lnTo>
                  <a:lnTo>
                    <a:pt x="3336" y="3336"/>
                  </a:lnTo>
                  <a:lnTo>
                    <a:pt x="3336"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470497" y="3286039"/>
              <a:ext cx="66949" cy="108438"/>
            </a:xfrm>
            <a:custGeom>
              <a:rect b="b" l="l" r="r" t="t"/>
              <a:pathLst>
                <a:path extrusionOk="0" h="5405" w="3337">
                  <a:moveTo>
                    <a:pt x="1" y="1"/>
                  </a:moveTo>
                  <a:lnTo>
                    <a:pt x="1" y="5405"/>
                  </a:lnTo>
                  <a:lnTo>
                    <a:pt x="3336" y="5405"/>
                  </a:lnTo>
                  <a:lnTo>
                    <a:pt x="3336"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64189" y="3231830"/>
              <a:ext cx="66949" cy="161323"/>
            </a:xfrm>
            <a:custGeom>
              <a:rect b="b" l="l" r="r" t="t"/>
              <a:pathLst>
                <a:path extrusionOk="0" h="8041" w="3337">
                  <a:moveTo>
                    <a:pt x="1" y="1"/>
                  </a:moveTo>
                  <a:lnTo>
                    <a:pt x="1" y="8040"/>
                  </a:lnTo>
                  <a:lnTo>
                    <a:pt x="3337" y="8040"/>
                  </a:lnTo>
                  <a:lnTo>
                    <a:pt x="3337"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8657219" y="3154208"/>
              <a:ext cx="66949" cy="239606"/>
            </a:xfrm>
            <a:custGeom>
              <a:rect b="b" l="l" r="r" t="t"/>
              <a:pathLst>
                <a:path extrusionOk="0" h="11943" w="3337">
                  <a:moveTo>
                    <a:pt x="0" y="1"/>
                  </a:moveTo>
                  <a:lnTo>
                    <a:pt x="0" y="11942"/>
                  </a:lnTo>
                  <a:lnTo>
                    <a:pt x="3336" y="11942"/>
                  </a:lnTo>
                  <a:lnTo>
                    <a:pt x="3336"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body"/>
          </p:nvPr>
        </p:nvSpPr>
        <p:spPr>
          <a:xfrm>
            <a:off x="720000" y="1677225"/>
            <a:ext cx="4387500" cy="238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3"/>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
        <p:nvSpPr>
          <p:cNvPr id="38" name="Google Shape;38;p7"/>
          <p:cNvSpPr txBox="1"/>
          <p:nvPr>
            <p:ph type="title"/>
          </p:nvPr>
        </p:nvSpPr>
        <p:spPr>
          <a:xfrm>
            <a:off x="720000" y="463800"/>
            <a:ext cx="5436600" cy="575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7"/>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0" y="3906175"/>
            <a:ext cx="9144000" cy="123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flipH="1">
            <a:off x="733923" y="961275"/>
            <a:ext cx="4328100" cy="2891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722353" y="1389826"/>
            <a:ext cx="3894600" cy="672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9"/>
          <p:cNvSpPr txBox="1"/>
          <p:nvPr>
            <p:ph idx="1" type="subTitle"/>
          </p:nvPr>
        </p:nvSpPr>
        <p:spPr>
          <a:xfrm>
            <a:off x="722504" y="2074774"/>
            <a:ext cx="3894600" cy="17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9"/>
          <p:cNvSpPr/>
          <p:nvPr/>
        </p:nvSpPr>
        <p:spPr>
          <a:xfrm>
            <a:off x="0" y="4570675"/>
            <a:ext cx="9144000" cy="5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type="title"/>
          </p:nvPr>
        </p:nvSpPr>
        <p:spPr>
          <a:xfrm>
            <a:off x="720000" y="4161325"/>
            <a:ext cx="7704000" cy="4968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2500"/>
              <a:buNone/>
              <a:defRPr sz="24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38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2500"/>
              <a:buFont typeface="Inter"/>
              <a:buNone/>
              <a:defRPr b="1" sz="2500">
                <a:solidFill>
                  <a:schemeClr val="accent3"/>
                </a:solidFill>
                <a:latin typeface="Inter"/>
                <a:ea typeface="Inter"/>
                <a:cs typeface="Inter"/>
                <a:sym typeface="Inter"/>
              </a:defRPr>
            </a:lvl1pPr>
            <a:lvl2pPr lvl="1">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2pPr>
            <a:lvl3pPr lvl="2">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3pPr>
            <a:lvl4pPr lvl="3">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4pPr>
            <a:lvl5pPr lvl="4">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5pPr>
            <a:lvl6pPr lvl="5">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6pPr>
            <a:lvl7pPr lvl="6">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7pPr>
            <a:lvl8pPr lvl="7">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8pPr>
            <a:lvl9pPr lvl="8">
              <a:spcBef>
                <a:spcPts val="0"/>
              </a:spcBef>
              <a:spcAft>
                <a:spcPts val="0"/>
              </a:spcAft>
              <a:buClr>
                <a:schemeClr val="accent3"/>
              </a:buClr>
              <a:buSzPts val="3000"/>
              <a:buFont typeface="DM Serif Text"/>
              <a:buNone/>
              <a:defRPr b="1" sz="3000">
                <a:solidFill>
                  <a:schemeClr val="accent3"/>
                </a:solidFill>
                <a:latin typeface="DM Serif Text"/>
                <a:ea typeface="DM Serif Text"/>
                <a:cs typeface="DM Serif Text"/>
                <a:sym typeface="DM Serif Text"/>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indent="-317500" lvl="1" marL="9144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indent="-317500" lvl="2" marL="13716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indent="-317500" lvl="3" marL="18288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indent="-317500" lvl="4" marL="22860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indent="-317500" lvl="5" marL="27432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indent="-317500" lvl="6" marL="32004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indent="-317500" lvl="7" marL="36576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indent="-317500" lvl="8" marL="41148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kaggle.com/competitions/optiver-trading-at-the-clo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36"/>
          <p:cNvGrpSpPr/>
          <p:nvPr/>
        </p:nvGrpSpPr>
        <p:grpSpPr>
          <a:xfrm>
            <a:off x="3860759" y="1464190"/>
            <a:ext cx="5094190" cy="2935926"/>
            <a:chOff x="12553" y="1292880"/>
            <a:chExt cx="6347900" cy="3658475"/>
          </a:xfrm>
        </p:grpSpPr>
        <p:sp>
          <p:nvSpPr>
            <p:cNvPr id="244" name="Google Shape;244;p36"/>
            <p:cNvSpPr/>
            <p:nvPr/>
          </p:nvSpPr>
          <p:spPr>
            <a:xfrm>
              <a:off x="12553" y="1292880"/>
              <a:ext cx="6347900" cy="3658475"/>
            </a:xfrm>
            <a:custGeom>
              <a:rect b="b" l="l" r="r" t="t"/>
              <a:pathLst>
                <a:path extrusionOk="0" h="146339" w="253916">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1752153" y="2756480"/>
              <a:ext cx="437000" cy="398500"/>
            </a:xfrm>
            <a:custGeom>
              <a:rect b="b" l="l" r="r" t="t"/>
              <a:pathLst>
                <a:path extrusionOk="0" h="15940" w="1748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4107978" y="1999130"/>
              <a:ext cx="452850" cy="398475"/>
            </a:xfrm>
            <a:custGeom>
              <a:rect b="b" l="l" r="r" t="t"/>
              <a:pathLst>
                <a:path extrusionOk="0" h="15939" w="18114">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6"/>
          <p:cNvSpPr/>
          <p:nvPr/>
        </p:nvSpPr>
        <p:spPr>
          <a:xfrm>
            <a:off x="5175663" y="3968725"/>
            <a:ext cx="3467100" cy="431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6"/>
          <p:cNvSpPr txBox="1"/>
          <p:nvPr>
            <p:ph idx="1" type="subTitle"/>
          </p:nvPr>
        </p:nvSpPr>
        <p:spPr>
          <a:xfrm>
            <a:off x="368637" y="4325304"/>
            <a:ext cx="3919800" cy="40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Nasduck – group 12:</a:t>
            </a:r>
            <a:br>
              <a:rPr lang="en">
                <a:latin typeface="Trebuchet MS"/>
                <a:ea typeface="Trebuchet MS"/>
                <a:cs typeface="Trebuchet MS"/>
                <a:sym typeface="Trebuchet MS"/>
              </a:rPr>
            </a:br>
            <a:r>
              <a:rPr lang="en">
                <a:latin typeface="Trebuchet MS"/>
                <a:ea typeface="Trebuchet MS"/>
                <a:cs typeface="Trebuchet MS"/>
                <a:sym typeface="Trebuchet MS"/>
              </a:rPr>
              <a:t>Samantha, Kirk, Zhengyang, Jessica</a:t>
            </a:r>
            <a:endParaRPr>
              <a:latin typeface="Trebuchet MS"/>
              <a:ea typeface="Trebuchet MS"/>
              <a:cs typeface="Trebuchet MS"/>
              <a:sym typeface="Trebuchet MS"/>
            </a:endParaRPr>
          </a:p>
        </p:txBody>
      </p:sp>
      <p:grpSp>
        <p:nvGrpSpPr>
          <p:cNvPr id="249" name="Google Shape;249;p36"/>
          <p:cNvGrpSpPr/>
          <p:nvPr/>
        </p:nvGrpSpPr>
        <p:grpSpPr>
          <a:xfrm>
            <a:off x="5094239" y="546692"/>
            <a:ext cx="3629928" cy="3674962"/>
            <a:chOff x="5094239" y="546692"/>
            <a:chExt cx="3629928" cy="3674962"/>
          </a:xfrm>
        </p:grpSpPr>
        <p:sp>
          <p:nvSpPr>
            <p:cNvPr id="250" name="Google Shape;250;p36"/>
            <p:cNvSpPr/>
            <p:nvPr/>
          </p:nvSpPr>
          <p:spPr>
            <a:xfrm>
              <a:off x="7110641" y="3258613"/>
              <a:ext cx="358055" cy="839234"/>
            </a:xfrm>
            <a:custGeom>
              <a:rect b="b" l="l" r="r" t="t"/>
              <a:pathLst>
                <a:path extrusionOk="0" fill="none" h="41831" w="17847">
                  <a:moveTo>
                    <a:pt x="0" y="41830"/>
                  </a:moveTo>
                  <a:cubicBezTo>
                    <a:pt x="0" y="41830"/>
                    <a:pt x="634" y="19681"/>
                    <a:pt x="17846" y="0"/>
                  </a:cubicBezTo>
                </a:path>
              </a:pathLst>
            </a:custGeom>
            <a:noFill/>
            <a:ln cap="flat" cmpd="sng" w="28350">
              <a:solidFill>
                <a:srgbClr val="14723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6174384" y="3478779"/>
              <a:ext cx="1445543" cy="724136"/>
            </a:xfrm>
            <a:custGeom>
              <a:rect b="b" l="l" r="r" t="t"/>
              <a:pathLst>
                <a:path extrusionOk="0" h="36094" w="72052">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6174384" y="3385087"/>
              <a:ext cx="1445543" cy="187404"/>
            </a:xfrm>
            <a:custGeom>
              <a:rect b="b" l="l" r="r" t="t"/>
              <a:pathLst>
                <a:path extrusionOk="0" h="9341" w="72052">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6606711" y="3441303"/>
              <a:ext cx="580910" cy="74974"/>
            </a:xfrm>
            <a:custGeom>
              <a:rect b="b" l="l" r="r" t="t"/>
              <a:pathLst>
                <a:path extrusionOk="0" h="3737" w="28955">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5519203" y="1234187"/>
              <a:ext cx="490568" cy="229936"/>
            </a:xfrm>
            <a:custGeom>
              <a:rect b="b" l="l" r="r" t="t"/>
              <a:pathLst>
                <a:path extrusionOk="0" h="11461" w="24452">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5886608" y="1234187"/>
              <a:ext cx="123164" cy="224881"/>
            </a:xfrm>
            <a:custGeom>
              <a:rect b="b" l="l" r="r" t="t"/>
              <a:pathLst>
                <a:path extrusionOk="0" h="11209" w="6139">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5861189" y="1076094"/>
              <a:ext cx="370775" cy="347623"/>
            </a:xfrm>
            <a:custGeom>
              <a:rect b="b" l="l" r="r" t="t"/>
              <a:pathLst>
                <a:path extrusionOk="0" h="17327" w="18481">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6231944" y="1070898"/>
              <a:ext cx="20" cy="2108087"/>
            </a:xfrm>
            <a:custGeom>
              <a:rect b="b" l="l" r="r" t="t"/>
              <a:pathLst>
                <a:path extrusionOk="0" fill="none" h="105076" w="1">
                  <a:moveTo>
                    <a:pt x="0" y="1"/>
                  </a:moveTo>
                  <a:lnTo>
                    <a:pt x="0" y="105076"/>
                  </a:lnTo>
                </a:path>
              </a:pathLst>
            </a:custGeom>
            <a:noFill/>
            <a:ln cap="rnd" cmpd="sng" w="14175">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6542531" y="2719213"/>
              <a:ext cx="240870" cy="784845"/>
            </a:xfrm>
            <a:custGeom>
              <a:rect b="b" l="l" r="r" t="t"/>
              <a:pathLst>
                <a:path extrusionOk="0" h="39120" w="12006">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6702409" y="3416545"/>
              <a:ext cx="19421" cy="80330"/>
            </a:xfrm>
            <a:custGeom>
              <a:rect b="b" l="l" r="r" t="t"/>
              <a:pathLst>
                <a:path extrusionOk="0" h="4004" w="968">
                  <a:moveTo>
                    <a:pt x="968" y="1"/>
                  </a:moveTo>
                  <a:lnTo>
                    <a:pt x="0" y="501"/>
                  </a:lnTo>
                  <a:lnTo>
                    <a:pt x="0" y="4003"/>
                  </a:lnTo>
                  <a:lnTo>
                    <a:pt x="567" y="4003"/>
                  </a:lnTo>
                  <a:lnTo>
                    <a:pt x="968" y="1"/>
                  </a:ln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6542692" y="3349617"/>
              <a:ext cx="183833" cy="153839"/>
            </a:xfrm>
            <a:custGeom>
              <a:rect b="b" l="l" r="r" t="t"/>
              <a:pathLst>
                <a:path extrusionOk="0" h="7668" w="9163">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6915894" y="2718551"/>
              <a:ext cx="435677" cy="766287"/>
            </a:xfrm>
            <a:custGeom>
              <a:rect b="b" l="l" r="r" t="t"/>
              <a:pathLst>
                <a:path extrusionOk="0" h="38195" w="21716">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7089876" y="3312140"/>
              <a:ext cx="261695" cy="172698"/>
            </a:xfrm>
            <a:custGeom>
              <a:rect b="b" l="l" r="r" t="t"/>
              <a:pathLst>
                <a:path extrusionOk="0" h="8608" w="13044">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7097239" y="3396463"/>
              <a:ext cx="31478" cy="88375"/>
            </a:xfrm>
            <a:custGeom>
              <a:rect b="b" l="l" r="r" t="t"/>
              <a:pathLst>
                <a:path extrusionOk="0" h="4405" w="1569">
                  <a:moveTo>
                    <a:pt x="1" y="1"/>
                  </a:moveTo>
                  <a:lnTo>
                    <a:pt x="701" y="4404"/>
                  </a:lnTo>
                  <a:lnTo>
                    <a:pt x="1402" y="4404"/>
                  </a:lnTo>
                  <a:lnTo>
                    <a:pt x="1569" y="101"/>
                  </a:lnTo>
                  <a:lnTo>
                    <a:pt x="1" y="1"/>
                  </a:ln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6594653" y="2114890"/>
              <a:ext cx="570196" cy="715429"/>
            </a:xfrm>
            <a:custGeom>
              <a:rect b="b" l="l" r="r" t="t"/>
              <a:pathLst>
                <a:path extrusionOk="0" h="35660" w="28421">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6592126" y="1311046"/>
              <a:ext cx="434875" cy="456181"/>
            </a:xfrm>
            <a:custGeom>
              <a:rect b="b" l="l" r="r" t="t"/>
              <a:pathLst>
                <a:path extrusionOk="0" h="22738" w="21676">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6620093" y="1552077"/>
              <a:ext cx="92368" cy="214849"/>
            </a:xfrm>
            <a:custGeom>
              <a:rect b="b" l="l" r="r" t="t"/>
              <a:pathLst>
                <a:path extrusionOk="0" fill="none" h="10709" w="4604">
                  <a:moveTo>
                    <a:pt x="2602" y="10708"/>
                  </a:moveTo>
                  <a:cubicBezTo>
                    <a:pt x="2602" y="10708"/>
                    <a:pt x="0" y="9541"/>
                    <a:pt x="1068" y="6872"/>
                  </a:cubicBezTo>
                  <a:cubicBezTo>
                    <a:pt x="1802" y="4971"/>
                    <a:pt x="4604" y="3770"/>
                    <a:pt x="4303" y="0"/>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6642844" y="1653132"/>
              <a:ext cx="50879" cy="111768"/>
            </a:xfrm>
            <a:custGeom>
              <a:rect b="b" l="l" r="r" t="t"/>
              <a:pathLst>
                <a:path extrusionOk="0" fill="none" h="5571" w="2536">
                  <a:moveTo>
                    <a:pt x="1135" y="0"/>
                  </a:moveTo>
                  <a:cubicBezTo>
                    <a:pt x="1135" y="0"/>
                    <a:pt x="0" y="3903"/>
                    <a:pt x="2536" y="557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6895812" y="1551415"/>
              <a:ext cx="84343" cy="211479"/>
            </a:xfrm>
            <a:custGeom>
              <a:rect b="b" l="l" r="r" t="t"/>
              <a:pathLst>
                <a:path extrusionOk="0" fill="none" h="10541" w="4204">
                  <a:moveTo>
                    <a:pt x="4037" y="0"/>
                  </a:moveTo>
                  <a:cubicBezTo>
                    <a:pt x="2936" y="1401"/>
                    <a:pt x="1668" y="2368"/>
                    <a:pt x="2035" y="3369"/>
                  </a:cubicBezTo>
                  <a:cubicBezTo>
                    <a:pt x="2702" y="5070"/>
                    <a:pt x="4203" y="9173"/>
                    <a:pt x="0" y="1054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6954695" y="1426927"/>
              <a:ext cx="76318" cy="314560"/>
            </a:xfrm>
            <a:custGeom>
              <a:rect b="b" l="l" r="r" t="t"/>
              <a:pathLst>
                <a:path extrusionOk="0" fill="none" h="15679" w="3804">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6612730" y="1722067"/>
              <a:ext cx="386825" cy="475160"/>
            </a:xfrm>
            <a:custGeom>
              <a:rect b="b" l="l" r="r" t="t"/>
              <a:pathLst>
                <a:path extrusionOk="0" h="23684" w="19281">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a:off x="6846277" y="1875986"/>
              <a:ext cx="16752" cy="16752"/>
            </a:xfrm>
            <a:custGeom>
              <a:rect b="b" l="l" r="r" t="t"/>
              <a:pathLst>
                <a:path extrusionOk="0" h="835" w="835">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6911200" y="1875986"/>
              <a:ext cx="16752" cy="16752"/>
            </a:xfrm>
            <a:custGeom>
              <a:rect b="b" l="l" r="r" t="t"/>
              <a:pathLst>
                <a:path extrusionOk="0" h="835" w="835">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6976784" y="1875986"/>
              <a:ext cx="16752" cy="16752"/>
            </a:xfrm>
            <a:custGeom>
              <a:rect b="b" l="l" r="r" t="t"/>
              <a:pathLst>
                <a:path extrusionOk="0" h="835" w="835">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7041024" y="1875986"/>
              <a:ext cx="16752" cy="16752"/>
            </a:xfrm>
            <a:custGeom>
              <a:rect b="b" l="l" r="r" t="t"/>
              <a:pathLst>
                <a:path extrusionOk="0" h="835" w="835">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6586628" y="1875986"/>
              <a:ext cx="16752" cy="16752"/>
            </a:xfrm>
            <a:custGeom>
              <a:rect b="b" l="l" r="r" t="t"/>
              <a:pathLst>
                <a:path extrusionOk="0" h="835" w="835">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6651551" y="1875986"/>
              <a:ext cx="16732" cy="16752"/>
            </a:xfrm>
            <a:custGeom>
              <a:rect b="b" l="l" r="r" t="t"/>
              <a:pathLst>
                <a:path extrusionOk="0" h="835" w="834">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6716453" y="1875986"/>
              <a:ext cx="16752" cy="16752"/>
            </a:xfrm>
            <a:custGeom>
              <a:rect b="b" l="l" r="r" t="t"/>
              <a:pathLst>
                <a:path extrusionOk="0" h="835" w="835">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6879080" y="1825790"/>
              <a:ext cx="16752" cy="16752"/>
            </a:xfrm>
            <a:custGeom>
              <a:rect b="b" l="l" r="r" t="t"/>
              <a:pathLst>
                <a:path extrusionOk="0" h="835" w="835">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6944002" y="1825790"/>
              <a:ext cx="16752" cy="16752"/>
            </a:xfrm>
            <a:custGeom>
              <a:rect b="b" l="l" r="r" t="t"/>
              <a:pathLst>
                <a:path extrusionOk="0" h="835" w="835">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7008242" y="1825790"/>
              <a:ext cx="16752" cy="16752"/>
            </a:xfrm>
            <a:custGeom>
              <a:rect b="b" l="l" r="r" t="t"/>
              <a:pathLst>
                <a:path extrusionOk="0" h="835" w="835">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6618749" y="1825790"/>
              <a:ext cx="16752" cy="16752"/>
            </a:xfrm>
            <a:custGeom>
              <a:rect b="b" l="l" r="r" t="t"/>
              <a:pathLst>
                <a:path extrusionOk="0" h="835" w="835">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6683671" y="1825790"/>
              <a:ext cx="16752" cy="16752"/>
            </a:xfrm>
            <a:custGeom>
              <a:rect b="b" l="l" r="r" t="t"/>
              <a:pathLst>
                <a:path extrusionOk="0" h="835" w="835">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6749255" y="1825790"/>
              <a:ext cx="16752" cy="16752"/>
            </a:xfrm>
            <a:custGeom>
              <a:rect b="b" l="l" r="r" t="t"/>
              <a:pathLst>
                <a:path extrusionOk="0" h="835" w="835">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6911200" y="1775593"/>
              <a:ext cx="16752" cy="16752"/>
            </a:xfrm>
            <a:custGeom>
              <a:rect b="b" l="l" r="r" t="t"/>
              <a:pathLst>
                <a:path extrusionOk="0" h="835" w="835">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6976784" y="1775593"/>
              <a:ext cx="16752" cy="16752"/>
            </a:xfrm>
            <a:custGeom>
              <a:rect b="b" l="l" r="r" t="t"/>
              <a:pathLst>
                <a:path extrusionOk="0" h="835" w="835">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6651551" y="1775593"/>
              <a:ext cx="16732" cy="16752"/>
            </a:xfrm>
            <a:custGeom>
              <a:rect b="b" l="l" r="r" t="t"/>
              <a:pathLst>
                <a:path extrusionOk="0" h="835" w="834">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6716453" y="1775593"/>
              <a:ext cx="16752" cy="16752"/>
            </a:xfrm>
            <a:custGeom>
              <a:rect b="b" l="l" r="r" t="t"/>
              <a:pathLst>
                <a:path extrusionOk="0" h="835" w="835">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6813495" y="1725397"/>
              <a:ext cx="16752" cy="16752"/>
            </a:xfrm>
            <a:custGeom>
              <a:rect b="b" l="l" r="r" t="t"/>
              <a:pathLst>
                <a:path extrusionOk="0" h="835" w="835">
                  <a:moveTo>
                    <a:pt x="434" y="1"/>
                  </a:moveTo>
                  <a:cubicBezTo>
                    <a:pt x="167" y="1"/>
                    <a:pt x="0" y="201"/>
                    <a:pt x="0" y="401"/>
                  </a:cubicBezTo>
                  <a:cubicBezTo>
                    <a:pt x="0" y="668"/>
                    <a:pt x="201" y="835"/>
                    <a:pt x="434" y="835"/>
                  </a:cubicBezTo>
                  <a:cubicBezTo>
                    <a:pt x="668" y="835"/>
                    <a:pt x="834" y="635"/>
                    <a:pt x="834" y="401"/>
                  </a:cubicBezTo>
                  <a:cubicBezTo>
                    <a:pt x="834" y="168"/>
                    <a:pt x="668"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6879080" y="1725397"/>
              <a:ext cx="16752" cy="16752"/>
            </a:xfrm>
            <a:custGeom>
              <a:rect b="b" l="l" r="r" t="t"/>
              <a:pathLst>
                <a:path extrusionOk="0" h="835" w="835">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6944002" y="1725397"/>
              <a:ext cx="16752" cy="16752"/>
            </a:xfrm>
            <a:custGeom>
              <a:rect b="b" l="l" r="r" t="t"/>
              <a:pathLst>
                <a:path extrusionOk="0" h="835" w="835">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6683671" y="1725397"/>
              <a:ext cx="16752" cy="16752"/>
            </a:xfrm>
            <a:custGeom>
              <a:rect b="b" l="l" r="r" t="t"/>
              <a:pathLst>
                <a:path extrusionOk="0" h="835" w="835">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6749255" y="1725397"/>
              <a:ext cx="16752" cy="16752"/>
            </a:xfrm>
            <a:custGeom>
              <a:rect b="b" l="l" r="r" t="t"/>
              <a:pathLst>
                <a:path extrusionOk="0" h="835" w="835">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6846277" y="2077414"/>
              <a:ext cx="16752" cy="16752"/>
            </a:xfrm>
            <a:custGeom>
              <a:rect b="b" l="l" r="r" t="t"/>
              <a:pathLst>
                <a:path extrusionOk="0" h="835" w="835">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6911200" y="2077414"/>
              <a:ext cx="16752" cy="16752"/>
            </a:xfrm>
            <a:custGeom>
              <a:rect b="b" l="l" r="r" t="t"/>
              <a:pathLst>
                <a:path extrusionOk="0" h="835" w="835">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7041024" y="2077414"/>
              <a:ext cx="16752" cy="16752"/>
            </a:xfrm>
            <a:custGeom>
              <a:rect b="b" l="l" r="r" t="t"/>
              <a:pathLst>
                <a:path extrusionOk="0" h="835" w="835">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6586628" y="2077414"/>
              <a:ext cx="16752" cy="16752"/>
            </a:xfrm>
            <a:custGeom>
              <a:rect b="b" l="l" r="r" t="t"/>
              <a:pathLst>
                <a:path extrusionOk="0" h="835" w="835">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6716453" y="2077414"/>
              <a:ext cx="16752" cy="16752"/>
            </a:xfrm>
            <a:custGeom>
              <a:rect b="b" l="l" r="r" t="t"/>
              <a:pathLst>
                <a:path extrusionOk="0" h="835" w="835">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6879080" y="2027237"/>
              <a:ext cx="16752" cy="16732"/>
            </a:xfrm>
            <a:custGeom>
              <a:rect b="b" l="l" r="r" t="t"/>
              <a:pathLst>
                <a:path extrusionOk="0" h="834" w="835">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6554508" y="2027237"/>
              <a:ext cx="16752" cy="16732"/>
            </a:xfrm>
            <a:custGeom>
              <a:rect b="b" l="l" r="r" t="t"/>
              <a:pathLst>
                <a:path extrusionOk="0" h="834" w="835">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6619411" y="2027237"/>
              <a:ext cx="16752" cy="16732"/>
            </a:xfrm>
            <a:custGeom>
              <a:rect b="b" l="l" r="r" t="t"/>
              <a:pathLst>
                <a:path extrusionOk="0" h="834" w="835">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6683671" y="2027237"/>
              <a:ext cx="16752" cy="16732"/>
            </a:xfrm>
            <a:custGeom>
              <a:rect b="b" l="l" r="r" t="t"/>
              <a:pathLst>
                <a:path extrusionOk="0" h="834" w="835">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6749255" y="2027237"/>
              <a:ext cx="16752" cy="16732"/>
            </a:xfrm>
            <a:custGeom>
              <a:rect b="b" l="l" r="r" t="t"/>
              <a:pathLst>
                <a:path extrusionOk="0" h="834" w="835">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6846277" y="2177806"/>
              <a:ext cx="16752" cy="16752"/>
            </a:xfrm>
            <a:custGeom>
              <a:rect b="b" l="l" r="r" t="t"/>
              <a:pathLst>
                <a:path extrusionOk="0" h="835" w="835">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6911200" y="2177806"/>
              <a:ext cx="16752" cy="16752"/>
            </a:xfrm>
            <a:custGeom>
              <a:rect b="b" l="l" r="r" t="t"/>
              <a:pathLst>
                <a:path extrusionOk="0" h="835" w="835">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6976784" y="2177806"/>
              <a:ext cx="16752" cy="16752"/>
            </a:xfrm>
            <a:custGeom>
              <a:rect b="b" l="l" r="r" t="t"/>
              <a:pathLst>
                <a:path extrusionOk="0" h="835" w="835">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6651551" y="2177806"/>
              <a:ext cx="16732" cy="16752"/>
            </a:xfrm>
            <a:custGeom>
              <a:rect b="b" l="l" r="r" t="t"/>
              <a:pathLst>
                <a:path extrusionOk="0" h="835" w="834">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6716453" y="2177806"/>
              <a:ext cx="16752" cy="16752"/>
            </a:xfrm>
            <a:custGeom>
              <a:rect b="b" l="l" r="r" t="t"/>
              <a:pathLst>
                <a:path extrusionOk="0" h="835" w="835">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6879080" y="2127610"/>
              <a:ext cx="16752" cy="16752"/>
            </a:xfrm>
            <a:custGeom>
              <a:rect b="b" l="l" r="r" t="t"/>
              <a:pathLst>
                <a:path extrusionOk="0" h="835" w="835">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6944002" y="2127610"/>
              <a:ext cx="16752" cy="16752"/>
            </a:xfrm>
            <a:custGeom>
              <a:rect b="b" l="l" r="r" t="t"/>
              <a:pathLst>
                <a:path extrusionOk="0" h="835" w="835">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7008242" y="2127610"/>
              <a:ext cx="16752" cy="16752"/>
            </a:xfrm>
            <a:custGeom>
              <a:rect b="b" l="l" r="r" t="t"/>
              <a:pathLst>
                <a:path extrusionOk="0" h="835" w="835">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6554508" y="2127610"/>
              <a:ext cx="16752" cy="16752"/>
            </a:xfrm>
            <a:custGeom>
              <a:rect b="b" l="l" r="r" t="t"/>
              <a:pathLst>
                <a:path extrusionOk="0" h="835" w="835">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6683671" y="2127610"/>
              <a:ext cx="16752" cy="16752"/>
            </a:xfrm>
            <a:custGeom>
              <a:rect b="b" l="l" r="r" t="t"/>
              <a:pathLst>
                <a:path extrusionOk="0" h="835" w="835">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6749255" y="2127610"/>
              <a:ext cx="16752" cy="16752"/>
            </a:xfrm>
            <a:custGeom>
              <a:rect b="b" l="l" r="r" t="t"/>
              <a:pathLst>
                <a:path extrusionOk="0" h="835" w="835">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6846277" y="1977041"/>
              <a:ext cx="16752" cy="16752"/>
            </a:xfrm>
            <a:custGeom>
              <a:rect b="b" l="l" r="r" t="t"/>
              <a:pathLst>
                <a:path extrusionOk="0" h="835" w="835">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6911200" y="1977041"/>
              <a:ext cx="16752" cy="16752"/>
            </a:xfrm>
            <a:custGeom>
              <a:rect b="b" l="l" r="r" t="t"/>
              <a:pathLst>
                <a:path extrusionOk="0" h="835" w="835">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6586628" y="1977041"/>
              <a:ext cx="16752" cy="16752"/>
            </a:xfrm>
            <a:custGeom>
              <a:rect b="b" l="l" r="r" t="t"/>
              <a:pathLst>
                <a:path extrusionOk="0" h="835" w="835">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6651551" y="1977041"/>
              <a:ext cx="16732" cy="16752"/>
            </a:xfrm>
            <a:custGeom>
              <a:rect b="b" l="l" r="r" t="t"/>
              <a:pathLst>
                <a:path extrusionOk="0" h="835" w="834">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716453" y="1977041"/>
              <a:ext cx="16752" cy="16752"/>
            </a:xfrm>
            <a:custGeom>
              <a:rect b="b" l="l" r="r" t="t"/>
              <a:pathLst>
                <a:path extrusionOk="0" h="835" w="835">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6879080" y="1926183"/>
              <a:ext cx="16752" cy="16732"/>
            </a:xfrm>
            <a:custGeom>
              <a:rect b="b" l="l" r="r" t="t"/>
              <a:pathLst>
                <a:path extrusionOk="0" h="834" w="835">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6944002" y="1926183"/>
              <a:ext cx="16752" cy="16732"/>
            </a:xfrm>
            <a:custGeom>
              <a:rect b="b" l="l" r="r" t="t"/>
              <a:pathLst>
                <a:path extrusionOk="0" h="834" w="835">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6619411" y="1926183"/>
              <a:ext cx="16752" cy="16732"/>
            </a:xfrm>
            <a:custGeom>
              <a:rect b="b" l="l" r="r" t="t"/>
              <a:pathLst>
                <a:path extrusionOk="0" h="834" w="835">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6683671" y="1926183"/>
              <a:ext cx="16752" cy="16732"/>
            </a:xfrm>
            <a:custGeom>
              <a:rect b="b" l="l" r="r" t="t"/>
              <a:pathLst>
                <a:path extrusionOk="0" h="834" w="835">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6749255" y="1926183"/>
              <a:ext cx="16752" cy="16732"/>
            </a:xfrm>
            <a:custGeom>
              <a:rect b="b" l="l" r="r" t="t"/>
              <a:pathLst>
                <a:path extrusionOk="0" h="834" w="835">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6701727" y="1611643"/>
              <a:ext cx="208831" cy="163971"/>
            </a:xfrm>
            <a:custGeom>
              <a:rect b="b" l="l" r="r" t="t"/>
              <a:pathLst>
                <a:path extrusionOk="0" h="8173" w="10409">
                  <a:moveTo>
                    <a:pt x="2603" y="0"/>
                  </a:moveTo>
                  <a:cubicBezTo>
                    <a:pt x="2603" y="0"/>
                    <a:pt x="2769" y="2469"/>
                    <a:pt x="2803" y="3136"/>
                  </a:cubicBezTo>
                  <a:cubicBezTo>
                    <a:pt x="2803" y="3803"/>
                    <a:pt x="2603" y="4503"/>
                    <a:pt x="1936" y="4804"/>
                  </a:cubicBezTo>
                  <a:cubicBezTo>
                    <a:pt x="1335" y="5037"/>
                    <a:pt x="1" y="5471"/>
                    <a:pt x="1" y="5471"/>
                  </a:cubicBezTo>
                  <a:cubicBezTo>
                    <a:pt x="1" y="5471"/>
                    <a:pt x="668" y="8173"/>
                    <a:pt x="5205" y="8173"/>
                  </a:cubicBezTo>
                  <a:cubicBezTo>
                    <a:pt x="9741" y="8173"/>
                    <a:pt x="10408" y="5471"/>
                    <a:pt x="10408" y="5471"/>
                  </a:cubicBezTo>
                  <a:cubicBezTo>
                    <a:pt x="10408" y="5471"/>
                    <a:pt x="9107" y="5070"/>
                    <a:pt x="8440" y="4804"/>
                  </a:cubicBezTo>
                  <a:cubicBezTo>
                    <a:pt x="7773" y="4537"/>
                    <a:pt x="7540" y="3803"/>
                    <a:pt x="7573" y="3136"/>
                  </a:cubicBezTo>
                  <a:cubicBezTo>
                    <a:pt x="7606" y="2469"/>
                    <a:pt x="7773" y="0"/>
                    <a:pt x="7773"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6755274" y="1611643"/>
              <a:ext cx="102419" cy="55092"/>
            </a:xfrm>
            <a:custGeom>
              <a:rect b="b" l="l" r="r" t="t"/>
              <a:pathLst>
                <a:path extrusionOk="0" h="2746" w="5105">
                  <a:moveTo>
                    <a:pt x="0" y="0"/>
                  </a:moveTo>
                  <a:cubicBezTo>
                    <a:pt x="0" y="0"/>
                    <a:pt x="34" y="734"/>
                    <a:pt x="67" y="1535"/>
                  </a:cubicBezTo>
                  <a:cubicBezTo>
                    <a:pt x="627" y="2126"/>
                    <a:pt x="1448" y="2745"/>
                    <a:pt x="2476" y="2745"/>
                  </a:cubicBezTo>
                  <a:cubicBezTo>
                    <a:pt x="2550" y="2745"/>
                    <a:pt x="2626" y="2742"/>
                    <a:pt x="2702" y="2735"/>
                  </a:cubicBezTo>
                  <a:cubicBezTo>
                    <a:pt x="3670" y="2669"/>
                    <a:pt x="4437" y="2168"/>
                    <a:pt x="5004" y="1635"/>
                  </a:cubicBezTo>
                  <a:cubicBezTo>
                    <a:pt x="5037" y="801"/>
                    <a:pt x="5104" y="0"/>
                    <a:pt x="5104" y="0"/>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6689690" y="1380081"/>
              <a:ext cx="229555" cy="254994"/>
            </a:xfrm>
            <a:custGeom>
              <a:rect b="b" l="l" r="r" t="t"/>
              <a:pathLst>
                <a:path extrusionOk="0" h="12710" w="11442">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6753930" y="1488499"/>
              <a:ext cx="18096" cy="23433"/>
            </a:xfrm>
            <a:custGeom>
              <a:rect b="b" l="l" r="r" t="t"/>
              <a:pathLst>
                <a:path extrusionOk="0" h="1168" w="902">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763299" y="1479130"/>
              <a:ext cx="18758" cy="17414"/>
            </a:xfrm>
            <a:custGeom>
              <a:rect b="b" l="l" r="r" t="t"/>
              <a:pathLst>
                <a:path extrusionOk="0" fill="none" h="868" w="935">
                  <a:moveTo>
                    <a:pt x="935" y="0"/>
                  </a:moveTo>
                  <a:cubicBezTo>
                    <a:pt x="935" y="0"/>
                    <a:pt x="634" y="734"/>
                    <a:pt x="1" y="868"/>
                  </a:cubicBezTo>
                </a:path>
              </a:pathLst>
            </a:custGeom>
            <a:noFill/>
            <a:ln cap="rnd" cmpd="sng" w="500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6837590" y="1488499"/>
              <a:ext cx="18076" cy="23433"/>
            </a:xfrm>
            <a:custGeom>
              <a:rect b="b" l="l" r="r" t="t"/>
              <a:pathLst>
                <a:path extrusionOk="0" h="1168" w="901">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6846959" y="1479130"/>
              <a:ext cx="18758" cy="17414"/>
            </a:xfrm>
            <a:custGeom>
              <a:rect b="b" l="l" r="r" t="t"/>
              <a:pathLst>
                <a:path extrusionOk="0" fill="none" h="868" w="935">
                  <a:moveTo>
                    <a:pt x="934" y="0"/>
                  </a:moveTo>
                  <a:cubicBezTo>
                    <a:pt x="934" y="0"/>
                    <a:pt x="634" y="734"/>
                    <a:pt x="0" y="868"/>
                  </a:cubicBezTo>
                </a:path>
              </a:pathLst>
            </a:custGeom>
            <a:noFill/>
            <a:ln cap="rnd" cmpd="sng" w="500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6902492" y="1474897"/>
              <a:ext cx="83099" cy="105348"/>
            </a:xfrm>
            <a:custGeom>
              <a:rect b="b" l="l" r="r" t="t"/>
              <a:pathLst>
                <a:path extrusionOk="0" h="5251" w="4142">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901830" y="1506014"/>
              <a:ext cx="65604" cy="74352"/>
            </a:xfrm>
            <a:custGeom>
              <a:rect b="b" l="l" r="r" t="t"/>
              <a:pathLst>
                <a:path extrusionOk="0" h="3706" w="327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6804126" y="1463742"/>
              <a:ext cx="28790" cy="87693"/>
            </a:xfrm>
            <a:custGeom>
              <a:rect b="b" l="l" r="r" t="t"/>
              <a:pathLst>
                <a:path extrusionOk="0" fill="none" h="4371" w="1435">
                  <a:moveTo>
                    <a:pt x="434" y="0"/>
                  </a:moveTo>
                  <a:cubicBezTo>
                    <a:pt x="434" y="0"/>
                    <a:pt x="0" y="834"/>
                    <a:pt x="101" y="2402"/>
                  </a:cubicBezTo>
                  <a:cubicBezTo>
                    <a:pt x="101" y="2402"/>
                    <a:pt x="1101" y="2702"/>
                    <a:pt x="1268" y="2836"/>
                  </a:cubicBezTo>
                  <a:cubicBezTo>
                    <a:pt x="1435" y="2936"/>
                    <a:pt x="267" y="4370"/>
                    <a:pt x="267" y="4370"/>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6772668" y="1559440"/>
              <a:ext cx="66287" cy="32140"/>
            </a:xfrm>
            <a:custGeom>
              <a:rect b="b" l="l" r="r" t="t"/>
              <a:pathLst>
                <a:path extrusionOk="0" fill="none" h="1602" w="3304">
                  <a:moveTo>
                    <a:pt x="1" y="0"/>
                  </a:moveTo>
                  <a:cubicBezTo>
                    <a:pt x="1" y="0"/>
                    <a:pt x="1302" y="1601"/>
                    <a:pt x="3303" y="234"/>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6730517" y="1438082"/>
              <a:ext cx="52223" cy="30736"/>
            </a:xfrm>
            <a:custGeom>
              <a:rect b="b" l="l" r="r" t="t"/>
              <a:pathLst>
                <a:path extrusionOk="0" h="1532" w="2603">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6829325" y="1440108"/>
              <a:ext cx="48431" cy="28649"/>
            </a:xfrm>
            <a:custGeom>
              <a:rect b="b" l="l" r="r" t="t"/>
              <a:pathLst>
                <a:path extrusionOk="0" h="1428" w="2414">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6652875" y="1311046"/>
              <a:ext cx="253670" cy="196211"/>
            </a:xfrm>
            <a:custGeom>
              <a:rect b="b" l="l" r="r" t="t"/>
              <a:pathLst>
                <a:path extrusionOk="0" h="9780" w="12644">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6763299" y="1316503"/>
              <a:ext cx="113132" cy="88355"/>
            </a:xfrm>
            <a:custGeom>
              <a:rect b="b" l="l" r="r" t="t"/>
              <a:pathLst>
                <a:path extrusionOk="0" fill="none" h="4404" w="5639">
                  <a:moveTo>
                    <a:pt x="4471" y="4404"/>
                  </a:moveTo>
                  <a:cubicBezTo>
                    <a:pt x="4471" y="4404"/>
                    <a:pt x="4604" y="1202"/>
                    <a:pt x="1" y="901"/>
                  </a:cubicBezTo>
                  <a:cubicBezTo>
                    <a:pt x="1" y="901"/>
                    <a:pt x="3703" y="1"/>
                    <a:pt x="5638" y="3703"/>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6656225" y="1421571"/>
              <a:ext cx="52885" cy="66949"/>
            </a:xfrm>
            <a:custGeom>
              <a:rect b="b" l="l" r="r" t="t"/>
              <a:pathLst>
                <a:path extrusionOk="0" fill="none" h="3337" w="2636">
                  <a:moveTo>
                    <a:pt x="1" y="1"/>
                  </a:moveTo>
                  <a:cubicBezTo>
                    <a:pt x="1" y="1"/>
                    <a:pt x="534" y="2336"/>
                    <a:pt x="2636" y="3336"/>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6622721" y="1474897"/>
              <a:ext cx="83721" cy="105348"/>
            </a:xfrm>
            <a:custGeom>
              <a:rect b="b" l="l" r="r" t="t"/>
              <a:pathLst>
                <a:path extrusionOk="0" h="5251" w="4173">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6640155" y="1506014"/>
              <a:ext cx="65604" cy="74352"/>
            </a:xfrm>
            <a:custGeom>
              <a:rect b="b" l="l" r="r" t="t"/>
              <a:pathLst>
                <a:path extrusionOk="0" h="3706" w="327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6596660" y="1696006"/>
              <a:ext cx="185398" cy="567929"/>
            </a:xfrm>
            <a:custGeom>
              <a:rect b="b" l="l" r="r" t="t"/>
              <a:pathLst>
                <a:path extrusionOk="0" h="28308" w="9241">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6690352" y="1695524"/>
              <a:ext cx="88355" cy="238704"/>
            </a:xfrm>
            <a:custGeom>
              <a:rect b="b" l="l" r="r" t="t"/>
              <a:pathLst>
                <a:path extrusionOk="0" h="11898" w="4404">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6625449" y="1906762"/>
              <a:ext cx="133857" cy="341323"/>
            </a:xfrm>
            <a:custGeom>
              <a:rect b="b" l="l" r="r" t="t"/>
              <a:pathLst>
                <a:path extrusionOk="0" fill="none" h="17013" w="6672">
                  <a:moveTo>
                    <a:pt x="6672" y="1"/>
                  </a:moveTo>
                  <a:cubicBezTo>
                    <a:pt x="6672" y="1"/>
                    <a:pt x="6538" y="16179"/>
                    <a:pt x="6238" y="16613"/>
                  </a:cubicBezTo>
                  <a:cubicBezTo>
                    <a:pt x="5971" y="17013"/>
                    <a:pt x="0" y="15378"/>
                    <a:pt x="0" y="15378"/>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6837590" y="1696006"/>
              <a:ext cx="184053" cy="567929"/>
            </a:xfrm>
            <a:custGeom>
              <a:rect b="b" l="l" r="r" t="t"/>
              <a:pathLst>
                <a:path extrusionOk="0" h="28308" w="9174">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6840259" y="1695524"/>
              <a:ext cx="87693" cy="238704"/>
            </a:xfrm>
            <a:custGeom>
              <a:rect b="b" l="l" r="r" t="t"/>
              <a:pathLst>
                <a:path extrusionOk="0" h="11898" w="4371">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6853640" y="1915469"/>
              <a:ext cx="139896" cy="328604"/>
            </a:xfrm>
            <a:custGeom>
              <a:rect b="b" l="l" r="r" t="t"/>
              <a:pathLst>
                <a:path extrusionOk="0" fill="none" h="16379" w="6973">
                  <a:moveTo>
                    <a:pt x="1" y="0"/>
                  </a:moveTo>
                  <a:cubicBezTo>
                    <a:pt x="1" y="0"/>
                    <a:pt x="1002" y="16045"/>
                    <a:pt x="1202" y="16212"/>
                  </a:cubicBezTo>
                  <a:cubicBezTo>
                    <a:pt x="1469" y="16379"/>
                    <a:pt x="6973" y="14911"/>
                    <a:pt x="6973" y="1491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6185098" y="1952846"/>
              <a:ext cx="273733" cy="160199"/>
            </a:xfrm>
            <a:custGeom>
              <a:rect b="b" l="l" r="r" t="t"/>
              <a:pathLst>
                <a:path extrusionOk="0" h="7985" w="13644">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6199803" y="2041281"/>
              <a:ext cx="60268" cy="18758"/>
            </a:xfrm>
            <a:custGeom>
              <a:rect b="b" l="l" r="r" t="t"/>
              <a:pathLst>
                <a:path extrusionOk="0" fill="none" h="935" w="3004">
                  <a:moveTo>
                    <a:pt x="1" y="668"/>
                  </a:moveTo>
                  <a:cubicBezTo>
                    <a:pt x="1" y="668"/>
                    <a:pt x="601" y="134"/>
                    <a:pt x="1535" y="67"/>
                  </a:cubicBezTo>
                  <a:cubicBezTo>
                    <a:pt x="2436" y="1"/>
                    <a:pt x="3003" y="267"/>
                    <a:pt x="2636" y="935"/>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6197797" y="2019192"/>
              <a:ext cx="57579" cy="25459"/>
            </a:xfrm>
            <a:custGeom>
              <a:rect b="b" l="l" r="r" t="t"/>
              <a:pathLst>
                <a:path extrusionOk="0" fill="none" h="1269" w="2870">
                  <a:moveTo>
                    <a:pt x="1" y="334"/>
                  </a:moveTo>
                  <a:cubicBezTo>
                    <a:pt x="535" y="67"/>
                    <a:pt x="1669" y="1"/>
                    <a:pt x="2036" y="34"/>
                  </a:cubicBezTo>
                  <a:cubicBezTo>
                    <a:pt x="2436" y="67"/>
                    <a:pt x="2870" y="601"/>
                    <a:pt x="2436" y="1268"/>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6193123" y="1995779"/>
              <a:ext cx="62254" cy="24777"/>
            </a:xfrm>
            <a:custGeom>
              <a:rect b="b" l="l" r="r" t="t"/>
              <a:pathLst>
                <a:path extrusionOk="0" fill="none" h="1235" w="3103">
                  <a:moveTo>
                    <a:pt x="0" y="434"/>
                  </a:moveTo>
                  <a:cubicBezTo>
                    <a:pt x="0" y="434"/>
                    <a:pt x="834" y="0"/>
                    <a:pt x="1568" y="0"/>
                  </a:cubicBezTo>
                  <a:cubicBezTo>
                    <a:pt x="2335" y="0"/>
                    <a:pt x="3103" y="601"/>
                    <a:pt x="2536" y="1234"/>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6211861" y="1973029"/>
              <a:ext cx="36835" cy="30796"/>
            </a:xfrm>
            <a:custGeom>
              <a:rect b="b" l="l" r="r" t="t"/>
              <a:pathLst>
                <a:path extrusionOk="0" fill="none" h="1535" w="1836">
                  <a:moveTo>
                    <a:pt x="0" y="167"/>
                  </a:moveTo>
                  <a:cubicBezTo>
                    <a:pt x="834" y="0"/>
                    <a:pt x="1835" y="367"/>
                    <a:pt x="1802" y="701"/>
                  </a:cubicBezTo>
                  <a:cubicBezTo>
                    <a:pt x="1802" y="1034"/>
                    <a:pt x="1635" y="1535"/>
                    <a:pt x="1635" y="1535"/>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6236618" y="1975035"/>
              <a:ext cx="55573" cy="45522"/>
            </a:xfrm>
            <a:custGeom>
              <a:rect b="b" l="l" r="r" t="t"/>
              <a:pathLst>
                <a:path extrusionOk="0" fill="none" h="2269" w="2770">
                  <a:moveTo>
                    <a:pt x="1" y="134"/>
                  </a:moveTo>
                  <a:cubicBezTo>
                    <a:pt x="368" y="134"/>
                    <a:pt x="901" y="0"/>
                    <a:pt x="901" y="0"/>
                  </a:cubicBezTo>
                  <a:cubicBezTo>
                    <a:pt x="901" y="0"/>
                    <a:pt x="1335" y="1768"/>
                    <a:pt x="2769" y="2268"/>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6361768" y="1768913"/>
              <a:ext cx="307197" cy="408372"/>
            </a:xfrm>
            <a:custGeom>
              <a:rect b="b" l="l" r="r" t="t"/>
              <a:pathLst>
                <a:path extrusionOk="0" h="20355" w="15312">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6528407" y="2063370"/>
              <a:ext cx="56897" cy="62916"/>
            </a:xfrm>
            <a:custGeom>
              <a:rect b="b" l="l" r="r" t="t"/>
              <a:pathLst>
                <a:path extrusionOk="0" fill="none" h="3136" w="2836">
                  <a:moveTo>
                    <a:pt x="0" y="0"/>
                  </a:moveTo>
                  <a:cubicBezTo>
                    <a:pt x="0" y="0"/>
                    <a:pt x="2169" y="868"/>
                    <a:pt x="2836" y="3136"/>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6549152" y="2040619"/>
              <a:ext cx="36153" cy="67611"/>
            </a:xfrm>
            <a:custGeom>
              <a:rect b="b" l="l" r="r" t="t"/>
              <a:pathLst>
                <a:path extrusionOk="0" fill="none" h="3370" w="1802">
                  <a:moveTo>
                    <a:pt x="0" y="0"/>
                  </a:moveTo>
                  <a:cubicBezTo>
                    <a:pt x="0" y="0"/>
                    <a:pt x="1501" y="1835"/>
                    <a:pt x="1802" y="3369"/>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6368449" y="1928851"/>
              <a:ext cx="291147" cy="217518"/>
            </a:xfrm>
            <a:custGeom>
              <a:rect b="b" l="l" r="r" t="t"/>
              <a:pathLst>
                <a:path extrusionOk="0" fill="none" h="10842" w="14512">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6883092" y="2108190"/>
              <a:ext cx="141220" cy="89659"/>
            </a:xfrm>
            <a:custGeom>
              <a:rect b="b" l="l" r="r" t="t"/>
              <a:pathLst>
                <a:path extrusionOk="0" h="4469" w="7039">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6998211" y="2018430"/>
              <a:ext cx="149145" cy="176129"/>
            </a:xfrm>
            <a:custGeom>
              <a:rect b="b" l="l" r="r" t="t"/>
              <a:pathLst>
                <a:path extrusionOk="0" h="8779" w="7434">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6906525" y="2140330"/>
              <a:ext cx="56235" cy="39503"/>
            </a:xfrm>
            <a:custGeom>
              <a:rect b="b" l="l" r="r" t="t"/>
              <a:pathLst>
                <a:path extrusionOk="0" fill="none" h="1969" w="2803">
                  <a:moveTo>
                    <a:pt x="0" y="1968"/>
                  </a:moveTo>
                  <a:cubicBezTo>
                    <a:pt x="300" y="1702"/>
                    <a:pt x="1234" y="901"/>
                    <a:pt x="1501" y="701"/>
                  </a:cubicBezTo>
                  <a:cubicBezTo>
                    <a:pt x="1735" y="501"/>
                    <a:pt x="2802" y="0"/>
                    <a:pt x="2802" y="0"/>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6925925" y="2158406"/>
              <a:ext cx="44860" cy="28128"/>
            </a:xfrm>
            <a:custGeom>
              <a:rect b="b" l="l" r="r" t="t"/>
              <a:pathLst>
                <a:path extrusionOk="0" fill="none" h="1402" w="2236">
                  <a:moveTo>
                    <a:pt x="0" y="1401"/>
                  </a:moveTo>
                  <a:cubicBezTo>
                    <a:pt x="401" y="1101"/>
                    <a:pt x="1735" y="167"/>
                    <a:pt x="2235" y="0"/>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6978790" y="1768913"/>
              <a:ext cx="247631" cy="368207"/>
            </a:xfrm>
            <a:custGeom>
              <a:rect b="b" l="l" r="r" t="t"/>
              <a:pathLst>
                <a:path extrusionOk="0" h="18353" w="12343">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7100590" y="1972346"/>
              <a:ext cx="69617" cy="23453"/>
            </a:xfrm>
            <a:custGeom>
              <a:rect b="b" l="l" r="r" t="t"/>
              <a:pathLst>
                <a:path extrusionOk="0" fill="none" h="1169" w="3470">
                  <a:moveTo>
                    <a:pt x="1" y="1168"/>
                  </a:moveTo>
                  <a:cubicBezTo>
                    <a:pt x="1" y="1168"/>
                    <a:pt x="1735" y="1"/>
                    <a:pt x="3470" y="40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7088552" y="1952946"/>
              <a:ext cx="73629" cy="17414"/>
            </a:xfrm>
            <a:custGeom>
              <a:rect b="b" l="l" r="r" t="t"/>
              <a:pathLst>
                <a:path extrusionOk="0" fill="none" h="868" w="3670">
                  <a:moveTo>
                    <a:pt x="0" y="868"/>
                  </a:moveTo>
                  <a:cubicBezTo>
                    <a:pt x="0" y="868"/>
                    <a:pt x="1335" y="0"/>
                    <a:pt x="3670" y="501"/>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6984147" y="1869967"/>
              <a:ext cx="143908" cy="227549"/>
            </a:xfrm>
            <a:custGeom>
              <a:rect b="b" l="l" r="r" t="t"/>
              <a:pathLst>
                <a:path extrusionOk="0" fill="none" h="11342" w="7173">
                  <a:moveTo>
                    <a:pt x="1" y="0"/>
                  </a:moveTo>
                  <a:cubicBezTo>
                    <a:pt x="1" y="0"/>
                    <a:pt x="5138" y="4036"/>
                    <a:pt x="5805" y="4637"/>
                  </a:cubicBezTo>
                  <a:cubicBezTo>
                    <a:pt x="6405" y="5204"/>
                    <a:pt x="5538" y="5271"/>
                    <a:pt x="6372" y="5938"/>
                  </a:cubicBezTo>
                  <a:cubicBezTo>
                    <a:pt x="7172" y="6605"/>
                    <a:pt x="2969" y="11342"/>
                    <a:pt x="2969" y="11342"/>
                  </a:cubicBezTo>
                </a:path>
              </a:pathLst>
            </a:custGeom>
            <a:noFill/>
            <a:ln cap="rnd" cmpd="sng" w="66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5602864" y="3691843"/>
              <a:ext cx="202310" cy="394830"/>
            </a:xfrm>
            <a:custGeom>
              <a:rect b="b" l="l" r="r" t="t"/>
              <a:pathLst>
                <a:path extrusionOk="0" h="19680" w="10084">
                  <a:moveTo>
                    <a:pt x="5883" y="1"/>
                  </a:moveTo>
                  <a:cubicBezTo>
                    <a:pt x="5622" y="1"/>
                    <a:pt x="5446" y="39"/>
                    <a:pt x="5404" y="122"/>
                  </a:cubicBezTo>
                  <a:cubicBezTo>
                    <a:pt x="5137" y="589"/>
                    <a:pt x="3470" y="6860"/>
                    <a:pt x="3470" y="6860"/>
                  </a:cubicBezTo>
                  <a:cubicBezTo>
                    <a:pt x="3470" y="6860"/>
                    <a:pt x="1935" y="8228"/>
                    <a:pt x="968" y="9062"/>
                  </a:cubicBezTo>
                  <a:cubicBezTo>
                    <a:pt x="0" y="9929"/>
                    <a:pt x="134" y="10729"/>
                    <a:pt x="901" y="11530"/>
                  </a:cubicBezTo>
                  <a:cubicBezTo>
                    <a:pt x="1668" y="12297"/>
                    <a:pt x="1902" y="14199"/>
                    <a:pt x="1768" y="15199"/>
                  </a:cubicBezTo>
                  <a:cubicBezTo>
                    <a:pt x="1635" y="16133"/>
                    <a:pt x="2235" y="16934"/>
                    <a:pt x="2802" y="17301"/>
                  </a:cubicBezTo>
                  <a:cubicBezTo>
                    <a:pt x="3403" y="17701"/>
                    <a:pt x="5338" y="19035"/>
                    <a:pt x="5938" y="19402"/>
                  </a:cubicBezTo>
                  <a:cubicBezTo>
                    <a:pt x="6187" y="19564"/>
                    <a:pt x="6508" y="19680"/>
                    <a:pt x="6763" y="19680"/>
                  </a:cubicBezTo>
                  <a:cubicBezTo>
                    <a:pt x="7088" y="19680"/>
                    <a:pt x="7307" y="19492"/>
                    <a:pt x="7139" y="18969"/>
                  </a:cubicBezTo>
                  <a:cubicBezTo>
                    <a:pt x="6638" y="17401"/>
                    <a:pt x="5504" y="16800"/>
                    <a:pt x="5504" y="16800"/>
                  </a:cubicBezTo>
                  <a:lnTo>
                    <a:pt x="6005" y="9062"/>
                  </a:lnTo>
                  <a:cubicBezTo>
                    <a:pt x="6005" y="9062"/>
                    <a:pt x="9907" y="2624"/>
                    <a:pt x="9974" y="1623"/>
                  </a:cubicBezTo>
                  <a:cubicBezTo>
                    <a:pt x="10084" y="801"/>
                    <a:pt x="7085" y="1"/>
                    <a:pt x="5883" y="1"/>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572068" y="3897724"/>
              <a:ext cx="62936" cy="89699"/>
            </a:xfrm>
            <a:custGeom>
              <a:rect b="b" l="l" r="r" t="t"/>
              <a:pathLst>
                <a:path extrusionOk="0" h="4471" w="3137">
                  <a:moveTo>
                    <a:pt x="1869" y="0"/>
                  </a:moveTo>
                  <a:lnTo>
                    <a:pt x="1" y="4037"/>
                  </a:lnTo>
                  <a:lnTo>
                    <a:pt x="601" y="4470"/>
                  </a:lnTo>
                  <a:lnTo>
                    <a:pt x="3137" y="1001"/>
                  </a:lnTo>
                  <a:lnTo>
                    <a:pt x="1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604870" y="3836153"/>
              <a:ext cx="144550" cy="250420"/>
            </a:xfrm>
            <a:custGeom>
              <a:rect b="b" l="l" r="r" t="t"/>
              <a:pathLst>
                <a:path extrusionOk="0" h="12482" w="7205">
                  <a:moveTo>
                    <a:pt x="3069" y="1"/>
                  </a:moveTo>
                  <a:lnTo>
                    <a:pt x="3069" y="1"/>
                  </a:lnTo>
                  <a:cubicBezTo>
                    <a:pt x="3003" y="34"/>
                    <a:pt x="2969" y="101"/>
                    <a:pt x="2869" y="167"/>
                  </a:cubicBezTo>
                  <a:cubicBezTo>
                    <a:pt x="2769" y="201"/>
                    <a:pt x="2736" y="267"/>
                    <a:pt x="2669" y="334"/>
                  </a:cubicBezTo>
                  <a:lnTo>
                    <a:pt x="2636" y="367"/>
                  </a:lnTo>
                  <a:cubicBezTo>
                    <a:pt x="2536" y="401"/>
                    <a:pt x="2502" y="501"/>
                    <a:pt x="2402" y="568"/>
                  </a:cubicBezTo>
                  <a:lnTo>
                    <a:pt x="2335" y="668"/>
                  </a:lnTo>
                  <a:cubicBezTo>
                    <a:pt x="2235" y="701"/>
                    <a:pt x="2202" y="768"/>
                    <a:pt x="2135" y="801"/>
                  </a:cubicBezTo>
                  <a:cubicBezTo>
                    <a:pt x="2069" y="801"/>
                    <a:pt x="2069" y="868"/>
                    <a:pt x="2035" y="868"/>
                  </a:cubicBezTo>
                  <a:cubicBezTo>
                    <a:pt x="1935" y="901"/>
                    <a:pt x="1902" y="1001"/>
                    <a:pt x="1835" y="1035"/>
                  </a:cubicBezTo>
                  <a:cubicBezTo>
                    <a:pt x="1802" y="1035"/>
                    <a:pt x="1802" y="1068"/>
                    <a:pt x="1735" y="1068"/>
                  </a:cubicBezTo>
                  <a:lnTo>
                    <a:pt x="1502" y="1335"/>
                  </a:lnTo>
                  <a:cubicBezTo>
                    <a:pt x="1502" y="1335"/>
                    <a:pt x="1468" y="1335"/>
                    <a:pt x="1468" y="1368"/>
                  </a:cubicBezTo>
                  <a:cubicBezTo>
                    <a:pt x="1368" y="1402"/>
                    <a:pt x="1335" y="1502"/>
                    <a:pt x="1235" y="1535"/>
                  </a:cubicBezTo>
                  <a:lnTo>
                    <a:pt x="1168" y="1602"/>
                  </a:lnTo>
                  <a:cubicBezTo>
                    <a:pt x="1068" y="1702"/>
                    <a:pt x="1001" y="1735"/>
                    <a:pt x="968" y="1835"/>
                  </a:cubicBezTo>
                  <a:cubicBezTo>
                    <a:pt x="0" y="2669"/>
                    <a:pt x="67" y="3436"/>
                    <a:pt x="868" y="4270"/>
                  </a:cubicBezTo>
                  <a:cubicBezTo>
                    <a:pt x="1635" y="5071"/>
                    <a:pt x="1868" y="7006"/>
                    <a:pt x="1735" y="7940"/>
                  </a:cubicBezTo>
                  <a:cubicBezTo>
                    <a:pt x="1635" y="8940"/>
                    <a:pt x="2202" y="9708"/>
                    <a:pt x="2769" y="10074"/>
                  </a:cubicBezTo>
                  <a:cubicBezTo>
                    <a:pt x="3370" y="10441"/>
                    <a:pt x="5338" y="11776"/>
                    <a:pt x="5905" y="12176"/>
                  </a:cubicBezTo>
                  <a:cubicBezTo>
                    <a:pt x="6129" y="12355"/>
                    <a:pt x="6441" y="12481"/>
                    <a:pt x="6689" y="12481"/>
                  </a:cubicBezTo>
                  <a:cubicBezTo>
                    <a:pt x="6994" y="12481"/>
                    <a:pt x="7204" y="12291"/>
                    <a:pt x="7039" y="11776"/>
                  </a:cubicBezTo>
                  <a:cubicBezTo>
                    <a:pt x="6538" y="10208"/>
                    <a:pt x="5404" y="9607"/>
                    <a:pt x="5404" y="9607"/>
                  </a:cubicBezTo>
                  <a:cubicBezTo>
                    <a:pt x="3970" y="8707"/>
                    <a:pt x="2502" y="8440"/>
                    <a:pt x="2502" y="8440"/>
                  </a:cubicBezTo>
                  <a:cubicBezTo>
                    <a:pt x="2502" y="8440"/>
                    <a:pt x="2569" y="6739"/>
                    <a:pt x="2202" y="5438"/>
                  </a:cubicBezTo>
                  <a:cubicBezTo>
                    <a:pt x="1868" y="4270"/>
                    <a:pt x="4370" y="935"/>
                    <a:pt x="30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696034" y="3768141"/>
              <a:ext cx="256178" cy="347763"/>
            </a:xfrm>
            <a:custGeom>
              <a:rect b="b" l="l" r="r" t="t"/>
              <a:pathLst>
                <a:path extrusionOk="0" h="17334" w="12769">
                  <a:moveTo>
                    <a:pt x="3942" y="0"/>
                  </a:moveTo>
                  <a:cubicBezTo>
                    <a:pt x="2609" y="0"/>
                    <a:pt x="0" y="1168"/>
                    <a:pt x="26" y="1589"/>
                  </a:cubicBezTo>
                  <a:cubicBezTo>
                    <a:pt x="60" y="2123"/>
                    <a:pt x="2195" y="8261"/>
                    <a:pt x="2195" y="8261"/>
                  </a:cubicBezTo>
                  <a:cubicBezTo>
                    <a:pt x="2195" y="8261"/>
                    <a:pt x="1694" y="10229"/>
                    <a:pt x="1361" y="11463"/>
                  </a:cubicBezTo>
                  <a:cubicBezTo>
                    <a:pt x="1027" y="12731"/>
                    <a:pt x="1561" y="13298"/>
                    <a:pt x="2662" y="13565"/>
                  </a:cubicBezTo>
                  <a:cubicBezTo>
                    <a:pt x="3796" y="13798"/>
                    <a:pt x="4997" y="15266"/>
                    <a:pt x="5464" y="16133"/>
                  </a:cubicBezTo>
                  <a:cubicBezTo>
                    <a:pt x="5864" y="17000"/>
                    <a:pt x="6831" y="17334"/>
                    <a:pt x="7498" y="17334"/>
                  </a:cubicBezTo>
                  <a:lnTo>
                    <a:pt x="11234" y="17334"/>
                  </a:lnTo>
                  <a:cubicBezTo>
                    <a:pt x="11935" y="17334"/>
                    <a:pt x="12769" y="16934"/>
                    <a:pt x="12002" y="16333"/>
                  </a:cubicBezTo>
                  <a:cubicBezTo>
                    <a:pt x="10968" y="15511"/>
                    <a:pt x="9976" y="15427"/>
                    <a:pt x="9612" y="15427"/>
                  </a:cubicBezTo>
                  <a:cubicBezTo>
                    <a:pt x="9518" y="15427"/>
                    <a:pt x="9466" y="15433"/>
                    <a:pt x="9466" y="15433"/>
                  </a:cubicBezTo>
                  <a:lnTo>
                    <a:pt x="5530" y="8728"/>
                  </a:lnTo>
                  <a:cubicBezTo>
                    <a:pt x="5530" y="8728"/>
                    <a:pt x="5163" y="1256"/>
                    <a:pt x="4663" y="288"/>
                  </a:cubicBezTo>
                  <a:cubicBezTo>
                    <a:pt x="4564" y="84"/>
                    <a:pt x="4299" y="0"/>
                    <a:pt x="3942"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726007" y="4027549"/>
              <a:ext cx="32140" cy="88355"/>
            </a:xfrm>
            <a:custGeom>
              <a:rect b="b" l="l" r="r" t="t"/>
              <a:pathLst>
                <a:path extrusionOk="0" h="4404" w="1602">
                  <a:moveTo>
                    <a:pt x="0" y="1"/>
                  </a:moveTo>
                  <a:lnTo>
                    <a:pt x="701" y="4404"/>
                  </a:lnTo>
                  <a:lnTo>
                    <a:pt x="1368" y="4404"/>
                  </a:lnTo>
                  <a:lnTo>
                    <a:pt x="1601" y="1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715294" y="3943908"/>
              <a:ext cx="236918" cy="171334"/>
            </a:xfrm>
            <a:custGeom>
              <a:rect b="b" l="l" r="r" t="t"/>
              <a:pathLst>
                <a:path extrusionOk="0" h="8540" w="11809">
                  <a:moveTo>
                    <a:pt x="1168" y="0"/>
                  </a:moveTo>
                  <a:cubicBezTo>
                    <a:pt x="1135" y="67"/>
                    <a:pt x="1135" y="167"/>
                    <a:pt x="1068" y="234"/>
                  </a:cubicBezTo>
                  <a:cubicBezTo>
                    <a:pt x="1034" y="334"/>
                    <a:pt x="1034" y="400"/>
                    <a:pt x="1001" y="500"/>
                  </a:cubicBezTo>
                  <a:lnTo>
                    <a:pt x="1001" y="567"/>
                  </a:lnTo>
                  <a:cubicBezTo>
                    <a:pt x="968" y="667"/>
                    <a:pt x="968" y="734"/>
                    <a:pt x="901" y="867"/>
                  </a:cubicBezTo>
                  <a:cubicBezTo>
                    <a:pt x="901" y="901"/>
                    <a:pt x="901" y="967"/>
                    <a:pt x="868" y="967"/>
                  </a:cubicBezTo>
                  <a:cubicBezTo>
                    <a:pt x="834" y="1034"/>
                    <a:pt x="834" y="1134"/>
                    <a:pt x="801" y="1201"/>
                  </a:cubicBezTo>
                  <a:cubicBezTo>
                    <a:pt x="801" y="1234"/>
                    <a:pt x="801" y="1234"/>
                    <a:pt x="734" y="1301"/>
                  </a:cubicBezTo>
                  <a:cubicBezTo>
                    <a:pt x="701" y="1368"/>
                    <a:pt x="701" y="1468"/>
                    <a:pt x="668" y="1535"/>
                  </a:cubicBezTo>
                  <a:cubicBezTo>
                    <a:pt x="668" y="1568"/>
                    <a:pt x="668" y="1568"/>
                    <a:pt x="634" y="1635"/>
                  </a:cubicBezTo>
                  <a:cubicBezTo>
                    <a:pt x="567" y="1735"/>
                    <a:pt x="567" y="1835"/>
                    <a:pt x="534" y="1968"/>
                  </a:cubicBezTo>
                  <a:lnTo>
                    <a:pt x="534" y="2002"/>
                  </a:lnTo>
                  <a:cubicBezTo>
                    <a:pt x="501" y="2068"/>
                    <a:pt x="501" y="2168"/>
                    <a:pt x="467" y="2235"/>
                  </a:cubicBezTo>
                  <a:cubicBezTo>
                    <a:pt x="467" y="2302"/>
                    <a:pt x="467" y="2335"/>
                    <a:pt x="401" y="2368"/>
                  </a:cubicBezTo>
                  <a:cubicBezTo>
                    <a:pt x="367" y="2469"/>
                    <a:pt x="367" y="2569"/>
                    <a:pt x="334" y="2669"/>
                  </a:cubicBezTo>
                  <a:cubicBezTo>
                    <a:pt x="0" y="3903"/>
                    <a:pt x="534" y="4503"/>
                    <a:pt x="1635" y="4737"/>
                  </a:cubicBezTo>
                  <a:cubicBezTo>
                    <a:pt x="2702" y="5004"/>
                    <a:pt x="3937" y="6405"/>
                    <a:pt x="4404" y="7339"/>
                  </a:cubicBezTo>
                  <a:cubicBezTo>
                    <a:pt x="4871" y="8206"/>
                    <a:pt x="5805" y="8540"/>
                    <a:pt x="6472" y="8540"/>
                  </a:cubicBezTo>
                  <a:lnTo>
                    <a:pt x="10208" y="8540"/>
                  </a:lnTo>
                  <a:cubicBezTo>
                    <a:pt x="10875" y="8540"/>
                    <a:pt x="11809" y="8173"/>
                    <a:pt x="11042" y="7572"/>
                  </a:cubicBezTo>
                  <a:cubicBezTo>
                    <a:pt x="10008" y="6750"/>
                    <a:pt x="9016" y="6666"/>
                    <a:pt x="8652" y="6666"/>
                  </a:cubicBezTo>
                  <a:cubicBezTo>
                    <a:pt x="8558" y="6666"/>
                    <a:pt x="8506" y="6672"/>
                    <a:pt x="8506" y="6672"/>
                  </a:cubicBezTo>
                  <a:cubicBezTo>
                    <a:pt x="6739" y="6705"/>
                    <a:pt x="5404" y="7339"/>
                    <a:pt x="5404" y="7339"/>
                  </a:cubicBezTo>
                  <a:cubicBezTo>
                    <a:pt x="5404" y="7339"/>
                    <a:pt x="4537" y="5871"/>
                    <a:pt x="3503" y="5037"/>
                  </a:cubicBezTo>
                  <a:cubicBezTo>
                    <a:pt x="2569" y="4236"/>
                    <a:pt x="2736" y="67"/>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5522554" y="2832305"/>
              <a:ext cx="416277" cy="1069050"/>
            </a:xfrm>
            <a:custGeom>
              <a:rect b="b" l="l" r="r" t="t"/>
              <a:pathLst>
                <a:path extrusionOk="0" h="53286" w="20749">
                  <a:moveTo>
                    <a:pt x="4270" y="1"/>
                  </a:moveTo>
                  <a:cubicBezTo>
                    <a:pt x="4270" y="1"/>
                    <a:pt x="1001" y="8373"/>
                    <a:pt x="501" y="10708"/>
                  </a:cubicBezTo>
                  <a:cubicBezTo>
                    <a:pt x="1" y="13077"/>
                    <a:pt x="2235" y="24919"/>
                    <a:pt x="2769" y="26753"/>
                  </a:cubicBezTo>
                  <a:cubicBezTo>
                    <a:pt x="3303" y="28588"/>
                    <a:pt x="2769" y="33091"/>
                    <a:pt x="3570" y="35693"/>
                  </a:cubicBezTo>
                  <a:cubicBezTo>
                    <a:pt x="4337" y="38261"/>
                    <a:pt x="9474" y="52905"/>
                    <a:pt x="9974" y="53205"/>
                  </a:cubicBezTo>
                  <a:cubicBezTo>
                    <a:pt x="10083" y="53260"/>
                    <a:pt x="10307" y="53285"/>
                    <a:pt x="10596" y="53285"/>
                  </a:cubicBezTo>
                  <a:cubicBezTo>
                    <a:pt x="11723" y="53285"/>
                    <a:pt x="13852" y="52902"/>
                    <a:pt x="14144" y="52372"/>
                  </a:cubicBezTo>
                  <a:cubicBezTo>
                    <a:pt x="14511" y="51671"/>
                    <a:pt x="14011" y="48235"/>
                    <a:pt x="14011" y="48235"/>
                  </a:cubicBezTo>
                  <a:cubicBezTo>
                    <a:pt x="14011" y="48235"/>
                    <a:pt x="19915" y="31290"/>
                    <a:pt x="20148" y="28421"/>
                  </a:cubicBezTo>
                  <a:cubicBezTo>
                    <a:pt x="20348" y="25552"/>
                    <a:pt x="20749" y="11709"/>
                    <a:pt x="20615" y="10008"/>
                  </a:cubicBezTo>
                  <a:cubicBezTo>
                    <a:pt x="20482" y="8273"/>
                    <a:pt x="17680" y="334"/>
                    <a:pt x="17680" y="334"/>
                  </a:cubicBezTo>
                  <a:lnTo>
                    <a:pt x="42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5774177" y="3033753"/>
              <a:ext cx="145915" cy="766287"/>
            </a:xfrm>
            <a:custGeom>
              <a:rect b="b" l="l" r="r" t="t"/>
              <a:pathLst>
                <a:path extrusionOk="0" fill="none" h="38195" w="7273">
                  <a:moveTo>
                    <a:pt x="7273" y="0"/>
                  </a:moveTo>
                  <a:cubicBezTo>
                    <a:pt x="7273" y="0"/>
                    <a:pt x="4804" y="2902"/>
                    <a:pt x="1" y="5838"/>
                  </a:cubicBezTo>
                  <a:cubicBezTo>
                    <a:pt x="1" y="5838"/>
                    <a:pt x="935" y="16179"/>
                    <a:pt x="935" y="18413"/>
                  </a:cubicBezTo>
                  <a:cubicBezTo>
                    <a:pt x="935" y="20648"/>
                    <a:pt x="1302" y="36426"/>
                    <a:pt x="1535" y="38194"/>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564043" y="2832305"/>
              <a:ext cx="184736" cy="1068790"/>
            </a:xfrm>
            <a:custGeom>
              <a:rect b="b" l="l" r="r" t="t"/>
              <a:pathLst>
                <a:path extrusionOk="0" fill="none" h="53273" w="9208">
                  <a:moveTo>
                    <a:pt x="3170" y="1"/>
                  </a:moveTo>
                  <a:cubicBezTo>
                    <a:pt x="3170" y="1"/>
                    <a:pt x="1" y="9908"/>
                    <a:pt x="67" y="11109"/>
                  </a:cubicBezTo>
                  <a:cubicBezTo>
                    <a:pt x="201" y="12310"/>
                    <a:pt x="2236" y="27087"/>
                    <a:pt x="2402" y="28855"/>
                  </a:cubicBezTo>
                  <a:cubicBezTo>
                    <a:pt x="2569" y="30589"/>
                    <a:pt x="2202" y="33958"/>
                    <a:pt x="3270" y="36927"/>
                  </a:cubicBezTo>
                  <a:cubicBezTo>
                    <a:pt x="4304" y="39896"/>
                    <a:pt x="9207" y="53272"/>
                    <a:pt x="9207" y="53272"/>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792254" y="3134126"/>
              <a:ext cx="14064" cy="310547"/>
            </a:xfrm>
            <a:custGeom>
              <a:rect b="b" l="l" r="r" t="t"/>
              <a:pathLst>
                <a:path extrusionOk="0" fill="none" h="15479" w="701">
                  <a:moveTo>
                    <a:pt x="401" y="1"/>
                  </a:moveTo>
                  <a:cubicBezTo>
                    <a:pt x="401" y="1"/>
                    <a:pt x="467" y="11843"/>
                    <a:pt x="568" y="12743"/>
                  </a:cubicBezTo>
                  <a:cubicBezTo>
                    <a:pt x="701" y="13677"/>
                    <a:pt x="0" y="15479"/>
                    <a:pt x="0" y="15479"/>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784229" y="2836318"/>
              <a:ext cx="36153" cy="307197"/>
            </a:xfrm>
            <a:custGeom>
              <a:rect b="b" l="l" r="r" t="t"/>
              <a:pathLst>
                <a:path extrusionOk="0" fill="none" h="15312" w="1802">
                  <a:moveTo>
                    <a:pt x="1201" y="1"/>
                  </a:moveTo>
                  <a:cubicBezTo>
                    <a:pt x="1201" y="1"/>
                    <a:pt x="1801" y="7573"/>
                    <a:pt x="1435" y="10742"/>
                  </a:cubicBezTo>
                  <a:cubicBezTo>
                    <a:pt x="1101" y="13544"/>
                    <a:pt x="0" y="15312"/>
                    <a:pt x="0" y="15312"/>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811654" y="2837000"/>
              <a:ext cx="40847" cy="227549"/>
            </a:xfrm>
            <a:custGeom>
              <a:rect b="b" l="l" r="r" t="t"/>
              <a:pathLst>
                <a:path extrusionOk="0" fill="none" h="11342" w="2036">
                  <a:moveTo>
                    <a:pt x="1035" y="0"/>
                  </a:moveTo>
                  <a:cubicBezTo>
                    <a:pt x="1035" y="0"/>
                    <a:pt x="2036" y="8139"/>
                    <a:pt x="1869" y="8973"/>
                  </a:cubicBezTo>
                  <a:cubicBezTo>
                    <a:pt x="1669" y="9807"/>
                    <a:pt x="1" y="11342"/>
                    <a:pt x="1" y="11342"/>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6181065" y="2282753"/>
              <a:ext cx="79708" cy="126614"/>
            </a:xfrm>
            <a:custGeom>
              <a:rect b="b" l="l" r="r" t="t"/>
              <a:pathLst>
                <a:path extrusionOk="0" h="6311" w="3973">
                  <a:moveTo>
                    <a:pt x="3059" y="0"/>
                  </a:moveTo>
                  <a:cubicBezTo>
                    <a:pt x="3012" y="0"/>
                    <a:pt x="2947" y="64"/>
                    <a:pt x="2870" y="207"/>
                  </a:cubicBezTo>
                  <a:cubicBezTo>
                    <a:pt x="2469" y="974"/>
                    <a:pt x="268" y="3242"/>
                    <a:pt x="268" y="3242"/>
                  </a:cubicBezTo>
                  <a:lnTo>
                    <a:pt x="1" y="6311"/>
                  </a:lnTo>
                  <a:lnTo>
                    <a:pt x="1335" y="6244"/>
                  </a:lnTo>
                  <a:lnTo>
                    <a:pt x="1869" y="3376"/>
                  </a:lnTo>
                  <a:cubicBezTo>
                    <a:pt x="3140" y="2800"/>
                    <a:pt x="3972" y="1291"/>
                    <a:pt x="3766" y="1291"/>
                  </a:cubicBezTo>
                  <a:cubicBezTo>
                    <a:pt x="3745" y="1291"/>
                    <a:pt x="3713" y="1307"/>
                    <a:pt x="3670" y="1341"/>
                  </a:cubicBezTo>
                  <a:cubicBezTo>
                    <a:pt x="3170" y="1741"/>
                    <a:pt x="2102" y="2375"/>
                    <a:pt x="2102" y="2375"/>
                  </a:cubicBezTo>
                  <a:cubicBezTo>
                    <a:pt x="3116" y="1334"/>
                    <a:pt x="3275" y="0"/>
                    <a:pt x="3059" y="0"/>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6078686" y="2272762"/>
              <a:ext cx="157872" cy="300576"/>
            </a:xfrm>
            <a:custGeom>
              <a:rect b="b" l="l" r="r" t="t"/>
              <a:pathLst>
                <a:path extrusionOk="0" h="14982" w="7869">
                  <a:moveTo>
                    <a:pt x="7026" y="0"/>
                  </a:moveTo>
                  <a:cubicBezTo>
                    <a:pt x="6966" y="0"/>
                    <a:pt x="6892" y="86"/>
                    <a:pt x="6805" y="304"/>
                  </a:cubicBezTo>
                  <a:cubicBezTo>
                    <a:pt x="6472" y="1105"/>
                    <a:pt x="5037" y="3040"/>
                    <a:pt x="4804" y="3707"/>
                  </a:cubicBezTo>
                  <a:cubicBezTo>
                    <a:pt x="4604" y="4374"/>
                    <a:pt x="4103" y="7976"/>
                    <a:pt x="4103" y="7976"/>
                  </a:cubicBezTo>
                  <a:lnTo>
                    <a:pt x="0" y="12580"/>
                  </a:lnTo>
                  <a:lnTo>
                    <a:pt x="2302" y="14981"/>
                  </a:lnTo>
                  <a:lnTo>
                    <a:pt x="5438" y="8910"/>
                  </a:lnTo>
                  <a:cubicBezTo>
                    <a:pt x="5438" y="8910"/>
                    <a:pt x="6772" y="7910"/>
                    <a:pt x="6805" y="7243"/>
                  </a:cubicBezTo>
                  <a:cubicBezTo>
                    <a:pt x="6872" y="6575"/>
                    <a:pt x="7306" y="5308"/>
                    <a:pt x="7539" y="4874"/>
                  </a:cubicBezTo>
                  <a:cubicBezTo>
                    <a:pt x="7717" y="4459"/>
                    <a:pt x="7868" y="4018"/>
                    <a:pt x="7526" y="4018"/>
                  </a:cubicBezTo>
                  <a:cubicBezTo>
                    <a:pt x="7483" y="4018"/>
                    <a:pt x="7432" y="4025"/>
                    <a:pt x="7372" y="4040"/>
                  </a:cubicBezTo>
                  <a:cubicBezTo>
                    <a:pt x="6805" y="4140"/>
                    <a:pt x="6205" y="5475"/>
                    <a:pt x="5871" y="5775"/>
                  </a:cubicBezTo>
                  <a:cubicBezTo>
                    <a:pt x="5846" y="5797"/>
                    <a:pt x="5826" y="5808"/>
                    <a:pt x="5810" y="5808"/>
                  </a:cubicBezTo>
                  <a:cubicBezTo>
                    <a:pt x="5610" y="5808"/>
                    <a:pt x="6033" y="4213"/>
                    <a:pt x="5971" y="3874"/>
                  </a:cubicBezTo>
                  <a:cubicBezTo>
                    <a:pt x="5938" y="3473"/>
                    <a:pt x="7072" y="1472"/>
                    <a:pt x="7205" y="1005"/>
                  </a:cubicBezTo>
                  <a:cubicBezTo>
                    <a:pt x="7255" y="685"/>
                    <a:pt x="7195" y="0"/>
                    <a:pt x="7026"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5403422" y="2446724"/>
              <a:ext cx="791726" cy="524354"/>
            </a:xfrm>
            <a:custGeom>
              <a:rect b="b" l="l" r="r" t="t"/>
              <a:pathLst>
                <a:path extrusionOk="0" h="26136" w="39463">
                  <a:moveTo>
                    <a:pt x="36817" y="1"/>
                  </a:moveTo>
                  <a:cubicBezTo>
                    <a:pt x="36744" y="1"/>
                    <a:pt x="36680" y="13"/>
                    <a:pt x="36627" y="39"/>
                  </a:cubicBezTo>
                  <a:cubicBezTo>
                    <a:pt x="36060" y="306"/>
                    <a:pt x="31790" y="4809"/>
                    <a:pt x="31390" y="4809"/>
                  </a:cubicBezTo>
                  <a:cubicBezTo>
                    <a:pt x="30956" y="4809"/>
                    <a:pt x="23584" y="1274"/>
                    <a:pt x="22617" y="1040"/>
                  </a:cubicBezTo>
                  <a:cubicBezTo>
                    <a:pt x="21870" y="827"/>
                    <a:pt x="20077" y="805"/>
                    <a:pt x="19389" y="805"/>
                  </a:cubicBezTo>
                  <a:cubicBezTo>
                    <a:pt x="19217" y="805"/>
                    <a:pt x="19115" y="807"/>
                    <a:pt x="19115" y="807"/>
                  </a:cubicBezTo>
                  <a:lnTo>
                    <a:pt x="14578" y="1040"/>
                  </a:lnTo>
                  <a:cubicBezTo>
                    <a:pt x="14578" y="1040"/>
                    <a:pt x="10942" y="1974"/>
                    <a:pt x="9241" y="3375"/>
                  </a:cubicBezTo>
                  <a:cubicBezTo>
                    <a:pt x="7540" y="4743"/>
                    <a:pt x="1" y="15484"/>
                    <a:pt x="201" y="16651"/>
                  </a:cubicBezTo>
                  <a:cubicBezTo>
                    <a:pt x="401" y="17819"/>
                    <a:pt x="6039" y="24857"/>
                    <a:pt x="6672" y="25291"/>
                  </a:cubicBezTo>
                  <a:cubicBezTo>
                    <a:pt x="6740" y="25338"/>
                    <a:pt x="6824" y="25360"/>
                    <a:pt x="6922" y="25360"/>
                  </a:cubicBezTo>
                  <a:cubicBezTo>
                    <a:pt x="7646" y="25360"/>
                    <a:pt x="9058" y="24158"/>
                    <a:pt x="8941" y="23423"/>
                  </a:cubicBezTo>
                  <a:cubicBezTo>
                    <a:pt x="8841" y="22589"/>
                    <a:pt x="6572" y="17285"/>
                    <a:pt x="6672" y="16885"/>
                  </a:cubicBezTo>
                  <a:cubicBezTo>
                    <a:pt x="6739" y="16418"/>
                    <a:pt x="8674" y="14516"/>
                    <a:pt x="8941" y="14283"/>
                  </a:cubicBezTo>
                  <a:cubicBezTo>
                    <a:pt x="8953" y="14272"/>
                    <a:pt x="8966" y="14267"/>
                    <a:pt x="8980" y="14267"/>
                  </a:cubicBezTo>
                  <a:cubicBezTo>
                    <a:pt x="9307" y="14267"/>
                    <a:pt x="10069" y="17172"/>
                    <a:pt x="9941" y="17652"/>
                  </a:cubicBezTo>
                  <a:cubicBezTo>
                    <a:pt x="9841" y="18152"/>
                    <a:pt x="8941" y="21788"/>
                    <a:pt x="8941" y="22155"/>
                  </a:cubicBezTo>
                  <a:cubicBezTo>
                    <a:pt x="8941" y="22464"/>
                    <a:pt x="13074" y="26135"/>
                    <a:pt x="17783" y="26135"/>
                  </a:cubicBezTo>
                  <a:cubicBezTo>
                    <a:pt x="18168" y="26135"/>
                    <a:pt x="18557" y="26111"/>
                    <a:pt x="18948" y="26058"/>
                  </a:cubicBezTo>
                  <a:cubicBezTo>
                    <a:pt x="24118" y="25324"/>
                    <a:pt x="25186" y="21655"/>
                    <a:pt x="25252" y="21321"/>
                  </a:cubicBezTo>
                  <a:cubicBezTo>
                    <a:pt x="25386" y="20988"/>
                    <a:pt x="24385" y="18753"/>
                    <a:pt x="24485" y="18219"/>
                  </a:cubicBezTo>
                  <a:cubicBezTo>
                    <a:pt x="24619" y="17619"/>
                    <a:pt x="26587" y="13115"/>
                    <a:pt x="26653" y="10814"/>
                  </a:cubicBezTo>
                  <a:cubicBezTo>
                    <a:pt x="26653" y="10814"/>
                    <a:pt x="31286" y="11666"/>
                    <a:pt x="32839" y="11666"/>
                  </a:cubicBezTo>
                  <a:cubicBezTo>
                    <a:pt x="32968" y="11666"/>
                    <a:pt x="33076" y="11660"/>
                    <a:pt x="33158" y="11648"/>
                  </a:cubicBezTo>
                  <a:cubicBezTo>
                    <a:pt x="34259" y="11481"/>
                    <a:pt x="39462" y="2107"/>
                    <a:pt x="39396" y="1707"/>
                  </a:cubicBezTo>
                  <a:cubicBezTo>
                    <a:pt x="39304" y="1312"/>
                    <a:pt x="37576" y="1"/>
                    <a:pt x="368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5861851" y="2466245"/>
              <a:ext cx="78324" cy="196091"/>
            </a:xfrm>
            <a:custGeom>
              <a:rect b="b" l="l" r="r" t="t"/>
              <a:pathLst>
                <a:path extrusionOk="0" fill="none" h="9774" w="3904">
                  <a:moveTo>
                    <a:pt x="3837" y="9774"/>
                  </a:moveTo>
                  <a:cubicBezTo>
                    <a:pt x="3903" y="7973"/>
                    <a:pt x="1668" y="4804"/>
                    <a:pt x="1668" y="4804"/>
                  </a:cubicBezTo>
                  <a:cubicBezTo>
                    <a:pt x="1668" y="4804"/>
                    <a:pt x="1101" y="1601"/>
                    <a:pt x="1" y="0"/>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582119" y="2499709"/>
              <a:ext cx="76980" cy="232244"/>
            </a:xfrm>
            <a:custGeom>
              <a:rect b="b" l="l" r="r" t="t"/>
              <a:pathLst>
                <a:path extrusionOk="0" fill="none" h="11576" w="3837">
                  <a:moveTo>
                    <a:pt x="0" y="1001"/>
                  </a:moveTo>
                  <a:cubicBezTo>
                    <a:pt x="1335" y="0"/>
                    <a:pt x="3836" y="2936"/>
                    <a:pt x="3336" y="5404"/>
                  </a:cubicBezTo>
                  <a:cubicBezTo>
                    <a:pt x="2836" y="7906"/>
                    <a:pt x="1535" y="9974"/>
                    <a:pt x="0" y="11575"/>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5761478" y="2693774"/>
              <a:ext cx="95718" cy="74974"/>
            </a:xfrm>
            <a:custGeom>
              <a:rect b="b" l="l" r="r" t="t"/>
              <a:pathLst>
                <a:path extrusionOk="0" fill="none" h="3737" w="4771">
                  <a:moveTo>
                    <a:pt x="4770" y="1"/>
                  </a:moveTo>
                  <a:cubicBezTo>
                    <a:pt x="4770" y="1"/>
                    <a:pt x="2935" y="2970"/>
                    <a:pt x="0" y="3737"/>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5833743" y="2720557"/>
              <a:ext cx="65604" cy="20083"/>
            </a:xfrm>
            <a:custGeom>
              <a:rect b="b" l="l" r="r" t="t"/>
              <a:pathLst>
                <a:path extrusionOk="0" fill="none" h="1001" w="3270">
                  <a:moveTo>
                    <a:pt x="1" y="1001"/>
                  </a:moveTo>
                  <a:cubicBezTo>
                    <a:pt x="1" y="1001"/>
                    <a:pt x="1902" y="300"/>
                    <a:pt x="3270" y="0"/>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5424849" y="2517766"/>
              <a:ext cx="177373" cy="436359"/>
            </a:xfrm>
            <a:custGeom>
              <a:rect b="b" l="l" r="r" t="t"/>
              <a:pathLst>
                <a:path extrusionOk="0" fill="none" h="21750" w="8841">
                  <a:moveTo>
                    <a:pt x="8840" y="1"/>
                  </a:moveTo>
                  <a:cubicBezTo>
                    <a:pt x="8840" y="1"/>
                    <a:pt x="0" y="11876"/>
                    <a:pt x="0" y="13044"/>
                  </a:cubicBezTo>
                  <a:cubicBezTo>
                    <a:pt x="0" y="14211"/>
                    <a:pt x="6138" y="21750"/>
                    <a:pt x="6138" y="21750"/>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6037859" y="2564611"/>
              <a:ext cx="15408" cy="54229"/>
            </a:xfrm>
            <a:custGeom>
              <a:rect b="b" l="l" r="r" t="t"/>
              <a:pathLst>
                <a:path extrusionOk="0" fill="none" h="2703" w="768">
                  <a:moveTo>
                    <a:pt x="1" y="1"/>
                  </a:moveTo>
                  <a:cubicBezTo>
                    <a:pt x="1" y="1"/>
                    <a:pt x="768" y="1068"/>
                    <a:pt x="768" y="2703"/>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045222" y="2551230"/>
              <a:ext cx="16752" cy="58241"/>
            </a:xfrm>
            <a:custGeom>
              <a:rect b="b" l="l" r="r" t="t"/>
              <a:pathLst>
                <a:path extrusionOk="0" fill="none" h="2903" w="835">
                  <a:moveTo>
                    <a:pt x="0" y="1"/>
                  </a:moveTo>
                  <a:cubicBezTo>
                    <a:pt x="0" y="1"/>
                    <a:pt x="834" y="1101"/>
                    <a:pt x="601" y="2903"/>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916722" y="2461550"/>
              <a:ext cx="259689" cy="193443"/>
            </a:xfrm>
            <a:custGeom>
              <a:rect b="b" l="l" r="r" t="t"/>
              <a:pathLst>
                <a:path extrusionOk="0" fill="none" h="9642" w="12944">
                  <a:moveTo>
                    <a:pt x="1" y="6806"/>
                  </a:moveTo>
                  <a:cubicBezTo>
                    <a:pt x="1" y="6806"/>
                    <a:pt x="6539" y="9641"/>
                    <a:pt x="7106" y="9541"/>
                  </a:cubicBezTo>
                  <a:cubicBezTo>
                    <a:pt x="7640" y="9474"/>
                    <a:pt x="7039" y="8574"/>
                    <a:pt x="7273" y="8540"/>
                  </a:cubicBezTo>
                  <a:cubicBezTo>
                    <a:pt x="7473" y="8474"/>
                    <a:pt x="7840" y="9007"/>
                    <a:pt x="8007" y="8807"/>
                  </a:cubicBezTo>
                  <a:cubicBezTo>
                    <a:pt x="8207" y="8574"/>
                    <a:pt x="12943" y="1"/>
                    <a:pt x="12943" y="1"/>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598851" y="2713194"/>
              <a:ext cx="20765" cy="194767"/>
            </a:xfrm>
            <a:custGeom>
              <a:rect b="b" l="l" r="r" t="t"/>
              <a:pathLst>
                <a:path extrusionOk="0" fill="none" h="9708" w="1035">
                  <a:moveTo>
                    <a:pt x="34" y="0"/>
                  </a:moveTo>
                  <a:cubicBezTo>
                    <a:pt x="34" y="0"/>
                    <a:pt x="1034" y="3936"/>
                    <a:pt x="1034" y="4670"/>
                  </a:cubicBezTo>
                  <a:cubicBezTo>
                    <a:pt x="1034" y="5437"/>
                    <a:pt x="0" y="9207"/>
                    <a:pt x="34" y="9707"/>
                  </a:cubicBez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5655066" y="2461270"/>
              <a:ext cx="185398" cy="136826"/>
            </a:xfrm>
            <a:custGeom>
              <a:rect b="b" l="l" r="r" t="t"/>
              <a:pathLst>
                <a:path extrusionOk="0" h="6820" w="9241">
                  <a:moveTo>
                    <a:pt x="7466" y="0"/>
                  </a:moveTo>
                  <a:cubicBezTo>
                    <a:pt x="6942" y="0"/>
                    <a:pt x="6572" y="15"/>
                    <a:pt x="6572" y="15"/>
                  </a:cubicBezTo>
                  <a:lnTo>
                    <a:pt x="2035" y="248"/>
                  </a:lnTo>
                  <a:cubicBezTo>
                    <a:pt x="2035" y="248"/>
                    <a:pt x="1101" y="515"/>
                    <a:pt x="0" y="915"/>
                  </a:cubicBezTo>
                  <a:cubicBezTo>
                    <a:pt x="1068" y="2250"/>
                    <a:pt x="4170" y="6086"/>
                    <a:pt x="7973" y="6820"/>
                  </a:cubicBezTo>
                  <a:cubicBezTo>
                    <a:pt x="7973" y="6820"/>
                    <a:pt x="9240" y="2417"/>
                    <a:pt x="8340" y="15"/>
                  </a:cubicBezTo>
                  <a:cubicBezTo>
                    <a:pt x="8028" y="4"/>
                    <a:pt x="7728" y="0"/>
                    <a:pt x="7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5695894" y="2391292"/>
              <a:ext cx="92368" cy="98808"/>
            </a:xfrm>
            <a:custGeom>
              <a:rect b="b" l="l" r="r" t="t"/>
              <a:pathLst>
                <a:path extrusionOk="0" h="4925" w="4604">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5695894" y="2390609"/>
              <a:ext cx="89679" cy="49233"/>
            </a:xfrm>
            <a:custGeom>
              <a:rect b="b" l="l" r="r" t="t"/>
              <a:pathLst>
                <a:path extrusionOk="0" h="2454" w="447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5675129" y="2436773"/>
              <a:ext cx="143246" cy="106452"/>
            </a:xfrm>
            <a:custGeom>
              <a:rect b="b" l="l" r="r" t="t"/>
              <a:pathLst>
                <a:path extrusionOk="0" h="5306" w="7140">
                  <a:moveTo>
                    <a:pt x="5634" y="1"/>
                  </a:moveTo>
                  <a:cubicBezTo>
                    <a:pt x="5580" y="1"/>
                    <a:pt x="5538" y="35"/>
                    <a:pt x="5538" y="35"/>
                  </a:cubicBezTo>
                  <a:cubicBezTo>
                    <a:pt x="5071" y="1069"/>
                    <a:pt x="4504" y="1469"/>
                    <a:pt x="4504" y="1469"/>
                  </a:cubicBezTo>
                  <a:cubicBezTo>
                    <a:pt x="2736" y="1369"/>
                    <a:pt x="1202" y="268"/>
                    <a:pt x="1202" y="268"/>
                  </a:cubicBezTo>
                  <a:cubicBezTo>
                    <a:pt x="1202" y="268"/>
                    <a:pt x="1149" y="251"/>
                    <a:pt x="1075" y="251"/>
                  </a:cubicBezTo>
                  <a:cubicBezTo>
                    <a:pt x="946" y="251"/>
                    <a:pt x="753" y="305"/>
                    <a:pt x="668" y="602"/>
                  </a:cubicBezTo>
                  <a:cubicBezTo>
                    <a:pt x="535" y="1069"/>
                    <a:pt x="1" y="1803"/>
                    <a:pt x="1" y="1803"/>
                  </a:cubicBezTo>
                  <a:cubicBezTo>
                    <a:pt x="1" y="1803"/>
                    <a:pt x="1035" y="4038"/>
                    <a:pt x="3337" y="5305"/>
                  </a:cubicBezTo>
                  <a:lnTo>
                    <a:pt x="4504" y="2603"/>
                  </a:lnTo>
                  <a:lnTo>
                    <a:pt x="7139" y="4038"/>
                  </a:lnTo>
                  <a:cubicBezTo>
                    <a:pt x="7139" y="4038"/>
                    <a:pt x="6739" y="2036"/>
                    <a:pt x="6372" y="1236"/>
                  </a:cubicBezTo>
                  <a:cubicBezTo>
                    <a:pt x="6372" y="1236"/>
                    <a:pt x="5905" y="735"/>
                    <a:pt x="5838" y="268"/>
                  </a:cubicBezTo>
                  <a:cubicBezTo>
                    <a:pt x="5784" y="50"/>
                    <a:pt x="5700" y="1"/>
                    <a:pt x="56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5456969" y="2125845"/>
              <a:ext cx="167321" cy="159276"/>
            </a:xfrm>
            <a:custGeom>
              <a:rect b="b" l="l" r="r" t="t"/>
              <a:pathLst>
                <a:path extrusionOk="0" h="7939" w="834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5460982" y="2205252"/>
              <a:ext cx="153940" cy="72947"/>
            </a:xfrm>
            <a:custGeom>
              <a:rect b="b" l="l" r="r" t="t"/>
              <a:pathLst>
                <a:path extrusionOk="0" fill="none" h="3636" w="7673">
                  <a:moveTo>
                    <a:pt x="1" y="400"/>
                  </a:moveTo>
                  <a:cubicBezTo>
                    <a:pt x="1" y="400"/>
                    <a:pt x="2236" y="2602"/>
                    <a:pt x="7673" y="0"/>
                  </a:cubicBezTo>
                  <a:cubicBezTo>
                    <a:pt x="7673" y="0"/>
                    <a:pt x="5538" y="3636"/>
                    <a:pt x="901" y="2602"/>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5537942" y="2124942"/>
              <a:ext cx="40185" cy="99731"/>
            </a:xfrm>
            <a:custGeom>
              <a:rect b="b" l="l" r="r" t="t"/>
              <a:pathLst>
                <a:path extrusionOk="0" fill="none" h="4971" w="2003">
                  <a:moveTo>
                    <a:pt x="1" y="0"/>
                  </a:moveTo>
                  <a:cubicBezTo>
                    <a:pt x="1" y="0"/>
                    <a:pt x="2002" y="2002"/>
                    <a:pt x="1135" y="4970"/>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510516" y="2131623"/>
              <a:ext cx="50196" cy="96400"/>
            </a:xfrm>
            <a:custGeom>
              <a:rect b="b" l="l" r="r" t="t"/>
              <a:pathLst>
                <a:path extrusionOk="0" fill="none" h="4805" w="2502">
                  <a:moveTo>
                    <a:pt x="0" y="1"/>
                  </a:moveTo>
                  <a:cubicBezTo>
                    <a:pt x="0" y="1"/>
                    <a:pt x="2502" y="1935"/>
                    <a:pt x="2035" y="4804"/>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5576100" y="2079420"/>
              <a:ext cx="291127" cy="266390"/>
            </a:xfrm>
            <a:custGeom>
              <a:rect b="b" l="l" r="r" t="t"/>
              <a:pathLst>
                <a:path extrusionOk="0" h="13278" w="14511">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611571" y="2148174"/>
              <a:ext cx="245625" cy="250882"/>
            </a:xfrm>
            <a:custGeom>
              <a:rect b="b" l="l" r="r" t="t"/>
              <a:pathLst>
                <a:path extrusionOk="0" h="12505" w="12243">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758127" y="2227321"/>
              <a:ext cx="42171" cy="81012"/>
            </a:xfrm>
            <a:custGeom>
              <a:rect b="b" l="l" r="r" t="t"/>
              <a:pathLst>
                <a:path extrusionOk="0" fill="none" h="4038" w="2102">
                  <a:moveTo>
                    <a:pt x="0" y="1"/>
                  </a:moveTo>
                  <a:cubicBezTo>
                    <a:pt x="0" y="1"/>
                    <a:pt x="0" y="1368"/>
                    <a:pt x="501" y="2469"/>
                  </a:cubicBezTo>
                  <a:cubicBezTo>
                    <a:pt x="501" y="2469"/>
                    <a:pt x="1668" y="2036"/>
                    <a:pt x="1868" y="2202"/>
                  </a:cubicBezTo>
                  <a:cubicBezTo>
                    <a:pt x="2102" y="2336"/>
                    <a:pt x="1535" y="3570"/>
                    <a:pt x="1101" y="4037"/>
                  </a:cubicBezTo>
                </a:path>
              </a:pathLst>
            </a:custGeom>
            <a:noFill/>
            <a:ln cap="rnd" cmpd="sng" w="7500">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5726007" y="2322357"/>
              <a:ext cx="56897" cy="25459"/>
            </a:xfrm>
            <a:custGeom>
              <a:rect b="b" l="l" r="r" t="t"/>
              <a:pathLst>
                <a:path extrusionOk="0" fill="none" h="1269" w="2836">
                  <a:moveTo>
                    <a:pt x="2835" y="468"/>
                  </a:moveTo>
                  <a:cubicBezTo>
                    <a:pt x="2835" y="468"/>
                    <a:pt x="1168" y="1268"/>
                    <a:pt x="0" y="1"/>
                  </a:cubicBezTo>
                </a:path>
              </a:pathLst>
            </a:custGeom>
            <a:noFill/>
            <a:ln cap="rnd" cmpd="sng" w="7500">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5704581" y="2251356"/>
              <a:ext cx="16752" cy="21066"/>
            </a:xfrm>
            <a:custGeom>
              <a:rect b="b" l="l" r="r" t="t"/>
              <a:pathLst>
                <a:path extrusionOk="0" h="1050" w="835">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712606" y="2242047"/>
              <a:ext cx="15428" cy="18096"/>
            </a:xfrm>
            <a:custGeom>
              <a:rect b="b" l="l" r="r" t="t"/>
              <a:pathLst>
                <a:path extrusionOk="0" fill="none" h="902" w="769">
                  <a:moveTo>
                    <a:pt x="768" y="1"/>
                  </a:moveTo>
                  <a:cubicBezTo>
                    <a:pt x="768" y="1"/>
                    <a:pt x="535" y="668"/>
                    <a:pt x="1" y="901"/>
                  </a:cubicBezTo>
                </a:path>
              </a:pathLst>
            </a:custGeom>
            <a:noFill/>
            <a:ln cap="rnd" cmpd="sng" w="585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778872" y="2240642"/>
              <a:ext cx="17414" cy="20905"/>
            </a:xfrm>
            <a:custGeom>
              <a:rect b="b" l="l" r="r" t="t"/>
              <a:pathLst>
                <a:path extrusionOk="0" h="1042" w="868">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788241" y="2231333"/>
              <a:ext cx="14746" cy="17434"/>
            </a:xfrm>
            <a:custGeom>
              <a:rect b="b" l="l" r="r" t="t"/>
              <a:pathLst>
                <a:path extrusionOk="0" fill="none" h="869" w="735">
                  <a:moveTo>
                    <a:pt x="734" y="1"/>
                  </a:moveTo>
                  <a:cubicBezTo>
                    <a:pt x="734" y="1"/>
                    <a:pt x="534" y="668"/>
                    <a:pt x="0" y="868"/>
                  </a:cubicBezTo>
                </a:path>
              </a:pathLst>
            </a:custGeom>
            <a:noFill/>
            <a:ln cap="rnd" cmpd="sng" w="585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669873" y="2191930"/>
              <a:ext cx="52122" cy="38921"/>
            </a:xfrm>
            <a:custGeom>
              <a:rect b="b" l="l" r="r" t="t"/>
              <a:pathLst>
                <a:path extrusionOk="0" h="1940" w="2598">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755640" y="2188379"/>
              <a:ext cx="35290" cy="25680"/>
            </a:xfrm>
            <a:custGeom>
              <a:rect b="b" l="l" r="r" t="t"/>
              <a:pathLst>
                <a:path extrusionOk="0" h="1280" w="1759">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5579431" y="2157724"/>
              <a:ext cx="119151" cy="157290"/>
            </a:xfrm>
            <a:custGeom>
              <a:rect b="b" l="l" r="r" t="t"/>
              <a:pathLst>
                <a:path extrusionOk="0" h="7840" w="5939">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5581437" y="2217952"/>
              <a:ext cx="81674" cy="50216"/>
            </a:xfrm>
            <a:custGeom>
              <a:rect b="b" l="l" r="r" t="t"/>
              <a:pathLst>
                <a:path extrusionOk="0" fill="none" h="2503" w="4071">
                  <a:moveTo>
                    <a:pt x="3804" y="2202"/>
                  </a:moveTo>
                  <a:cubicBezTo>
                    <a:pt x="3804" y="2202"/>
                    <a:pt x="1702" y="2503"/>
                    <a:pt x="1" y="1"/>
                  </a:cubicBezTo>
                  <a:cubicBezTo>
                    <a:pt x="1" y="1"/>
                    <a:pt x="1569" y="1335"/>
                    <a:pt x="4071" y="1202"/>
                  </a:cubicBezTo>
                </a:path>
              </a:pathLst>
            </a:custGeom>
            <a:noFill/>
            <a:ln cap="rnd" cmpd="sng" w="75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5559128" y="2271378"/>
              <a:ext cx="88596" cy="83540"/>
            </a:xfrm>
            <a:custGeom>
              <a:rect b="b" l="l" r="r" t="t"/>
              <a:pathLst>
                <a:path extrusionOk="0" h="4164" w="4416">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5582119" y="2298944"/>
              <a:ext cx="65604" cy="55994"/>
            </a:xfrm>
            <a:custGeom>
              <a:rect b="b" l="l" r="r" t="t"/>
              <a:pathLst>
                <a:path extrusionOk="0" h="2791" w="327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5532585" y="2879733"/>
              <a:ext cx="142564" cy="89278"/>
            </a:xfrm>
            <a:custGeom>
              <a:rect b="b" l="l" r="r" t="t"/>
              <a:pathLst>
                <a:path extrusionOk="0" h="4450" w="7106">
                  <a:moveTo>
                    <a:pt x="4164" y="1"/>
                  </a:moveTo>
                  <a:cubicBezTo>
                    <a:pt x="4153" y="1"/>
                    <a:pt x="4144" y="2"/>
                    <a:pt x="4137" y="5"/>
                  </a:cubicBezTo>
                  <a:cubicBezTo>
                    <a:pt x="3970" y="38"/>
                    <a:pt x="1235" y="1673"/>
                    <a:pt x="1235" y="1673"/>
                  </a:cubicBezTo>
                  <a:cubicBezTo>
                    <a:pt x="1" y="2373"/>
                    <a:pt x="101" y="4241"/>
                    <a:pt x="902" y="4342"/>
                  </a:cubicBezTo>
                  <a:cubicBezTo>
                    <a:pt x="923" y="4343"/>
                    <a:pt x="943" y="4344"/>
                    <a:pt x="964" y="4344"/>
                  </a:cubicBezTo>
                  <a:cubicBezTo>
                    <a:pt x="1580" y="4344"/>
                    <a:pt x="1908" y="3500"/>
                    <a:pt x="2316" y="3500"/>
                  </a:cubicBezTo>
                  <a:cubicBezTo>
                    <a:pt x="2365" y="3500"/>
                    <a:pt x="2416" y="3513"/>
                    <a:pt x="2469" y="3541"/>
                  </a:cubicBezTo>
                  <a:cubicBezTo>
                    <a:pt x="2880" y="3776"/>
                    <a:pt x="4091" y="4449"/>
                    <a:pt x="4649" y="4449"/>
                  </a:cubicBezTo>
                  <a:cubicBezTo>
                    <a:pt x="4725" y="4449"/>
                    <a:pt x="4789" y="4436"/>
                    <a:pt x="4838" y="4408"/>
                  </a:cubicBezTo>
                  <a:cubicBezTo>
                    <a:pt x="5171" y="4208"/>
                    <a:pt x="4971" y="3875"/>
                    <a:pt x="4971" y="3875"/>
                  </a:cubicBezTo>
                  <a:lnTo>
                    <a:pt x="4971" y="3875"/>
                  </a:lnTo>
                  <a:cubicBezTo>
                    <a:pt x="4971" y="3875"/>
                    <a:pt x="5005" y="3908"/>
                    <a:pt x="5305" y="4008"/>
                  </a:cubicBezTo>
                  <a:cubicBezTo>
                    <a:pt x="5415" y="4057"/>
                    <a:pt x="5525" y="4079"/>
                    <a:pt x="5625" y="4079"/>
                  </a:cubicBezTo>
                  <a:cubicBezTo>
                    <a:pt x="5798" y="4079"/>
                    <a:pt x="5942" y="4013"/>
                    <a:pt x="6005" y="3908"/>
                  </a:cubicBezTo>
                  <a:cubicBezTo>
                    <a:pt x="6105" y="3741"/>
                    <a:pt x="5938" y="3541"/>
                    <a:pt x="5938" y="3541"/>
                  </a:cubicBezTo>
                  <a:lnTo>
                    <a:pt x="5938" y="3541"/>
                  </a:lnTo>
                  <a:cubicBezTo>
                    <a:pt x="5939" y="3541"/>
                    <a:pt x="6251" y="3712"/>
                    <a:pt x="6430" y="3712"/>
                  </a:cubicBezTo>
                  <a:cubicBezTo>
                    <a:pt x="6445" y="3712"/>
                    <a:pt x="6459" y="3710"/>
                    <a:pt x="6472" y="3708"/>
                  </a:cubicBezTo>
                  <a:cubicBezTo>
                    <a:pt x="6639" y="3708"/>
                    <a:pt x="6806" y="3674"/>
                    <a:pt x="6806" y="3474"/>
                  </a:cubicBezTo>
                  <a:cubicBezTo>
                    <a:pt x="6806" y="3241"/>
                    <a:pt x="5672" y="2307"/>
                    <a:pt x="5438" y="2007"/>
                  </a:cubicBezTo>
                  <a:cubicBezTo>
                    <a:pt x="5138" y="1673"/>
                    <a:pt x="4004" y="1073"/>
                    <a:pt x="4004" y="1073"/>
                  </a:cubicBezTo>
                  <a:lnTo>
                    <a:pt x="4004" y="1073"/>
                  </a:lnTo>
                  <a:cubicBezTo>
                    <a:pt x="4004" y="1073"/>
                    <a:pt x="4337" y="1139"/>
                    <a:pt x="4804" y="1239"/>
                  </a:cubicBezTo>
                  <a:cubicBezTo>
                    <a:pt x="5238" y="1339"/>
                    <a:pt x="5438" y="1540"/>
                    <a:pt x="6005" y="1973"/>
                  </a:cubicBezTo>
                  <a:cubicBezTo>
                    <a:pt x="6303" y="2192"/>
                    <a:pt x="6566" y="2245"/>
                    <a:pt x="6743" y="2245"/>
                  </a:cubicBezTo>
                  <a:cubicBezTo>
                    <a:pt x="6864" y="2245"/>
                    <a:pt x="6946" y="2220"/>
                    <a:pt x="6973" y="2207"/>
                  </a:cubicBezTo>
                  <a:cubicBezTo>
                    <a:pt x="7106" y="2173"/>
                    <a:pt x="5938" y="1006"/>
                    <a:pt x="5772" y="872"/>
                  </a:cubicBezTo>
                  <a:cubicBezTo>
                    <a:pt x="5612" y="713"/>
                    <a:pt x="4410" y="1"/>
                    <a:pt x="4164"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5595501" y="2911271"/>
              <a:ext cx="56235" cy="39503"/>
            </a:xfrm>
            <a:custGeom>
              <a:rect b="b" l="l" r="r" t="t"/>
              <a:pathLst>
                <a:path extrusionOk="0" fill="none" h="1969" w="2803">
                  <a:moveTo>
                    <a:pt x="2802" y="1969"/>
                  </a:moveTo>
                  <a:cubicBezTo>
                    <a:pt x="2502" y="1702"/>
                    <a:pt x="1502" y="935"/>
                    <a:pt x="1301" y="735"/>
                  </a:cubicBezTo>
                  <a:cubicBezTo>
                    <a:pt x="1035" y="501"/>
                    <a:pt x="0" y="1"/>
                    <a:pt x="0" y="1"/>
                  </a:cubicBezTo>
                </a:path>
              </a:pathLst>
            </a:custGeom>
            <a:noFill/>
            <a:ln cap="rnd" cmpd="sng" w="7500">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5587476" y="2930010"/>
              <a:ext cx="44860" cy="27466"/>
            </a:xfrm>
            <a:custGeom>
              <a:rect b="b" l="l" r="r" t="t"/>
              <a:pathLst>
                <a:path extrusionOk="0" fill="none" h="1369" w="2236">
                  <a:moveTo>
                    <a:pt x="2235" y="1369"/>
                  </a:moveTo>
                  <a:cubicBezTo>
                    <a:pt x="1835" y="1068"/>
                    <a:pt x="501" y="168"/>
                    <a:pt x="0" y="1"/>
                  </a:cubicBezTo>
                </a:path>
              </a:pathLst>
            </a:custGeom>
            <a:noFill/>
            <a:ln cap="rnd" cmpd="sng" w="7500">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7219039" y="2353012"/>
              <a:ext cx="293815" cy="206162"/>
            </a:xfrm>
            <a:custGeom>
              <a:rect b="b" l="l" r="r" t="t"/>
              <a:pathLst>
                <a:path extrusionOk="0" h="10276" w="14645">
                  <a:moveTo>
                    <a:pt x="8862" y="0"/>
                  </a:moveTo>
                  <a:cubicBezTo>
                    <a:pt x="8844" y="0"/>
                    <a:pt x="8825" y="3"/>
                    <a:pt x="8807" y="7"/>
                  </a:cubicBezTo>
                  <a:cubicBezTo>
                    <a:pt x="8707" y="74"/>
                    <a:pt x="8674" y="107"/>
                    <a:pt x="8640" y="174"/>
                  </a:cubicBezTo>
                  <a:cubicBezTo>
                    <a:pt x="8307" y="674"/>
                    <a:pt x="8440" y="2075"/>
                    <a:pt x="8474" y="2609"/>
                  </a:cubicBezTo>
                  <a:cubicBezTo>
                    <a:pt x="6506" y="2809"/>
                    <a:pt x="4504" y="3042"/>
                    <a:pt x="2536" y="3276"/>
                  </a:cubicBezTo>
                  <a:cubicBezTo>
                    <a:pt x="1836" y="3343"/>
                    <a:pt x="1102" y="3443"/>
                    <a:pt x="501" y="3910"/>
                  </a:cubicBezTo>
                  <a:cubicBezTo>
                    <a:pt x="268" y="4077"/>
                    <a:pt x="101" y="4310"/>
                    <a:pt x="34" y="4610"/>
                  </a:cubicBezTo>
                  <a:cubicBezTo>
                    <a:pt x="1" y="5011"/>
                    <a:pt x="334" y="5344"/>
                    <a:pt x="735" y="5611"/>
                  </a:cubicBezTo>
                  <a:cubicBezTo>
                    <a:pt x="3003" y="7145"/>
                    <a:pt x="6706" y="6478"/>
                    <a:pt x="9007" y="7979"/>
                  </a:cubicBezTo>
                  <a:cubicBezTo>
                    <a:pt x="9474" y="8313"/>
                    <a:pt x="9908" y="8747"/>
                    <a:pt x="10275" y="9147"/>
                  </a:cubicBezTo>
                  <a:cubicBezTo>
                    <a:pt x="10675" y="9614"/>
                    <a:pt x="10775" y="9514"/>
                    <a:pt x="11276" y="9847"/>
                  </a:cubicBezTo>
                  <a:cubicBezTo>
                    <a:pt x="11659" y="10087"/>
                    <a:pt x="12112" y="10275"/>
                    <a:pt x="12572" y="10275"/>
                  </a:cubicBezTo>
                  <a:cubicBezTo>
                    <a:pt x="12751" y="10275"/>
                    <a:pt x="12932" y="10247"/>
                    <a:pt x="13110" y="10181"/>
                  </a:cubicBezTo>
                  <a:cubicBezTo>
                    <a:pt x="13477" y="10081"/>
                    <a:pt x="13877" y="9714"/>
                    <a:pt x="13944" y="9280"/>
                  </a:cubicBezTo>
                  <a:cubicBezTo>
                    <a:pt x="14011" y="8780"/>
                    <a:pt x="14645" y="8213"/>
                    <a:pt x="14311" y="7913"/>
                  </a:cubicBezTo>
                  <a:cubicBezTo>
                    <a:pt x="13577" y="7145"/>
                    <a:pt x="12009" y="6778"/>
                    <a:pt x="11409" y="5945"/>
                  </a:cubicBezTo>
                  <a:cubicBezTo>
                    <a:pt x="11276" y="5778"/>
                    <a:pt x="11142" y="5611"/>
                    <a:pt x="11142" y="5411"/>
                  </a:cubicBezTo>
                  <a:cubicBezTo>
                    <a:pt x="11142" y="5111"/>
                    <a:pt x="11442" y="4910"/>
                    <a:pt x="11509" y="4610"/>
                  </a:cubicBezTo>
                  <a:cubicBezTo>
                    <a:pt x="11643" y="4277"/>
                    <a:pt x="11442" y="3910"/>
                    <a:pt x="11176" y="3643"/>
                  </a:cubicBezTo>
                  <a:cubicBezTo>
                    <a:pt x="10942" y="3409"/>
                    <a:pt x="10608" y="3243"/>
                    <a:pt x="10308" y="3042"/>
                  </a:cubicBezTo>
                  <a:cubicBezTo>
                    <a:pt x="9808" y="2609"/>
                    <a:pt x="9508" y="2008"/>
                    <a:pt x="9474" y="1408"/>
                  </a:cubicBezTo>
                  <a:cubicBezTo>
                    <a:pt x="9474" y="1275"/>
                    <a:pt x="9207" y="307"/>
                    <a:pt x="9141" y="174"/>
                  </a:cubicBezTo>
                  <a:cubicBezTo>
                    <a:pt x="9112" y="87"/>
                    <a:pt x="8983" y="0"/>
                    <a:pt x="8862"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7224395" y="2420302"/>
              <a:ext cx="97724" cy="15849"/>
            </a:xfrm>
            <a:custGeom>
              <a:rect b="b" l="l" r="r" t="t"/>
              <a:pathLst>
                <a:path extrusionOk="0" h="790" w="4871">
                  <a:moveTo>
                    <a:pt x="4721" y="0"/>
                  </a:moveTo>
                  <a:cubicBezTo>
                    <a:pt x="4704" y="0"/>
                    <a:pt x="4686" y="7"/>
                    <a:pt x="4671" y="22"/>
                  </a:cubicBezTo>
                  <a:cubicBezTo>
                    <a:pt x="3703" y="122"/>
                    <a:pt x="3036" y="189"/>
                    <a:pt x="2402" y="256"/>
                  </a:cubicBezTo>
                  <a:cubicBezTo>
                    <a:pt x="1735" y="322"/>
                    <a:pt x="1068" y="422"/>
                    <a:pt x="168" y="522"/>
                  </a:cubicBezTo>
                  <a:cubicBezTo>
                    <a:pt x="67" y="522"/>
                    <a:pt x="1" y="589"/>
                    <a:pt x="34" y="689"/>
                  </a:cubicBezTo>
                  <a:cubicBezTo>
                    <a:pt x="1" y="723"/>
                    <a:pt x="67" y="789"/>
                    <a:pt x="168" y="789"/>
                  </a:cubicBezTo>
                  <a:cubicBezTo>
                    <a:pt x="1135" y="689"/>
                    <a:pt x="1769" y="622"/>
                    <a:pt x="2469" y="556"/>
                  </a:cubicBezTo>
                  <a:cubicBezTo>
                    <a:pt x="3136" y="456"/>
                    <a:pt x="3803" y="389"/>
                    <a:pt x="4704" y="289"/>
                  </a:cubicBezTo>
                  <a:cubicBezTo>
                    <a:pt x="4771" y="289"/>
                    <a:pt x="4871" y="222"/>
                    <a:pt x="4838" y="122"/>
                  </a:cubicBezTo>
                  <a:cubicBezTo>
                    <a:pt x="4838" y="71"/>
                    <a:pt x="4779" y="0"/>
                    <a:pt x="4721"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7221045" y="2442812"/>
              <a:ext cx="95056" cy="15428"/>
            </a:xfrm>
            <a:custGeom>
              <a:rect b="b" l="l" r="r" t="t"/>
              <a:pathLst>
                <a:path extrusionOk="0" h="769" w="4738">
                  <a:moveTo>
                    <a:pt x="4571" y="1"/>
                  </a:moveTo>
                  <a:cubicBezTo>
                    <a:pt x="3470" y="134"/>
                    <a:pt x="2903" y="168"/>
                    <a:pt x="2369" y="234"/>
                  </a:cubicBezTo>
                  <a:cubicBezTo>
                    <a:pt x="1836" y="268"/>
                    <a:pt x="1302" y="301"/>
                    <a:pt x="168" y="434"/>
                  </a:cubicBezTo>
                  <a:cubicBezTo>
                    <a:pt x="68" y="434"/>
                    <a:pt x="1" y="501"/>
                    <a:pt x="1" y="601"/>
                  </a:cubicBezTo>
                  <a:cubicBezTo>
                    <a:pt x="34" y="735"/>
                    <a:pt x="68" y="768"/>
                    <a:pt x="168" y="768"/>
                  </a:cubicBezTo>
                  <a:cubicBezTo>
                    <a:pt x="1302" y="635"/>
                    <a:pt x="1836" y="601"/>
                    <a:pt x="2369" y="568"/>
                  </a:cubicBezTo>
                  <a:cubicBezTo>
                    <a:pt x="2903" y="501"/>
                    <a:pt x="3470" y="468"/>
                    <a:pt x="4571" y="334"/>
                  </a:cubicBezTo>
                  <a:cubicBezTo>
                    <a:pt x="4671" y="334"/>
                    <a:pt x="4738" y="268"/>
                    <a:pt x="4738" y="168"/>
                  </a:cubicBezTo>
                  <a:cubicBezTo>
                    <a:pt x="4738" y="101"/>
                    <a:pt x="4671" y="1"/>
                    <a:pt x="4571"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7242472" y="2462233"/>
              <a:ext cx="72285" cy="13402"/>
            </a:xfrm>
            <a:custGeom>
              <a:rect b="b" l="l" r="r" t="t"/>
              <a:pathLst>
                <a:path extrusionOk="0" h="668" w="3603">
                  <a:moveTo>
                    <a:pt x="3436" y="0"/>
                  </a:moveTo>
                  <a:cubicBezTo>
                    <a:pt x="2769" y="34"/>
                    <a:pt x="2002" y="134"/>
                    <a:pt x="1301" y="200"/>
                  </a:cubicBezTo>
                  <a:cubicBezTo>
                    <a:pt x="934" y="234"/>
                    <a:pt x="534" y="300"/>
                    <a:pt x="201" y="334"/>
                  </a:cubicBezTo>
                  <a:cubicBezTo>
                    <a:pt x="134" y="334"/>
                    <a:pt x="34" y="400"/>
                    <a:pt x="34" y="501"/>
                  </a:cubicBezTo>
                  <a:cubicBezTo>
                    <a:pt x="0" y="634"/>
                    <a:pt x="100" y="667"/>
                    <a:pt x="167" y="667"/>
                  </a:cubicBezTo>
                  <a:lnTo>
                    <a:pt x="1301" y="534"/>
                  </a:lnTo>
                  <a:cubicBezTo>
                    <a:pt x="2002" y="467"/>
                    <a:pt x="2769" y="367"/>
                    <a:pt x="3436" y="334"/>
                  </a:cubicBezTo>
                  <a:cubicBezTo>
                    <a:pt x="3503" y="334"/>
                    <a:pt x="3603" y="267"/>
                    <a:pt x="3603" y="167"/>
                  </a:cubicBezTo>
                  <a:cubicBezTo>
                    <a:pt x="3603" y="100"/>
                    <a:pt x="3503" y="0"/>
                    <a:pt x="3436"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7308718" y="2416049"/>
              <a:ext cx="19441" cy="56235"/>
            </a:xfrm>
            <a:custGeom>
              <a:rect b="b" l="l" r="r" t="t"/>
              <a:pathLst>
                <a:path extrusionOk="0" h="2803" w="969">
                  <a:moveTo>
                    <a:pt x="768" y="1"/>
                  </a:moveTo>
                  <a:cubicBezTo>
                    <a:pt x="601" y="1"/>
                    <a:pt x="1" y="267"/>
                    <a:pt x="1" y="2636"/>
                  </a:cubicBezTo>
                  <a:cubicBezTo>
                    <a:pt x="1" y="2736"/>
                    <a:pt x="67" y="2803"/>
                    <a:pt x="168" y="2803"/>
                  </a:cubicBezTo>
                  <a:cubicBezTo>
                    <a:pt x="268" y="2803"/>
                    <a:pt x="334" y="2736"/>
                    <a:pt x="334" y="2636"/>
                  </a:cubicBezTo>
                  <a:cubicBezTo>
                    <a:pt x="301" y="501"/>
                    <a:pt x="801" y="334"/>
                    <a:pt x="801" y="334"/>
                  </a:cubicBezTo>
                  <a:cubicBezTo>
                    <a:pt x="868" y="334"/>
                    <a:pt x="968" y="267"/>
                    <a:pt x="935" y="167"/>
                  </a:cubicBezTo>
                  <a:cubicBezTo>
                    <a:pt x="935" y="101"/>
                    <a:pt x="835" y="1"/>
                    <a:pt x="768"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7381665" y="2402406"/>
              <a:ext cx="16090" cy="50477"/>
            </a:xfrm>
            <a:custGeom>
              <a:rect b="b" l="l" r="r" t="t"/>
              <a:pathLst>
                <a:path extrusionOk="0" h="2516" w="802">
                  <a:moveTo>
                    <a:pt x="432" y="1"/>
                  </a:moveTo>
                  <a:cubicBezTo>
                    <a:pt x="368" y="1"/>
                    <a:pt x="318" y="38"/>
                    <a:pt x="268" y="113"/>
                  </a:cubicBezTo>
                  <a:cubicBezTo>
                    <a:pt x="67" y="614"/>
                    <a:pt x="1" y="1181"/>
                    <a:pt x="134" y="1748"/>
                  </a:cubicBezTo>
                  <a:cubicBezTo>
                    <a:pt x="167" y="2115"/>
                    <a:pt x="334" y="2348"/>
                    <a:pt x="534" y="2515"/>
                  </a:cubicBezTo>
                  <a:lnTo>
                    <a:pt x="601" y="2515"/>
                  </a:lnTo>
                  <a:cubicBezTo>
                    <a:pt x="668" y="2515"/>
                    <a:pt x="735" y="2482"/>
                    <a:pt x="735" y="2448"/>
                  </a:cubicBezTo>
                  <a:cubicBezTo>
                    <a:pt x="801" y="2348"/>
                    <a:pt x="801" y="2282"/>
                    <a:pt x="701" y="2248"/>
                  </a:cubicBezTo>
                  <a:cubicBezTo>
                    <a:pt x="568" y="2148"/>
                    <a:pt x="434" y="1948"/>
                    <a:pt x="401" y="1681"/>
                  </a:cubicBezTo>
                  <a:cubicBezTo>
                    <a:pt x="334" y="1181"/>
                    <a:pt x="401" y="681"/>
                    <a:pt x="568" y="247"/>
                  </a:cubicBezTo>
                  <a:cubicBezTo>
                    <a:pt x="601" y="147"/>
                    <a:pt x="568" y="80"/>
                    <a:pt x="501" y="13"/>
                  </a:cubicBezTo>
                  <a:cubicBezTo>
                    <a:pt x="476" y="5"/>
                    <a:pt x="453" y="1"/>
                    <a:pt x="432"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7425161" y="2376706"/>
              <a:ext cx="542109" cy="374687"/>
            </a:xfrm>
            <a:custGeom>
              <a:rect b="b" l="l" r="r" t="t"/>
              <a:pathLst>
                <a:path extrusionOk="0" h="18676" w="27021">
                  <a:moveTo>
                    <a:pt x="24159" y="1"/>
                  </a:moveTo>
                  <a:cubicBezTo>
                    <a:pt x="22728" y="1"/>
                    <a:pt x="21149" y="1761"/>
                    <a:pt x="21149" y="1761"/>
                  </a:cubicBezTo>
                  <a:cubicBezTo>
                    <a:pt x="21149" y="1761"/>
                    <a:pt x="16046" y="7032"/>
                    <a:pt x="13477" y="11268"/>
                  </a:cubicBezTo>
                  <a:cubicBezTo>
                    <a:pt x="13477" y="11268"/>
                    <a:pt x="13159" y="11001"/>
                    <a:pt x="12876" y="11001"/>
                  </a:cubicBezTo>
                  <a:cubicBezTo>
                    <a:pt x="12702" y="11001"/>
                    <a:pt x="12540" y="11103"/>
                    <a:pt x="12476" y="11435"/>
                  </a:cubicBezTo>
                  <a:lnTo>
                    <a:pt x="2369" y="5197"/>
                  </a:lnTo>
                  <a:cubicBezTo>
                    <a:pt x="2369" y="5197"/>
                    <a:pt x="501" y="6231"/>
                    <a:pt x="1" y="8366"/>
                  </a:cubicBezTo>
                  <a:cubicBezTo>
                    <a:pt x="1" y="8366"/>
                    <a:pt x="8874" y="15371"/>
                    <a:pt x="10375" y="16672"/>
                  </a:cubicBezTo>
                  <a:cubicBezTo>
                    <a:pt x="11242" y="17441"/>
                    <a:pt x="12460" y="18676"/>
                    <a:pt x="13964" y="18676"/>
                  </a:cubicBezTo>
                  <a:cubicBezTo>
                    <a:pt x="15005" y="18676"/>
                    <a:pt x="16184" y="18085"/>
                    <a:pt x="17480" y="16339"/>
                  </a:cubicBezTo>
                  <a:cubicBezTo>
                    <a:pt x="20649" y="12102"/>
                    <a:pt x="25719" y="5731"/>
                    <a:pt x="25719" y="5731"/>
                  </a:cubicBezTo>
                  <a:cubicBezTo>
                    <a:pt x="25719" y="5731"/>
                    <a:pt x="27020" y="3162"/>
                    <a:pt x="25552" y="827"/>
                  </a:cubicBezTo>
                  <a:cubicBezTo>
                    <a:pt x="25159" y="224"/>
                    <a:pt x="24668" y="1"/>
                    <a:pt x="241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7670766" y="2604195"/>
              <a:ext cx="43536" cy="35390"/>
            </a:xfrm>
            <a:custGeom>
              <a:rect b="b" l="l" r="r" t="t"/>
              <a:pathLst>
                <a:path extrusionOk="0" h="1764" w="2170">
                  <a:moveTo>
                    <a:pt x="159" y="1"/>
                  </a:moveTo>
                  <a:cubicBezTo>
                    <a:pt x="114" y="1"/>
                    <a:pt x="91" y="40"/>
                    <a:pt x="68" y="63"/>
                  </a:cubicBezTo>
                  <a:cubicBezTo>
                    <a:pt x="1" y="129"/>
                    <a:pt x="68" y="196"/>
                    <a:pt x="101" y="229"/>
                  </a:cubicBezTo>
                  <a:cubicBezTo>
                    <a:pt x="802" y="563"/>
                    <a:pt x="1435" y="1097"/>
                    <a:pt x="1936" y="1697"/>
                  </a:cubicBezTo>
                  <a:cubicBezTo>
                    <a:pt x="1936" y="1731"/>
                    <a:pt x="1969" y="1764"/>
                    <a:pt x="2002" y="1764"/>
                  </a:cubicBezTo>
                  <a:cubicBezTo>
                    <a:pt x="2069" y="1764"/>
                    <a:pt x="2069" y="1764"/>
                    <a:pt x="2102" y="1731"/>
                  </a:cubicBezTo>
                  <a:cubicBezTo>
                    <a:pt x="2136" y="1697"/>
                    <a:pt x="2169" y="1597"/>
                    <a:pt x="2136" y="1564"/>
                  </a:cubicBezTo>
                  <a:cubicBezTo>
                    <a:pt x="1635" y="897"/>
                    <a:pt x="968" y="396"/>
                    <a:pt x="234" y="29"/>
                  </a:cubicBezTo>
                  <a:cubicBezTo>
                    <a:pt x="203" y="9"/>
                    <a:pt x="179" y="1"/>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7693537" y="2601587"/>
              <a:ext cx="25439" cy="25299"/>
            </a:xfrm>
            <a:custGeom>
              <a:rect b="b" l="l" r="r" t="t"/>
              <a:pathLst>
                <a:path extrusionOk="0" h="1261" w="1268">
                  <a:moveTo>
                    <a:pt x="129" y="1"/>
                  </a:moveTo>
                  <a:cubicBezTo>
                    <a:pt x="100" y="1"/>
                    <a:pt x="67" y="9"/>
                    <a:pt x="33" y="26"/>
                  </a:cubicBezTo>
                  <a:cubicBezTo>
                    <a:pt x="0" y="59"/>
                    <a:pt x="0" y="159"/>
                    <a:pt x="33" y="193"/>
                  </a:cubicBezTo>
                  <a:lnTo>
                    <a:pt x="1034" y="1227"/>
                  </a:lnTo>
                  <a:cubicBezTo>
                    <a:pt x="1034" y="1260"/>
                    <a:pt x="1101" y="1260"/>
                    <a:pt x="1134" y="1260"/>
                  </a:cubicBezTo>
                  <a:cubicBezTo>
                    <a:pt x="1168" y="1260"/>
                    <a:pt x="1201" y="1260"/>
                    <a:pt x="1201" y="1227"/>
                  </a:cubicBezTo>
                  <a:cubicBezTo>
                    <a:pt x="1268" y="1193"/>
                    <a:pt x="1268" y="1093"/>
                    <a:pt x="1201" y="1060"/>
                  </a:cubicBezTo>
                  <a:lnTo>
                    <a:pt x="200" y="26"/>
                  </a:lnTo>
                  <a:cubicBezTo>
                    <a:pt x="184" y="9"/>
                    <a:pt x="159" y="1"/>
                    <a:pt x="1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7449256" y="2500472"/>
              <a:ext cx="49554" cy="60829"/>
            </a:xfrm>
            <a:custGeom>
              <a:rect b="b" l="l" r="r" t="t"/>
              <a:pathLst>
                <a:path extrusionOk="0" h="3032" w="2470">
                  <a:moveTo>
                    <a:pt x="2309" y="0"/>
                  </a:moveTo>
                  <a:cubicBezTo>
                    <a:pt x="2293" y="0"/>
                    <a:pt x="2279" y="8"/>
                    <a:pt x="2269" y="29"/>
                  </a:cubicBezTo>
                  <a:cubicBezTo>
                    <a:pt x="1001" y="763"/>
                    <a:pt x="101" y="2764"/>
                    <a:pt x="34" y="2864"/>
                  </a:cubicBezTo>
                  <a:cubicBezTo>
                    <a:pt x="1" y="2931"/>
                    <a:pt x="34" y="2964"/>
                    <a:pt x="134" y="3031"/>
                  </a:cubicBezTo>
                  <a:lnTo>
                    <a:pt x="168" y="3031"/>
                  </a:lnTo>
                  <a:cubicBezTo>
                    <a:pt x="201" y="3031"/>
                    <a:pt x="234" y="2964"/>
                    <a:pt x="301" y="2931"/>
                  </a:cubicBezTo>
                  <a:cubicBezTo>
                    <a:pt x="301" y="2931"/>
                    <a:pt x="1202" y="930"/>
                    <a:pt x="2369" y="229"/>
                  </a:cubicBezTo>
                  <a:cubicBezTo>
                    <a:pt x="2436" y="196"/>
                    <a:pt x="2469" y="96"/>
                    <a:pt x="2436" y="62"/>
                  </a:cubicBezTo>
                  <a:cubicBezTo>
                    <a:pt x="2390" y="39"/>
                    <a:pt x="2344" y="0"/>
                    <a:pt x="23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7725657" y="4081758"/>
              <a:ext cx="257001" cy="117185"/>
            </a:xfrm>
            <a:custGeom>
              <a:rect b="b" l="l" r="r" t="t"/>
              <a:pathLst>
                <a:path extrusionOk="0" h="5841" w="12810">
                  <a:moveTo>
                    <a:pt x="8506" y="1"/>
                  </a:moveTo>
                  <a:cubicBezTo>
                    <a:pt x="8506" y="1"/>
                    <a:pt x="4870" y="2035"/>
                    <a:pt x="2669" y="3303"/>
                  </a:cubicBezTo>
                  <a:cubicBezTo>
                    <a:pt x="1101" y="4170"/>
                    <a:pt x="0" y="5805"/>
                    <a:pt x="1701" y="5838"/>
                  </a:cubicBezTo>
                  <a:cubicBezTo>
                    <a:pt x="1772" y="5840"/>
                    <a:pt x="1844" y="5840"/>
                    <a:pt x="1919" y="5840"/>
                  </a:cubicBezTo>
                  <a:cubicBezTo>
                    <a:pt x="3633" y="5840"/>
                    <a:pt x="6275" y="5469"/>
                    <a:pt x="7906" y="4637"/>
                  </a:cubicBezTo>
                  <a:cubicBezTo>
                    <a:pt x="9073" y="4004"/>
                    <a:pt x="9741" y="4204"/>
                    <a:pt x="10608" y="4037"/>
                  </a:cubicBezTo>
                  <a:cubicBezTo>
                    <a:pt x="11508" y="3870"/>
                    <a:pt x="12476" y="3837"/>
                    <a:pt x="12643" y="3103"/>
                  </a:cubicBezTo>
                  <a:cubicBezTo>
                    <a:pt x="12809" y="2336"/>
                    <a:pt x="12609" y="134"/>
                    <a:pt x="12609" y="134"/>
                  </a:cubicBezTo>
                  <a:lnTo>
                    <a:pt x="85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8116274" y="4079089"/>
              <a:ext cx="109983" cy="142564"/>
            </a:xfrm>
            <a:custGeom>
              <a:rect b="b" l="l" r="r" t="t"/>
              <a:pathLst>
                <a:path extrusionOk="0" h="7106" w="5482">
                  <a:moveTo>
                    <a:pt x="3747" y="0"/>
                  </a:moveTo>
                  <a:lnTo>
                    <a:pt x="211" y="434"/>
                  </a:lnTo>
                  <a:cubicBezTo>
                    <a:pt x="211" y="601"/>
                    <a:pt x="545" y="2569"/>
                    <a:pt x="244" y="4403"/>
                  </a:cubicBezTo>
                  <a:cubicBezTo>
                    <a:pt x="0" y="6050"/>
                    <a:pt x="481" y="6860"/>
                    <a:pt x="2093" y="6860"/>
                  </a:cubicBezTo>
                  <a:cubicBezTo>
                    <a:pt x="2245" y="6860"/>
                    <a:pt x="2407" y="6853"/>
                    <a:pt x="2579" y="6838"/>
                  </a:cubicBezTo>
                  <a:cubicBezTo>
                    <a:pt x="4581" y="6672"/>
                    <a:pt x="5481" y="7105"/>
                    <a:pt x="4748" y="4770"/>
                  </a:cubicBezTo>
                  <a:cubicBezTo>
                    <a:pt x="3980" y="2402"/>
                    <a:pt x="3747" y="0"/>
                    <a:pt x="3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7796598" y="2919056"/>
              <a:ext cx="414411" cy="1189787"/>
            </a:xfrm>
            <a:custGeom>
              <a:rect b="b" l="l" r="r" t="t"/>
              <a:pathLst>
                <a:path extrusionOk="0" h="59304" w="20656">
                  <a:moveTo>
                    <a:pt x="20060" y="1"/>
                  </a:moveTo>
                  <a:cubicBezTo>
                    <a:pt x="16894" y="1"/>
                    <a:pt x="1963" y="357"/>
                    <a:pt x="0" y="2915"/>
                  </a:cubicBezTo>
                  <a:lnTo>
                    <a:pt x="4003" y="58488"/>
                  </a:lnTo>
                  <a:cubicBezTo>
                    <a:pt x="4003" y="58488"/>
                    <a:pt x="5515" y="58992"/>
                    <a:pt x="7205" y="58992"/>
                  </a:cubicBezTo>
                  <a:cubicBezTo>
                    <a:pt x="8050" y="58992"/>
                    <a:pt x="8940" y="58866"/>
                    <a:pt x="9707" y="58488"/>
                  </a:cubicBezTo>
                  <a:lnTo>
                    <a:pt x="10007" y="13389"/>
                  </a:lnTo>
                  <a:lnTo>
                    <a:pt x="14644" y="58622"/>
                  </a:lnTo>
                  <a:cubicBezTo>
                    <a:pt x="14644" y="58622"/>
                    <a:pt x="15904" y="59304"/>
                    <a:pt x="17653" y="59304"/>
                  </a:cubicBezTo>
                  <a:cubicBezTo>
                    <a:pt x="18528" y="59304"/>
                    <a:pt x="19525" y="59133"/>
                    <a:pt x="20548" y="58622"/>
                  </a:cubicBezTo>
                  <a:lnTo>
                    <a:pt x="20648" y="13"/>
                  </a:lnTo>
                  <a:cubicBezTo>
                    <a:pt x="20655" y="6"/>
                    <a:pt x="20444" y="1"/>
                    <a:pt x="20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8076991" y="3063425"/>
              <a:ext cx="131871" cy="58021"/>
            </a:xfrm>
            <a:custGeom>
              <a:rect b="b" l="l" r="r" t="t"/>
              <a:pathLst>
                <a:path extrusionOk="0" h="2892" w="6573">
                  <a:moveTo>
                    <a:pt x="134" y="0"/>
                  </a:moveTo>
                  <a:cubicBezTo>
                    <a:pt x="107" y="0"/>
                    <a:pt x="81" y="9"/>
                    <a:pt x="67" y="22"/>
                  </a:cubicBezTo>
                  <a:cubicBezTo>
                    <a:pt x="1" y="56"/>
                    <a:pt x="1" y="156"/>
                    <a:pt x="34" y="189"/>
                  </a:cubicBezTo>
                  <a:cubicBezTo>
                    <a:pt x="34" y="189"/>
                    <a:pt x="1569" y="2891"/>
                    <a:pt x="4270" y="2891"/>
                  </a:cubicBezTo>
                  <a:cubicBezTo>
                    <a:pt x="4938" y="2891"/>
                    <a:pt x="5705" y="2724"/>
                    <a:pt x="6505" y="2324"/>
                  </a:cubicBezTo>
                  <a:cubicBezTo>
                    <a:pt x="6572" y="2257"/>
                    <a:pt x="6572" y="2191"/>
                    <a:pt x="6539" y="2157"/>
                  </a:cubicBezTo>
                  <a:cubicBezTo>
                    <a:pt x="6518" y="2094"/>
                    <a:pt x="6470" y="2071"/>
                    <a:pt x="6429" y="2071"/>
                  </a:cubicBezTo>
                  <a:cubicBezTo>
                    <a:pt x="6405" y="2071"/>
                    <a:pt x="6384" y="2078"/>
                    <a:pt x="6372" y="2090"/>
                  </a:cubicBezTo>
                  <a:cubicBezTo>
                    <a:pt x="5636" y="2466"/>
                    <a:pt x="4928" y="2652"/>
                    <a:pt x="4246" y="2652"/>
                  </a:cubicBezTo>
                  <a:cubicBezTo>
                    <a:pt x="3413" y="2652"/>
                    <a:pt x="2621" y="2374"/>
                    <a:pt x="1869" y="1824"/>
                  </a:cubicBezTo>
                  <a:cubicBezTo>
                    <a:pt x="835" y="1056"/>
                    <a:pt x="234" y="56"/>
                    <a:pt x="234" y="56"/>
                  </a:cubicBezTo>
                  <a:cubicBezTo>
                    <a:pt x="215" y="17"/>
                    <a:pt x="172" y="0"/>
                    <a:pt x="134" y="0"/>
                  </a:cubicBezTo>
                  <a:close/>
                </a:path>
              </a:pathLst>
            </a:custGeom>
            <a:solidFill>
              <a:srgbClr val="3F4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7953868" y="3032168"/>
              <a:ext cx="57559" cy="162887"/>
            </a:xfrm>
            <a:custGeom>
              <a:rect b="b" l="l" r="r" t="t"/>
              <a:pathLst>
                <a:path extrusionOk="0" h="8119" w="2869">
                  <a:moveTo>
                    <a:pt x="151" y="0"/>
                  </a:moveTo>
                  <a:cubicBezTo>
                    <a:pt x="102" y="0"/>
                    <a:pt x="58" y="38"/>
                    <a:pt x="33" y="113"/>
                  </a:cubicBezTo>
                  <a:cubicBezTo>
                    <a:pt x="0" y="279"/>
                    <a:pt x="1134" y="7118"/>
                    <a:pt x="1368" y="7851"/>
                  </a:cubicBezTo>
                  <a:cubicBezTo>
                    <a:pt x="1368" y="7918"/>
                    <a:pt x="1401" y="7952"/>
                    <a:pt x="1501" y="7952"/>
                  </a:cubicBezTo>
                  <a:lnTo>
                    <a:pt x="2735" y="8118"/>
                  </a:lnTo>
                  <a:cubicBezTo>
                    <a:pt x="2802" y="8118"/>
                    <a:pt x="2835" y="8118"/>
                    <a:pt x="2835" y="8085"/>
                  </a:cubicBezTo>
                  <a:cubicBezTo>
                    <a:pt x="2869" y="8018"/>
                    <a:pt x="2869" y="7985"/>
                    <a:pt x="2869" y="7952"/>
                  </a:cubicBezTo>
                  <a:cubicBezTo>
                    <a:pt x="2869" y="7851"/>
                    <a:pt x="2068" y="1280"/>
                    <a:pt x="2068" y="246"/>
                  </a:cubicBezTo>
                  <a:cubicBezTo>
                    <a:pt x="2068" y="146"/>
                    <a:pt x="2035" y="113"/>
                    <a:pt x="1968" y="113"/>
                  </a:cubicBezTo>
                  <a:cubicBezTo>
                    <a:pt x="1901" y="113"/>
                    <a:pt x="1835" y="146"/>
                    <a:pt x="1835" y="246"/>
                  </a:cubicBezTo>
                  <a:cubicBezTo>
                    <a:pt x="1801" y="1247"/>
                    <a:pt x="2468" y="6784"/>
                    <a:pt x="2569" y="7818"/>
                  </a:cubicBezTo>
                  <a:lnTo>
                    <a:pt x="1568" y="7685"/>
                  </a:lnTo>
                  <a:cubicBezTo>
                    <a:pt x="1301" y="6517"/>
                    <a:pt x="300" y="446"/>
                    <a:pt x="300" y="146"/>
                  </a:cubicBezTo>
                  <a:cubicBezTo>
                    <a:pt x="300" y="113"/>
                    <a:pt x="234" y="13"/>
                    <a:pt x="200" y="13"/>
                  </a:cubicBezTo>
                  <a:cubicBezTo>
                    <a:pt x="184" y="4"/>
                    <a:pt x="167" y="0"/>
                    <a:pt x="151" y="0"/>
                  </a:cubicBezTo>
                  <a:close/>
                </a:path>
              </a:pathLst>
            </a:custGeom>
            <a:solidFill>
              <a:srgbClr val="3F4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7796598" y="2917972"/>
              <a:ext cx="415595" cy="129865"/>
            </a:xfrm>
            <a:custGeom>
              <a:rect b="b" l="l" r="r" t="t"/>
              <a:pathLst>
                <a:path extrusionOk="0" h="6473" w="20715">
                  <a:moveTo>
                    <a:pt x="20715" y="0"/>
                  </a:moveTo>
                  <a:cubicBezTo>
                    <a:pt x="20715" y="0"/>
                    <a:pt x="2202" y="101"/>
                    <a:pt x="0" y="2969"/>
                  </a:cubicBezTo>
                  <a:lnTo>
                    <a:pt x="167" y="5204"/>
                  </a:lnTo>
                  <a:cubicBezTo>
                    <a:pt x="1318" y="5602"/>
                    <a:pt x="4938" y="6472"/>
                    <a:pt x="10097" y="6472"/>
                  </a:cubicBezTo>
                  <a:cubicBezTo>
                    <a:pt x="13159" y="6472"/>
                    <a:pt x="16763" y="6166"/>
                    <a:pt x="20715" y="5271"/>
                  </a:cubicBezTo>
                  <a:lnTo>
                    <a:pt x="207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7842762" y="2995594"/>
              <a:ext cx="18758" cy="59586"/>
            </a:xfrm>
            <a:custGeom>
              <a:rect b="b" l="l" r="r" t="t"/>
              <a:pathLst>
                <a:path extrusionOk="0" h="2970" w="935">
                  <a:moveTo>
                    <a:pt x="935" y="1"/>
                  </a:moveTo>
                  <a:lnTo>
                    <a:pt x="1" y="234"/>
                  </a:lnTo>
                  <a:lnTo>
                    <a:pt x="168" y="2970"/>
                  </a:lnTo>
                  <a:lnTo>
                    <a:pt x="768" y="2936"/>
                  </a:lnTo>
                  <a:lnTo>
                    <a:pt x="935" y="1"/>
                  </a:lnTo>
                  <a:close/>
                </a:path>
              </a:pathLst>
            </a:custGeom>
            <a:solidFill>
              <a:srgbClr val="2B3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8081686" y="3003639"/>
              <a:ext cx="19421" cy="58903"/>
            </a:xfrm>
            <a:custGeom>
              <a:rect b="b" l="l" r="r" t="t"/>
              <a:pathLst>
                <a:path extrusionOk="0" h="2936" w="968">
                  <a:moveTo>
                    <a:pt x="968" y="0"/>
                  </a:moveTo>
                  <a:lnTo>
                    <a:pt x="0" y="200"/>
                  </a:lnTo>
                  <a:lnTo>
                    <a:pt x="134" y="2936"/>
                  </a:lnTo>
                  <a:lnTo>
                    <a:pt x="767" y="2902"/>
                  </a:lnTo>
                  <a:lnTo>
                    <a:pt x="968" y="0"/>
                  </a:lnTo>
                  <a:close/>
                </a:path>
              </a:pathLst>
            </a:custGeom>
            <a:solidFill>
              <a:srgbClr val="2B3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7894302" y="3002957"/>
              <a:ext cx="19421" cy="58924"/>
            </a:xfrm>
            <a:custGeom>
              <a:rect b="b" l="l" r="r" t="t"/>
              <a:pathLst>
                <a:path extrusionOk="0" h="2937" w="968">
                  <a:moveTo>
                    <a:pt x="968" y="1"/>
                  </a:moveTo>
                  <a:lnTo>
                    <a:pt x="0" y="201"/>
                  </a:lnTo>
                  <a:lnTo>
                    <a:pt x="134" y="2936"/>
                  </a:lnTo>
                  <a:lnTo>
                    <a:pt x="767" y="2903"/>
                  </a:lnTo>
                  <a:lnTo>
                    <a:pt x="968" y="1"/>
                  </a:lnTo>
                  <a:close/>
                </a:path>
              </a:pathLst>
            </a:custGeom>
            <a:solidFill>
              <a:srgbClr val="2B3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8017426" y="3006307"/>
              <a:ext cx="19441" cy="58241"/>
            </a:xfrm>
            <a:custGeom>
              <a:rect b="b" l="l" r="r" t="t"/>
              <a:pathLst>
                <a:path extrusionOk="0" h="2903" w="969">
                  <a:moveTo>
                    <a:pt x="968" y="1"/>
                  </a:moveTo>
                  <a:lnTo>
                    <a:pt x="1" y="167"/>
                  </a:lnTo>
                  <a:lnTo>
                    <a:pt x="168" y="2903"/>
                  </a:lnTo>
                  <a:lnTo>
                    <a:pt x="802" y="2903"/>
                  </a:lnTo>
                  <a:lnTo>
                    <a:pt x="968" y="1"/>
                  </a:lnTo>
                  <a:close/>
                </a:path>
              </a:pathLst>
            </a:custGeom>
            <a:solidFill>
              <a:srgbClr val="2B3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7777859" y="2335919"/>
              <a:ext cx="463785" cy="691093"/>
            </a:xfrm>
            <a:custGeom>
              <a:rect b="b" l="l" r="r" t="t"/>
              <a:pathLst>
                <a:path extrusionOk="0" h="34447" w="23117">
                  <a:moveTo>
                    <a:pt x="11322" y="0"/>
                  </a:moveTo>
                  <a:cubicBezTo>
                    <a:pt x="8833" y="0"/>
                    <a:pt x="6556" y="594"/>
                    <a:pt x="5237" y="2026"/>
                  </a:cubicBezTo>
                  <a:cubicBezTo>
                    <a:pt x="3836" y="3528"/>
                    <a:pt x="2102" y="4895"/>
                    <a:pt x="1401" y="6830"/>
                  </a:cubicBezTo>
                  <a:cubicBezTo>
                    <a:pt x="601" y="8965"/>
                    <a:pt x="167" y="10933"/>
                    <a:pt x="134" y="13234"/>
                  </a:cubicBezTo>
                  <a:cubicBezTo>
                    <a:pt x="100" y="16437"/>
                    <a:pt x="467" y="19672"/>
                    <a:pt x="667" y="22875"/>
                  </a:cubicBezTo>
                  <a:cubicBezTo>
                    <a:pt x="834" y="25810"/>
                    <a:pt x="1068" y="29012"/>
                    <a:pt x="167" y="31814"/>
                  </a:cubicBezTo>
                  <a:cubicBezTo>
                    <a:pt x="100" y="32048"/>
                    <a:pt x="0" y="32315"/>
                    <a:pt x="100" y="32548"/>
                  </a:cubicBezTo>
                  <a:cubicBezTo>
                    <a:pt x="167" y="32815"/>
                    <a:pt x="400" y="33015"/>
                    <a:pt x="634" y="33149"/>
                  </a:cubicBezTo>
                  <a:cubicBezTo>
                    <a:pt x="1068" y="33316"/>
                    <a:pt x="1434" y="33482"/>
                    <a:pt x="1901" y="33616"/>
                  </a:cubicBezTo>
                  <a:cubicBezTo>
                    <a:pt x="3002" y="33916"/>
                    <a:pt x="4303" y="33916"/>
                    <a:pt x="5437" y="34016"/>
                  </a:cubicBezTo>
                  <a:cubicBezTo>
                    <a:pt x="7072" y="34183"/>
                    <a:pt x="8673" y="34316"/>
                    <a:pt x="10307" y="34416"/>
                  </a:cubicBezTo>
                  <a:cubicBezTo>
                    <a:pt x="11010" y="34435"/>
                    <a:pt x="11716" y="34446"/>
                    <a:pt x="12424" y="34446"/>
                  </a:cubicBezTo>
                  <a:cubicBezTo>
                    <a:pt x="15586" y="34446"/>
                    <a:pt x="18785" y="34215"/>
                    <a:pt x="21782" y="33316"/>
                  </a:cubicBezTo>
                  <a:cubicBezTo>
                    <a:pt x="21816" y="33316"/>
                    <a:pt x="21916" y="31114"/>
                    <a:pt x="21916" y="30880"/>
                  </a:cubicBezTo>
                  <a:cubicBezTo>
                    <a:pt x="22083" y="29613"/>
                    <a:pt x="22116" y="28312"/>
                    <a:pt x="22016" y="27044"/>
                  </a:cubicBezTo>
                  <a:cubicBezTo>
                    <a:pt x="21916" y="24476"/>
                    <a:pt x="21449" y="21907"/>
                    <a:pt x="21515" y="19272"/>
                  </a:cubicBezTo>
                  <a:cubicBezTo>
                    <a:pt x="21616" y="16203"/>
                    <a:pt x="22416" y="13268"/>
                    <a:pt x="22783" y="10232"/>
                  </a:cubicBezTo>
                  <a:cubicBezTo>
                    <a:pt x="22950" y="8765"/>
                    <a:pt x="23117" y="7230"/>
                    <a:pt x="22916" y="5729"/>
                  </a:cubicBezTo>
                  <a:cubicBezTo>
                    <a:pt x="22750" y="4428"/>
                    <a:pt x="21816" y="3394"/>
                    <a:pt x="20748" y="2660"/>
                  </a:cubicBezTo>
                  <a:cubicBezTo>
                    <a:pt x="18447" y="1088"/>
                    <a:pt x="14690" y="0"/>
                    <a:pt x="113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7909690" y="2849038"/>
              <a:ext cx="467135" cy="352699"/>
            </a:xfrm>
            <a:custGeom>
              <a:rect b="b" l="l" r="r" t="t"/>
              <a:pathLst>
                <a:path extrusionOk="0" h="17580" w="23284">
                  <a:moveTo>
                    <a:pt x="2903" y="1"/>
                  </a:moveTo>
                  <a:lnTo>
                    <a:pt x="0" y="13010"/>
                  </a:lnTo>
                  <a:lnTo>
                    <a:pt x="20382" y="17580"/>
                  </a:lnTo>
                  <a:lnTo>
                    <a:pt x="23284" y="4571"/>
                  </a:lnTo>
                  <a:lnTo>
                    <a:pt x="29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7923734" y="2870464"/>
              <a:ext cx="438366" cy="311872"/>
            </a:xfrm>
            <a:custGeom>
              <a:rect b="b" l="l" r="r" t="t"/>
              <a:pathLst>
                <a:path extrusionOk="0" h="15545" w="21850">
                  <a:moveTo>
                    <a:pt x="2536" y="0"/>
                  </a:moveTo>
                  <a:lnTo>
                    <a:pt x="1" y="11208"/>
                  </a:lnTo>
                  <a:lnTo>
                    <a:pt x="19348" y="15545"/>
                  </a:lnTo>
                  <a:lnTo>
                    <a:pt x="21850" y="4337"/>
                  </a:lnTo>
                  <a:lnTo>
                    <a:pt x="2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7935129" y="2236690"/>
              <a:ext cx="138532" cy="190754"/>
            </a:xfrm>
            <a:custGeom>
              <a:rect b="b" l="l" r="r" t="t"/>
              <a:pathLst>
                <a:path extrusionOk="0" h="9508" w="6905">
                  <a:moveTo>
                    <a:pt x="6905" y="1"/>
                  </a:moveTo>
                  <a:lnTo>
                    <a:pt x="133" y="334"/>
                  </a:lnTo>
                  <a:lnTo>
                    <a:pt x="67" y="6439"/>
                  </a:lnTo>
                  <a:cubicBezTo>
                    <a:pt x="0" y="9174"/>
                    <a:pt x="2669" y="9508"/>
                    <a:pt x="2669" y="9508"/>
                  </a:cubicBezTo>
                  <a:cubicBezTo>
                    <a:pt x="2694" y="9508"/>
                    <a:pt x="2719" y="9508"/>
                    <a:pt x="2744" y="9508"/>
                  </a:cubicBezTo>
                  <a:cubicBezTo>
                    <a:pt x="6902" y="9508"/>
                    <a:pt x="6638" y="6772"/>
                    <a:pt x="6638" y="6772"/>
                  </a:cubicBezTo>
                  <a:lnTo>
                    <a:pt x="6905" y="1"/>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7937136" y="2235366"/>
              <a:ext cx="136525" cy="88135"/>
            </a:xfrm>
            <a:custGeom>
              <a:rect b="b" l="l" r="r" t="t"/>
              <a:pathLst>
                <a:path extrusionOk="0" h="4393" w="6805">
                  <a:moveTo>
                    <a:pt x="6805" y="0"/>
                  </a:moveTo>
                  <a:lnTo>
                    <a:pt x="67" y="400"/>
                  </a:lnTo>
                  <a:lnTo>
                    <a:pt x="33" y="434"/>
                  </a:lnTo>
                  <a:lnTo>
                    <a:pt x="0" y="3769"/>
                  </a:lnTo>
                  <a:cubicBezTo>
                    <a:pt x="580" y="4079"/>
                    <a:pt x="1404" y="4393"/>
                    <a:pt x="2318" y="4393"/>
                  </a:cubicBezTo>
                  <a:cubicBezTo>
                    <a:pt x="3769" y="4393"/>
                    <a:pt x="5449" y="3600"/>
                    <a:pt x="6738" y="734"/>
                  </a:cubicBezTo>
                  <a:lnTo>
                    <a:pt x="6805" y="0"/>
                  </a:lnTo>
                  <a:close/>
                </a:path>
              </a:pathLst>
            </a:custGeom>
            <a:solidFill>
              <a:srgbClr val="9C5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7900983" y="2045936"/>
              <a:ext cx="208831" cy="266029"/>
            </a:xfrm>
            <a:custGeom>
              <a:rect b="b" l="l" r="r" t="t"/>
              <a:pathLst>
                <a:path extrusionOk="0" h="13260" w="10409">
                  <a:moveTo>
                    <a:pt x="4224" y="1"/>
                  </a:moveTo>
                  <a:cubicBezTo>
                    <a:pt x="2656" y="1"/>
                    <a:pt x="1089" y="617"/>
                    <a:pt x="468" y="2104"/>
                  </a:cubicBezTo>
                  <a:cubicBezTo>
                    <a:pt x="168" y="2771"/>
                    <a:pt x="68" y="3438"/>
                    <a:pt x="34" y="4172"/>
                  </a:cubicBezTo>
                  <a:cubicBezTo>
                    <a:pt x="1" y="4739"/>
                    <a:pt x="1" y="5373"/>
                    <a:pt x="68" y="5940"/>
                  </a:cubicBezTo>
                  <a:cubicBezTo>
                    <a:pt x="134" y="6407"/>
                    <a:pt x="268" y="6874"/>
                    <a:pt x="334" y="7341"/>
                  </a:cubicBezTo>
                  <a:cubicBezTo>
                    <a:pt x="401" y="7908"/>
                    <a:pt x="401" y="8508"/>
                    <a:pt x="468" y="9075"/>
                  </a:cubicBezTo>
                  <a:cubicBezTo>
                    <a:pt x="535" y="10209"/>
                    <a:pt x="868" y="11343"/>
                    <a:pt x="1569" y="12177"/>
                  </a:cubicBezTo>
                  <a:cubicBezTo>
                    <a:pt x="2233" y="12929"/>
                    <a:pt x="3145" y="13259"/>
                    <a:pt x="4078" y="13259"/>
                  </a:cubicBezTo>
                  <a:cubicBezTo>
                    <a:pt x="4926" y="13259"/>
                    <a:pt x="5791" y="12987"/>
                    <a:pt x="6505" y="12511"/>
                  </a:cubicBezTo>
                  <a:cubicBezTo>
                    <a:pt x="8040" y="11510"/>
                    <a:pt x="9141" y="9709"/>
                    <a:pt x="9674" y="8008"/>
                  </a:cubicBezTo>
                  <a:cubicBezTo>
                    <a:pt x="9774" y="7674"/>
                    <a:pt x="9841" y="7341"/>
                    <a:pt x="9975" y="7040"/>
                  </a:cubicBezTo>
                  <a:lnTo>
                    <a:pt x="9975" y="6940"/>
                  </a:lnTo>
                  <a:cubicBezTo>
                    <a:pt x="10408" y="4205"/>
                    <a:pt x="9041" y="1470"/>
                    <a:pt x="6472" y="436"/>
                  </a:cubicBezTo>
                  <a:cubicBezTo>
                    <a:pt x="5802" y="157"/>
                    <a:pt x="5013" y="1"/>
                    <a:pt x="4224"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7996019" y="2158406"/>
              <a:ext cx="18758" cy="18758"/>
            </a:xfrm>
            <a:custGeom>
              <a:rect b="b" l="l" r="r" t="t"/>
              <a:pathLst>
                <a:path extrusionOk="0" h="935" w="935">
                  <a:moveTo>
                    <a:pt x="468" y="0"/>
                  </a:moveTo>
                  <a:cubicBezTo>
                    <a:pt x="234" y="0"/>
                    <a:pt x="1" y="200"/>
                    <a:pt x="1" y="467"/>
                  </a:cubicBezTo>
                  <a:cubicBezTo>
                    <a:pt x="1" y="734"/>
                    <a:pt x="234" y="934"/>
                    <a:pt x="468" y="934"/>
                  </a:cubicBezTo>
                  <a:cubicBezTo>
                    <a:pt x="734" y="934"/>
                    <a:pt x="935" y="734"/>
                    <a:pt x="935" y="467"/>
                  </a:cubicBezTo>
                  <a:cubicBezTo>
                    <a:pt x="935" y="200"/>
                    <a:pt x="734" y="0"/>
                    <a:pt x="468" y="0"/>
                  </a:cubicBezTo>
                  <a:close/>
                </a:path>
              </a:pathLst>
            </a:custGeom>
            <a:solidFill>
              <a:srgbClr val="23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7921728" y="2158406"/>
              <a:ext cx="18758" cy="18758"/>
            </a:xfrm>
            <a:custGeom>
              <a:rect b="b" l="l" r="r" t="t"/>
              <a:pathLst>
                <a:path extrusionOk="0" h="935" w="935">
                  <a:moveTo>
                    <a:pt x="468" y="0"/>
                  </a:moveTo>
                  <a:cubicBezTo>
                    <a:pt x="234" y="0"/>
                    <a:pt x="1" y="234"/>
                    <a:pt x="1" y="467"/>
                  </a:cubicBezTo>
                  <a:cubicBezTo>
                    <a:pt x="1" y="734"/>
                    <a:pt x="234" y="934"/>
                    <a:pt x="468" y="934"/>
                  </a:cubicBezTo>
                  <a:cubicBezTo>
                    <a:pt x="735" y="934"/>
                    <a:pt x="935" y="734"/>
                    <a:pt x="935" y="467"/>
                  </a:cubicBezTo>
                  <a:cubicBezTo>
                    <a:pt x="935" y="234"/>
                    <a:pt x="735" y="0"/>
                    <a:pt x="468" y="0"/>
                  </a:cubicBezTo>
                  <a:close/>
                </a:path>
              </a:pathLst>
            </a:custGeom>
            <a:solidFill>
              <a:srgbClr val="23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7951179" y="2161736"/>
              <a:ext cx="17414" cy="69617"/>
            </a:xfrm>
            <a:custGeom>
              <a:rect b="b" l="l" r="r" t="t"/>
              <a:pathLst>
                <a:path extrusionOk="0" h="3470" w="868">
                  <a:moveTo>
                    <a:pt x="701" y="1"/>
                  </a:moveTo>
                  <a:cubicBezTo>
                    <a:pt x="668" y="1"/>
                    <a:pt x="634" y="68"/>
                    <a:pt x="601" y="101"/>
                  </a:cubicBezTo>
                  <a:lnTo>
                    <a:pt x="34" y="2836"/>
                  </a:lnTo>
                  <a:cubicBezTo>
                    <a:pt x="34" y="2936"/>
                    <a:pt x="1" y="3070"/>
                    <a:pt x="34" y="3170"/>
                  </a:cubicBezTo>
                  <a:cubicBezTo>
                    <a:pt x="101" y="3303"/>
                    <a:pt x="201" y="3437"/>
                    <a:pt x="368" y="3470"/>
                  </a:cubicBezTo>
                  <a:lnTo>
                    <a:pt x="801" y="3470"/>
                  </a:lnTo>
                  <a:cubicBezTo>
                    <a:pt x="835" y="3470"/>
                    <a:pt x="868" y="3437"/>
                    <a:pt x="868" y="3403"/>
                  </a:cubicBezTo>
                  <a:cubicBezTo>
                    <a:pt x="868" y="3337"/>
                    <a:pt x="835" y="3303"/>
                    <a:pt x="801" y="3303"/>
                  </a:cubicBezTo>
                  <a:lnTo>
                    <a:pt x="468" y="3303"/>
                  </a:lnTo>
                  <a:cubicBezTo>
                    <a:pt x="368" y="3303"/>
                    <a:pt x="301" y="3236"/>
                    <a:pt x="267" y="3136"/>
                  </a:cubicBezTo>
                  <a:cubicBezTo>
                    <a:pt x="201" y="3070"/>
                    <a:pt x="267" y="2970"/>
                    <a:pt x="267" y="2903"/>
                  </a:cubicBezTo>
                  <a:lnTo>
                    <a:pt x="801" y="134"/>
                  </a:lnTo>
                  <a:cubicBezTo>
                    <a:pt x="801" y="101"/>
                    <a:pt x="734" y="68"/>
                    <a:pt x="701" y="1"/>
                  </a:cubicBezTo>
                  <a:close/>
                </a:path>
              </a:pathLst>
            </a:custGeom>
            <a:solidFill>
              <a:srgbClr val="AA64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7951841" y="2237372"/>
              <a:ext cx="70299" cy="34026"/>
            </a:xfrm>
            <a:custGeom>
              <a:rect b="b" l="l" r="r" t="t"/>
              <a:pathLst>
                <a:path extrusionOk="0" h="1696" w="3504">
                  <a:moveTo>
                    <a:pt x="3503" y="0"/>
                  </a:moveTo>
                  <a:cubicBezTo>
                    <a:pt x="2102" y="400"/>
                    <a:pt x="1" y="567"/>
                    <a:pt x="1" y="567"/>
                  </a:cubicBezTo>
                  <a:cubicBezTo>
                    <a:pt x="1" y="567"/>
                    <a:pt x="537" y="1695"/>
                    <a:pt x="1686" y="1695"/>
                  </a:cubicBezTo>
                  <a:cubicBezTo>
                    <a:pt x="1787" y="1695"/>
                    <a:pt x="1892" y="1687"/>
                    <a:pt x="2002" y="1668"/>
                  </a:cubicBezTo>
                  <a:cubicBezTo>
                    <a:pt x="3403" y="1368"/>
                    <a:pt x="3503" y="0"/>
                    <a:pt x="3503" y="0"/>
                  </a:cubicBezTo>
                  <a:close/>
                </a:path>
              </a:pathLst>
            </a:custGeom>
            <a:solidFill>
              <a:srgbClr val="693A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7971262" y="2253964"/>
              <a:ext cx="45522" cy="17414"/>
            </a:xfrm>
            <a:custGeom>
              <a:rect b="b" l="l" r="r" t="t"/>
              <a:pathLst>
                <a:path extrusionOk="0" h="868" w="2269">
                  <a:moveTo>
                    <a:pt x="2025" y="0"/>
                  </a:moveTo>
                  <a:cubicBezTo>
                    <a:pt x="1409" y="0"/>
                    <a:pt x="437" y="125"/>
                    <a:pt x="0" y="708"/>
                  </a:cubicBezTo>
                  <a:cubicBezTo>
                    <a:pt x="220" y="805"/>
                    <a:pt x="458" y="867"/>
                    <a:pt x="726" y="867"/>
                  </a:cubicBezTo>
                  <a:cubicBezTo>
                    <a:pt x="825" y="867"/>
                    <a:pt x="927" y="859"/>
                    <a:pt x="1034" y="841"/>
                  </a:cubicBezTo>
                  <a:cubicBezTo>
                    <a:pt x="1668" y="708"/>
                    <a:pt x="2035" y="341"/>
                    <a:pt x="2269" y="7"/>
                  </a:cubicBezTo>
                  <a:cubicBezTo>
                    <a:pt x="2197" y="3"/>
                    <a:pt x="2115" y="0"/>
                    <a:pt x="2025" y="0"/>
                  </a:cubicBezTo>
                  <a:close/>
                </a:path>
              </a:pathLst>
            </a:custGeom>
            <a:solidFill>
              <a:srgbClr val="C5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7958542" y="2237372"/>
              <a:ext cx="63598" cy="17916"/>
            </a:xfrm>
            <a:custGeom>
              <a:rect b="b" l="l" r="r" t="t"/>
              <a:pathLst>
                <a:path extrusionOk="0" h="893" w="3170">
                  <a:moveTo>
                    <a:pt x="3169" y="0"/>
                  </a:moveTo>
                  <a:lnTo>
                    <a:pt x="3169" y="0"/>
                  </a:lnTo>
                  <a:cubicBezTo>
                    <a:pt x="2102" y="300"/>
                    <a:pt x="634" y="467"/>
                    <a:pt x="1" y="534"/>
                  </a:cubicBezTo>
                  <a:lnTo>
                    <a:pt x="101" y="867"/>
                  </a:lnTo>
                  <a:cubicBezTo>
                    <a:pt x="231" y="885"/>
                    <a:pt x="368" y="893"/>
                    <a:pt x="509" y="893"/>
                  </a:cubicBezTo>
                  <a:cubicBezTo>
                    <a:pt x="1452" y="893"/>
                    <a:pt x="2580" y="546"/>
                    <a:pt x="3103" y="400"/>
                  </a:cubicBezTo>
                  <a:cubicBezTo>
                    <a:pt x="3169" y="167"/>
                    <a:pt x="3169" y="0"/>
                    <a:pt x="3169" y="0"/>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7986650" y="2123136"/>
              <a:ext cx="44198" cy="19019"/>
            </a:xfrm>
            <a:custGeom>
              <a:rect b="b" l="l" r="r" t="t"/>
              <a:pathLst>
                <a:path extrusionOk="0" h="948" w="2203">
                  <a:moveTo>
                    <a:pt x="781" y="0"/>
                  </a:moveTo>
                  <a:cubicBezTo>
                    <a:pt x="534" y="0"/>
                    <a:pt x="305" y="53"/>
                    <a:pt x="167" y="190"/>
                  </a:cubicBezTo>
                  <a:cubicBezTo>
                    <a:pt x="67" y="257"/>
                    <a:pt x="1" y="390"/>
                    <a:pt x="67" y="490"/>
                  </a:cubicBezTo>
                  <a:cubicBezTo>
                    <a:pt x="101" y="557"/>
                    <a:pt x="201" y="557"/>
                    <a:pt x="267" y="591"/>
                  </a:cubicBezTo>
                  <a:lnTo>
                    <a:pt x="1168" y="857"/>
                  </a:lnTo>
                  <a:cubicBezTo>
                    <a:pt x="1280" y="876"/>
                    <a:pt x="1550" y="947"/>
                    <a:pt x="1783" y="947"/>
                  </a:cubicBezTo>
                  <a:cubicBezTo>
                    <a:pt x="1965" y="947"/>
                    <a:pt x="2125" y="904"/>
                    <a:pt x="2169" y="757"/>
                  </a:cubicBezTo>
                  <a:cubicBezTo>
                    <a:pt x="2202" y="591"/>
                    <a:pt x="1902" y="324"/>
                    <a:pt x="1735" y="224"/>
                  </a:cubicBezTo>
                  <a:cubicBezTo>
                    <a:pt x="1520" y="106"/>
                    <a:pt x="1132" y="0"/>
                    <a:pt x="781"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7910352" y="2123136"/>
              <a:ext cx="44198" cy="19019"/>
            </a:xfrm>
            <a:custGeom>
              <a:rect b="b" l="l" r="r" t="t"/>
              <a:pathLst>
                <a:path extrusionOk="0" h="948" w="2203">
                  <a:moveTo>
                    <a:pt x="1422" y="0"/>
                  </a:moveTo>
                  <a:cubicBezTo>
                    <a:pt x="1071" y="0"/>
                    <a:pt x="683" y="106"/>
                    <a:pt x="468" y="224"/>
                  </a:cubicBezTo>
                  <a:cubicBezTo>
                    <a:pt x="301" y="324"/>
                    <a:pt x="1" y="591"/>
                    <a:pt x="34" y="757"/>
                  </a:cubicBezTo>
                  <a:cubicBezTo>
                    <a:pt x="78" y="904"/>
                    <a:pt x="238" y="947"/>
                    <a:pt x="420" y="947"/>
                  </a:cubicBezTo>
                  <a:cubicBezTo>
                    <a:pt x="653" y="947"/>
                    <a:pt x="923" y="876"/>
                    <a:pt x="1035" y="857"/>
                  </a:cubicBezTo>
                  <a:lnTo>
                    <a:pt x="1902" y="591"/>
                  </a:lnTo>
                  <a:cubicBezTo>
                    <a:pt x="2002" y="557"/>
                    <a:pt x="2069" y="557"/>
                    <a:pt x="2136" y="490"/>
                  </a:cubicBezTo>
                  <a:cubicBezTo>
                    <a:pt x="2202" y="390"/>
                    <a:pt x="2136" y="257"/>
                    <a:pt x="2036" y="190"/>
                  </a:cubicBezTo>
                  <a:cubicBezTo>
                    <a:pt x="1898" y="53"/>
                    <a:pt x="1669" y="0"/>
                    <a:pt x="1422"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7842320" y="1962636"/>
              <a:ext cx="282219" cy="249718"/>
            </a:xfrm>
            <a:custGeom>
              <a:rect b="b" l="l" r="r" t="t"/>
              <a:pathLst>
                <a:path extrusionOk="0" h="12447" w="14067">
                  <a:moveTo>
                    <a:pt x="2515" y="0"/>
                  </a:moveTo>
                  <a:cubicBezTo>
                    <a:pt x="753" y="0"/>
                    <a:pt x="0" y="2320"/>
                    <a:pt x="923" y="3654"/>
                  </a:cubicBezTo>
                  <a:cubicBezTo>
                    <a:pt x="1724" y="4754"/>
                    <a:pt x="2258" y="6422"/>
                    <a:pt x="2558" y="7523"/>
                  </a:cubicBezTo>
                  <a:cubicBezTo>
                    <a:pt x="2558" y="7657"/>
                    <a:pt x="2591" y="7757"/>
                    <a:pt x="2625" y="7890"/>
                  </a:cubicBezTo>
                  <a:cubicBezTo>
                    <a:pt x="2691" y="8090"/>
                    <a:pt x="2691" y="8324"/>
                    <a:pt x="2791" y="8524"/>
                  </a:cubicBezTo>
                  <a:lnTo>
                    <a:pt x="3058" y="7523"/>
                  </a:lnTo>
                  <a:cubicBezTo>
                    <a:pt x="3125" y="7256"/>
                    <a:pt x="3258" y="6989"/>
                    <a:pt x="3425" y="6756"/>
                  </a:cubicBezTo>
                  <a:cubicBezTo>
                    <a:pt x="3525" y="6689"/>
                    <a:pt x="3592" y="6589"/>
                    <a:pt x="3625" y="6522"/>
                  </a:cubicBezTo>
                  <a:cubicBezTo>
                    <a:pt x="3692" y="6422"/>
                    <a:pt x="3625" y="6322"/>
                    <a:pt x="3692" y="6189"/>
                  </a:cubicBezTo>
                  <a:cubicBezTo>
                    <a:pt x="3759" y="5855"/>
                    <a:pt x="4092" y="5622"/>
                    <a:pt x="4426" y="5622"/>
                  </a:cubicBezTo>
                  <a:lnTo>
                    <a:pt x="5794" y="5522"/>
                  </a:lnTo>
                  <a:cubicBezTo>
                    <a:pt x="6104" y="5501"/>
                    <a:pt x="6421" y="5493"/>
                    <a:pt x="6740" y="5493"/>
                  </a:cubicBezTo>
                  <a:cubicBezTo>
                    <a:pt x="7450" y="5493"/>
                    <a:pt x="8172" y="5532"/>
                    <a:pt x="8862" y="5555"/>
                  </a:cubicBezTo>
                  <a:cubicBezTo>
                    <a:pt x="9363" y="5588"/>
                    <a:pt x="9930" y="5622"/>
                    <a:pt x="10297" y="5955"/>
                  </a:cubicBezTo>
                  <a:cubicBezTo>
                    <a:pt x="10430" y="6055"/>
                    <a:pt x="10530" y="6189"/>
                    <a:pt x="10530" y="6289"/>
                  </a:cubicBezTo>
                  <a:cubicBezTo>
                    <a:pt x="10564" y="6556"/>
                    <a:pt x="10297" y="6723"/>
                    <a:pt x="10197" y="6923"/>
                  </a:cubicBezTo>
                  <a:cubicBezTo>
                    <a:pt x="9930" y="7256"/>
                    <a:pt x="9930" y="7757"/>
                    <a:pt x="10097" y="8124"/>
                  </a:cubicBezTo>
                  <a:cubicBezTo>
                    <a:pt x="10263" y="8557"/>
                    <a:pt x="10564" y="8857"/>
                    <a:pt x="10897" y="9158"/>
                  </a:cubicBezTo>
                  <a:cubicBezTo>
                    <a:pt x="11131" y="9324"/>
                    <a:pt x="11364" y="9525"/>
                    <a:pt x="11464" y="9758"/>
                  </a:cubicBezTo>
                  <a:cubicBezTo>
                    <a:pt x="11631" y="10092"/>
                    <a:pt x="11564" y="10525"/>
                    <a:pt x="11531" y="10892"/>
                  </a:cubicBezTo>
                  <a:lnTo>
                    <a:pt x="11531" y="11259"/>
                  </a:lnTo>
                  <a:cubicBezTo>
                    <a:pt x="11531" y="11426"/>
                    <a:pt x="11564" y="11559"/>
                    <a:pt x="11698" y="11693"/>
                  </a:cubicBezTo>
                  <a:cubicBezTo>
                    <a:pt x="11760" y="11734"/>
                    <a:pt x="11847" y="11762"/>
                    <a:pt x="11936" y="11762"/>
                  </a:cubicBezTo>
                  <a:cubicBezTo>
                    <a:pt x="11991" y="11762"/>
                    <a:pt x="12047" y="11752"/>
                    <a:pt x="12098" y="11726"/>
                  </a:cubicBezTo>
                  <a:cubicBezTo>
                    <a:pt x="12131" y="11693"/>
                    <a:pt x="12198" y="11593"/>
                    <a:pt x="12265" y="11559"/>
                  </a:cubicBezTo>
                  <a:cubicBezTo>
                    <a:pt x="12285" y="11539"/>
                    <a:pt x="12342" y="11506"/>
                    <a:pt x="12392" y="11506"/>
                  </a:cubicBezTo>
                  <a:cubicBezTo>
                    <a:pt x="12423" y="11506"/>
                    <a:pt x="12452" y="11520"/>
                    <a:pt x="12465" y="11559"/>
                  </a:cubicBezTo>
                  <a:cubicBezTo>
                    <a:pt x="12532" y="11593"/>
                    <a:pt x="12532" y="11659"/>
                    <a:pt x="12532" y="11693"/>
                  </a:cubicBezTo>
                  <a:cubicBezTo>
                    <a:pt x="12532" y="11860"/>
                    <a:pt x="12565" y="12026"/>
                    <a:pt x="12632" y="12193"/>
                  </a:cubicBezTo>
                  <a:cubicBezTo>
                    <a:pt x="12681" y="12266"/>
                    <a:pt x="12783" y="12447"/>
                    <a:pt x="12861" y="12447"/>
                  </a:cubicBezTo>
                  <a:cubicBezTo>
                    <a:pt x="12889" y="12447"/>
                    <a:pt x="12914" y="12423"/>
                    <a:pt x="12932" y="12360"/>
                  </a:cubicBezTo>
                  <a:cubicBezTo>
                    <a:pt x="13299" y="11092"/>
                    <a:pt x="13699" y="9858"/>
                    <a:pt x="13766" y="8557"/>
                  </a:cubicBezTo>
                  <a:cubicBezTo>
                    <a:pt x="13766" y="7390"/>
                    <a:pt x="13632" y="6189"/>
                    <a:pt x="13699" y="4988"/>
                  </a:cubicBezTo>
                  <a:cubicBezTo>
                    <a:pt x="13699" y="4855"/>
                    <a:pt x="13733" y="4754"/>
                    <a:pt x="13766" y="4688"/>
                  </a:cubicBezTo>
                  <a:lnTo>
                    <a:pt x="13933" y="4521"/>
                  </a:lnTo>
                  <a:cubicBezTo>
                    <a:pt x="14066" y="4388"/>
                    <a:pt x="13899" y="4187"/>
                    <a:pt x="13599" y="4087"/>
                  </a:cubicBezTo>
                  <a:cubicBezTo>
                    <a:pt x="13576" y="4083"/>
                    <a:pt x="13554" y="4081"/>
                    <a:pt x="13531" y="4081"/>
                  </a:cubicBezTo>
                  <a:cubicBezTo>
                    <a:pt x="13387" y="4081"/>
                    <a:pt x="13243" y="4163"/>
                    <a:pt x="13099" y="4221"/>
                  </a:cubicBezTo>
                  <a:cubicBezTo>
                    <a:pt x="12932" y="4187"/>
                    <a:pt x="13099" y="3820"/>
                    <a:pt x="12932" y="3720"/>
                  </a:cubicBezTo>
                  <a:lnTo>
                    <a:pt x="12799" y="3720"/>
                  </a:lnTo>
                  <a:cubicBezTo>
                    <a:pt x="12548" y="3795"/>
                    <a:pt x="12298" y="3833"/>
                    <a:pt x="12048" y="3833"/>
                  </a:cubicBezTo>
                  <a:cubicBezTo>
                    <a:pt x="11965" y="3833"/>
                    <a:pt x="11881" y="3829"/>
                    <a:pt x="11798" y="3820"/>
                  </a:cubicBezTo>
                  <a:cubicBezTo>
                    <a:pt x="11464" y="3754"/>
                    <a:pt x="11131" y="3654"/>
                    <a:pt x="10864" y="3554"/>
                  </a:cubicBezTo>
                  <a:cubicBezTo>
                    <a:pt x="10764" y="3554"/>
                    <a:pt x="10630" y="3520"/>
                    <a:pt x="10530" y="3487"/>
                  </a:cubicBezTo>
                  <a:cubicBezTo>
                    <a:pt x="10397" y="3420"/>
                    <a:pt x="10230" y="3387"/>
                    <a:pt x="10097" y="3353"/>
                  </a:cubicBezTo>
                  <a:cubicBezTo>
                    <a:pt x="8562" y="2920"/>
                    <a:pt x="6427" y="2219"/>
                    <a:pt x="4359" y="718"/>
                  </a:cubicBezTo>
                  <a:cubicBezTo>
                    <a:pt x="3665" y="210"/>
                    <a:pt x="3045" y="0"/>
                    <a:pt x="2515"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8073641" y="2149960"/>
              <a:ext cx="46685" cy="61151"/>
            </a:xfrm>
            <a:custGeom>
              <a:rect b="b" l="l" r="r" t="t"/>
              <a:pathLst>
                <a:path extrusionOk="0" h="3048" w="2327">
                  <a:moveTo>
                    <a:pt x="1432" y="0"/>
                  </a:moveTo>
                  <a:cubicBezTo>
                    <a:pt x="1313" y="0"/>
                    <a:pt x="1180" y="47"/>
                    <a:pt x="1035" y="154"/>
                  </a:cubicBezTo>
                  <a:cubicBezTo>
                    <a:pt x="435" y="588"/>
                    <a:pt x="1" y="2556"/>
                    <a:pt x="835" y="3023"/>
                  </a:cubicBezTo>
                  <a:cubicBezTo>
                    <a:pt x="868" y="3040"/>
                    <a:pt x="918" y="3048"/>
                    <a:pt x="968" y="3048"/>
                  </a:cubicBezTo>
                  <a:cubicBezTo>
                    <a:pt x="1018" y="3048"/>
                    <a:pt x="1068" y="3040"/>
                    <a:pt x="1102" y="3023"/>
                  </a:cubicBezTo>
                  <a:cubicBezTo>
                    <a:pt x="1569" y="2889"/>
                    <a:pt x="1936" y="2489"/>
                    <a:pt x="2102" y="1922"/>
                  </a:cubicBezTo>
                  <a:cubicBezTo>
                    <a:pt x="2326" y="1278"/>
                    <a:pt x="2057" y="0"/>
                    <a:pt x="1432"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8078998" y="2177485"/>
              <a:ext cx="33404" cy="34528"/>
            </a:xfrm>
            <a:custGeom>
              <a:rect b="b" l="l" r="r" t="t"/>
              <a:pathLst>
                <a:path extrusionOk="0" h="1721" w="1665">
                  <a:moveTo>
                    <a:pt x="748" y="1"/>
                  </a:moveTo>
                  <a:cubicBezTo>
                    <a:pt x="426" y="1"/>
                    <a:pt x="134" y="116"/>
                    <a:pt x="134" y="116"/>
                  </a:cubicBezTo>
                  <a:cubicBezTo>
                    <a:pt x="1" y="984"/>
                    <a:pt x="168" y="1484"/>
                    <a:pt x="568" y="1684"/>
                  </a:cubicBezTo>
                  <a:cubicBezTo>
                    <a:pt x="614" y="1709"/>
                    <a:pt x="664" y="1720"/>
                    <a:pt x="716" y="1720"/>
                  </a:cubicBezTo>
                  <a:cubicBezTo>
                    <a:pt x="1083" y="1720"/>
                    <a:pt x="1569" y="1184"/>
                    <a:pt x="1569" y="1184"/>
                  </a:cubicBezTo>
                  <a:cubicBezTo>
                    <a:pt x="1664" y="209"/>
                    <a:pt x="1179" y="1"/>
                    <a:pt x="748" y="1"/>
                  </a:cubicBezTo>
                  <a:close/>
                </a:path>
              </a:pathLst>
            </a:custGeom>
            <a:solidFill>
              <a:srgbClr val="C187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7902989" y="2306969"/>
              <a:ext cx="188748" cy="133857"/>
            </a:xfrm>
            <a:custGeom>
              <a:rect b="b" l="l" r="r" t="t"/>
              <a:pathLst>
                <a:path extrusionOk="0" h="6672" w="9408">
                  <a:moveTo>
                    <a:pt x="8707" y="0"/>
                  </a:moveTo>
                  <a:lnTo>
                    <a:pt x="4070" y="3503"/>
                  </a:lnTo>
                  <a:lnTo>
                    <a:pt x="3270" y="5438"/>
                  </a:lnTo>
                  <a:lnTo>
                    <a:pt x="1669" y="567"/>
                  </a:lnTo>
                  <a:lnTo>
                    <a:pt x="1" y="2736"/>
                  </a:lnTo>
                  <a:lnTo>
                    <a:pt x="268" y="5438"/>
                  </a:lnTo>
                  <a:lnTo>
                    <a:pt x="1535" y="3903"/>
                  </a:lnTo>
                  <a:cubicBezTo>
                    <a:pt x="1535" y="3903"/>
                    <a:pt x="2036" y="5671"/>
                    <a:pt x="3070" y="6105"/>
                  </a:cubicBezTo>
                  <a:lnTo>
                    <a:pt x="3837" y="6205"/>
                  </a:lnTo>
                  <a:lnTo>
                    <a:pt x="5071" y="6171"/>
                  </a:lnTo>
                  <a:lnTo>
                    <a:pt x="6105" y="6672"/>
                  </a:lnTo>
                  <a:lnTo>
                    <a:pt x="9408" y="3069"/>
                  </a:lnTo>
                  <a:lnTo>
                    <a:pt x="870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8035823" y="3051809"/>
              <a:ext cx="141581" cy="125531"/>
            </a:xfrm>
            <a:custGeom>
              <a:rect b="b" l="l" r="r" t="t"/>
              <a:pathLst>
                <a:path extrusionOk="0" h="6257" w="7057">
                  <a:moveTo>
                    <a:pt x="4221" y="1"/>
                  </a:moveTo>
                  <a:lnTo>
                    <a:pt x="1419" y="1802"/>
                  </a:lnTo>
                  <a:cubicBezTo>
                    <a:pt x="1" y="2627"/>
                    <a:pt x="637" y="5506"/>
                    <a:pt x="1587" y="5506"/>
                  </a:cubicBezTo>
                  <a:cubicBezTo>
                    <a:pt x="1597" y="5506"/>
                    <a:pt x="1608" y="5506"/>
                    <a:pt x="1619" y="5505"/>
                  </a:cubicBezTo>
                  <a:cubicBezTo>
                    <a:pt x="2220" y="5505"/>
                    <a:pt x="3154" y="5938"/>
                    <a:pt x="3921" y="6172"/>
                  </a:cubicBezTo>
                  <a:cubicBezTo>
                    <a:pt x="4081" y="6230"/>
                    <a:pt x="4243" y="6256"/>
                    <a:pt x="4403" y="6256"/>
                  </a:cubicBezTo>
                  <a:cubicBezTo>
                    <a:pt x="5076" y="6256"/>
                    <a:pt x="5700" y="5779"/>
                    <a:pt x="5889" y="5105"/>
                  </a:cubicBezTo>
                  <a:lnTo>
                    <a:pt x="7056" y="1402"/>
                  </a:lnTo>
                  <a:lnTo>
                    <a:pt x="4221" y="1"/>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8080342" y="3117394"/>
              <a:ext cx="22109" cy="45542"/>
            </a:xfrm>
            <a:custGeom>
              <a:rect b="b" l="l" r="r" t="t"/>
              <a:pathLst>
                <a:path extrusionOk="0" fill="none" h="2270" w="1102">
                  <a:moveTo>
                    <a:pt x="1101" y="1"/>
                  </a:moveTo>
                  <a:cubicBezTo>
                    <a:pt x="1101" y="1"/>
                    <a:pt x="1" y="1202"/>
                    <a:pt x="601" y="2269"/>
                  </a:cubicBezTo>
                </a:path>
              </a:pathLst>
            </a:custGeom>
            <a:noFill/>
            <a:ln cap="rnd" cmpd="sng" w="10850">
              <a:solidFill>
                <a:srgbClr val="B57457"/>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8108449" y="3128107"/>
              <a:ext cx="15408" cy="43516"/>
            </a:xfrm>
            <a:custGeom>
              <a:rect b="b" l="l" r="r" t="t"/>
              <a:pathLst>
                <a:path extrusionOk="0" fill="none" h="2169" w="768">
                  <a:moveTo>
                    <a:pt x="768" y="1"/>
                  </a:moveTo>
                  <a:cubicBezTo>
                    <a:pt x="768" y="1"/>
                    <a:pt x="1" y="1468"/>
                    <a:pt x="367" y="2169"/>
                  </a:cubicBezTo>
                </a:path>
              </a:pathLst>
            </a:custGeom>
            <a:noFill/>
            <a:ln cap="rnd" cmpd="sng" w="10850">
              <a:solidFill>
                <a:srgbClr val="B57457"/>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8091717" y="2388001"/>
              <a:ext cx="267052" cy="703311"/>
            </a:xfrm>
            <a:custGeom>
              <a:rect b="b" l="l" r="r" t="t"/>
              <a:pathLst>
                <a:path extrusionOk="0" h="35056" w="13311">
                  <a:moveTo>
                    <a:pt x="3438" y="0"/>
                  </a:moveTo>
                  <a:cubicBezTo>
                    <a:pt x="2813" y="0"/>
                    <a:pt x="2345" y="216"/>
                    <a:pt x="2002" y="364"/>
                  </a:cubicBezTo>
                  <a:cubicBezTo>
                    <a:pt x="1302" y="698"/>
                    <a:pt x="1" y="2499"/>
                    <a:pt x="1368" y="5034"/>
                  </a:cubicBezTo>
                  <a:cubicBezTo>
                    <a:pt x="1368" y="5034"/>
                    <a:pt x="5271" y="15242"/>
                    <a:pt x="7139" y="17710"/>
                  </a:cubicBezTo>
                  <a:lnTo>
                    <a:pt x="801" y="32754"/>
                  </a:lnTo>
                  <a:cubicBezTo>
                    <a:pt x="801" y="32754"/>
                    <a:pt x="1802" y="34756"/>
                    <a:pt x="4537" y="35056"/>
                  </a:cubicBezTo>
                  <a:cubicBezTo>
                    <a:pt x="4537" y="35056"/>
                    <a:pt x="10808" y="22747"/>
                    <a:pt x="11609" y="21680"/>
                  </a:cubicBezTo>
                  <a:cubicBezTo>
                    <a:pt x="12376" y="20579"/>
                    <a:pt x="13310" y="18878"/>
                    <a:pt x="13310" y="18077"/>
                  </a:cubicBezTo>
                  <a:cubicBezTo>
                    <a:pt x="13310" y="17310"/>
                    <a:pt x="8940" y="3700"/>
                    <a:pt x="6539" y="1532"/>
                  </a:cubicBezTo>
                  <a:cubicBezTo>
                    <a:pt x="5227" y="332"/>
                    <a:pt x="4213" y="0"/>
                    <a:pt x="34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8095068" y="2388784"/>
              <a:ext cx="142564" cy="646313"/>
            </a:xfrm>
            <a:custGeom>
              <a:rect b="b" l="l" r="r" t="t"/>
              <a:pathLst>
                <a:path extrusionOk="0" h="32215" w="7106">
                  <a:moveTo>
                    <a:pt x="2335" y="0"/>
                  </a:moveTo>
                  <a:cubicBezTo>
                    <a:pt x="2310" y="0"/>
                    <a:pt x="2285" y="9"/>
                    <a:pt x="2269" y="25"/>
                  </a:cubicBezTo>
                  <a:cubicBezTo>
                    <a:pt x="0" y="2093"/>
                    <a:pt x="1068" y="4862"/>
                    <a:pt x="1568" y="6196"/>
                  </a:cubicBezTo>
                  <a:cubicBezTo>
                    <a:pt x="1668" y="6430"/>
                    <a:pt x="1735" y="6630"/>
                    <a:pt x="1802" y="6763"/>
                  </a:cubicBezTo>
                  <a:cubicBezTo>
                    <a:pt x="2035" y="7664"/>
                    <a:pt x="6438" y="16804"/>
                    <a:pt x="6839" y="17638"/>
                  </a:cubicBezTo>
                  <a:lnTo>
                    <a:pt x="834" y="32015"/>
                  </a:lnTo>
                  <a:cubicBezTo>
                    <a:pt x="801" y="32115"/>
                    <a:pt x="834" y="32148"/>
                    <a:pt x="934" y="32182"/>
                  </a:cubicBezTo>
                  <a:cubicBezTo>
                    <a:pt x="868" y="32215"/>
                    <a:pt x="934" y="32215"/>
                    <a:pt x="934" y="32215"/>
                  </a:cubicBezTo>
                  <a:cubicBezTo>
                    <a:pt x="968" y="32215"/>
                    <a:pt x="1001" y="32182"/>
                    <a:pt x="1034" y="32148"/>
                  </a:cubicBezTo>
                  <a:lnTo>
                    <a:pt x="7105" y="17705"/>
                  </a:lnTo>
                  <a:lnTo>
                    <a:pt x="7105" y="17605"/>
                  </a:lnTo>
                  <a:cubicBezTo>
                    <a:pt x="7039" y="17504"/>
                    <a:pt x="2302" y="7631"/>
                    <a:pt x="2035" y="6663"/>
                  </a:cubicBezTo>
                  <a:cubicBezTo>
                    <a:pt x="2002" y="6497"/>
                    <a:pt x="1902" y="6330"/>
                    <a:pt x="1835" y="6096"/>
                  </a:cubicBezTo>
                  <a:cubicBezTo>
                    <a:pt x="1301" y="4695"/>
                    <a:pt x="301" y="2127"/>
                    <a:pt x="2402" y="192"/>
                  </a:cubicBezTo>
                  <a:cubicBezTo>
                    <a:pt x="2469" y="159"/>
                    <a:pt x="2469" y="92"/>
                    <a:pt x="2402" y="25"/>
                  </a:cubicBezTo>
                  <a:cubicBezTo>
                    <a:pt x="2385" y="9"/>
                    <a:pt x="2360" y="0"/>
                    <a:pt x="23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8235605" y="2741342"/>
              <a:ext cx="85687" cy="21387"/>
            </a:xfrm>
            <a:custGeom>
              <a:rect b="b" l="l" r="r" t="t"/>
              <a:pathLst>
                <a:path extrusionOk="0" h="1066" w="4271">
                  <a:moveTo>
                    <a:pt x="787" y="0"/>
                  </a:moveTo>
                  <a:cubicBezTo>
                    <a:pt x="568" y="0"/>
                    <a:pt x="349" y="10"/>
                    <a:pt x="134" y="32"/>
                  </a:cubicBezTo>
                  <a:cubicBezTo>
                    <a:pt x="34" y="32"/>
                    <a:pt x="0" y="98"/>
                    <a:pt x="0" y="132"/>
                  </a:cubicBezTo>
                  <a:cubicBezTo>
                    <a:pt x="0" y="232"/>
                    <a:pt x="100" y="265"/>
                    <a:pt x="134" y="265"/>
                  </a:cubicBezTo>
                  <a:cubicBezTo>
                    <a:pt x="358" y="243"/>
                    <a:pt x="583" y="232"/>
                    <a:pt x="807" y="232"/>
                  </a:cubicBezTo>
                  <a:cubicBezTo>
                    <a:pt x="1922" y="232"/>
                    <a:pt x="3032" y="505"/>
                    <a:pt x="4003" y="1032"/>
                  </a:cubicBezTo>
                  <a:cubicBezTo>
                    <a:pt x="4037" y="1066"/>
                    <a:pt x="4103" y="1066"/>
                    <a:pt x="4103" y="1066"/>
                  </a:cubicBezTo>
                  <a:cubicBezTo>
                    <a:pt x="4137" y="1066"/>
                    <a:pt x="4170" y="999"/>
                    <a:pt x="4203" y="966"/>
                  </a:cubicBezTo>
                  <a:cubicBezTo>
                    <a:pt x="4270" y="899"/>
                    <a:pt x="4203" y="865"/>
                    <a:pt x="4170" y="799"/>
                  </a:cubicBezTo>
                  <a:cubicBezTo>
                    <a:pt x="3159" y="293"/>
                    <a:pt x="1958" y="0"/>
                    <a:pt x="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8248987" y="2733939"/>
              <a:ext cx="43516" cy="5377"/>
            </a:xfrm>
            <a:custGeom>
              <a:rect b="b" l="l" r="r" t="t"/>
              <a:pathLst>
                <a:path extrusionOk="0" h="268" w="2169">
                  <a:moveTo>
                    <a:pt x="134" y="0"/>
                  </a:moveTo>
                  <a:cubicBezTo>
                    <a:pt x="34" y="0"/>
                    <a:pt x="1" y="67"/>
                    <a:pt x="1" y="134"/>
                  </a:cubicBezTo>
                  <a:cubicBezTo>
                    <a:pt x="1" y="167"/>
                    <a:pt x="34" y="267"/>
                    <a:pt x="134" y="267"/>
                  </a:cubicBezTo>
                  <a:lnTo>
                    <a:pt x="2035" y="267"/>
                  </a:lnTo>
                  <a:cubicBezTo>
                    <a:pt x="2135" y="267"/>
                    <a:pt x="2169" y="200"/>
                    <a:pt x="2169" y="134"/>
                  </a:cubicBezTo>
                  <a:cubicBezTo>
                    <a:pt x="2169" y="67"/>
                    <a:pt x="2135" y="0"/>
                    <a:pt x="20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8248987" y="2756690"/>
              <a:ext cx="18758" cy="6701"/>
            </a:xfrm>
            <a:custGeom>
              <a:rect b="b" l="l" r="r" t="t"/>
              <a:pathLst>
                <a:path extrusionOk="0" h="334" w="935">
                  <a:moveTo>
                    <a:pt x="134" y="0"/>
                  </a:moveTo>
                  <a:cubicBezTo>
                    <a:pt x="34" y="0"/>
                    <a:pt x="1" y="100"/>
                    <a:pt x="1" y="134"/>
                  </a:cubicBezTo>
                  <a:cubicBezTo>
                    <a:pt x="1" y="201"/>
                    <a:pt x="34" y="267"/>
                    <a:pt x="134" y="267"/>
                  </a:cubicBezTo>
                  <a:cubicBezTo>
                    <a:pt x="172" y="261"/>
                    <a:pt x="209" y="258"/>
                    <a:pt x="246" y="258"/>
                  </a:cubicBezTo>
                  <a:cubicBezTo>
                    <a:pt x="401" y="258"/>
                    <a:pt x="552" y="307"/>
                    <a:pt x="768" y="334"/>
                  </a:cubicBezTo>
                  <a:cubicBezTo>
                    <a:pt x="801" y="334"/>
                    <a:pt x="868" y="301"/>
                    <a:pt x="868" y="267"/>
                  </a:cubicBezTo>
                  <a:cubicBezTo>
                    <a:pt x="935" y="167"/>
                    <a:pt x="868" y="134"/>
                    <a:pt x="801" y="100"/>
                  </a:cubicBezTo>
                  <a:cubicBezTo>
                    <a:pt x="601" y="0"/>
                    <a:pt x="334" y="0"/>
                    <a:pt x="134" y="0"/>
                  </a:cubicBezTo>
                  <a:close/>
                </a:path>
              </a:pathLst>
            </a:custGeom>
            <a:solidFill>
              <a:srgbClr val="6B7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8092379" y="2401323"/>
              <a:ext cx="28810" cy="120475"/>
            </a:xfrm>
            <a:custGeom>
              <a:rect b="b" l="l" r="r" t="t"/>
              <a:pathLst>
                <a:path extrusionOk="0" h="6005" w="1436">
                  <a:moveTo>
                    <a:pt x="435" y="1"/>
                  </a:moveTo>
                  <a:cubicBezTo>
                    <a:pt x="335" y="1"/>
                    <a:pt x="301" y="34"/>
                    <a:pt x="268" y="134"/>
                  </a:cubicBezTo>
                  <a:cubicBezTo>
                    <a:pt x="1" y="1835"/>
                    <a:pt x="168" y="3537"/>
                    <a:pt x="768" y="5171"/>
                  </a:cubicBezTo>
                  <a:cubicBezTo>
                    <a:pt x="835" y="5405"/>
                    <a:pt x="968" y="5671"/>
                    <a:pt x="1135" y="5905"/>
                  </a:cubicBezTo>
                  <a:cubicBezTo>
                    <a:pt x="1168" y="5972"/>
                    <a:pt x="1235" y="6005"/>
                    <a:pt x="1269" y="6005"/>
                  </a:cubicBezTo>
                  <a:cubicBezTo>
                    <a:pt x="1302" y="6005"/>
                    <a:pt x="1302" y="6005"/>
                    <a:pt x="1335" y="5972"/>
                  </a:cubicBezTo>
                  <a:cubicBezTo>
                    <a:pt x="1402" y="5905"/>
                    <a:pt x="1435" y="5838"/>
                    <a:pt x="1402" y="5805"/>
                  </a:cubicBezTo>
                  <a:cubicBezTo>
                    <a:pt x="1269" y="5571"/>
                    <a:pt x="1135" y="5338"/>
                    <a:pt x="1068" y="5071"/>
                  </a:cubicBezTo>
                  <a:cubicBezTo>
                    <a:pt x="468" y="3503"/>
                    <a:pt x="301" y="1835"/>
                    <a:pt x="568" y="167"/>
                  </a:cubicBezTo>
                  <a:cubicBezTo>
                    <a:pt x="568" y="67"/>
                    <a:pt x="501" y="34"/>
                    <a:pt x="4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7967249" y="2346191"/>
              <a:ext cx="121137" cy="81253"/>
            </a:xfrm>
            <a:custGeom>
              <a:rect b="b" l="l" r="r" t="t"/>
              <a:pathLst>
                <a:path extrusionOk="0" h="4050" w="6038">
                  <a:moveTo>
                    <a:pt x="5884" y="0"/>
                  </a:moveTo>
                  <a:cubicBezTo>
                    <a:pt x="5851" y="0"/>
                    <a:pt x="5823" y="25"/>
                    <a:pt x="5804" y="80"/>
                  </a:cubicBezTo>
                  <a:cubicBezTo>
                    <a:pt x="4804" y="1481"/>
                    <a:pt x="2969" y="2982"/>
                    <a:pt x="2502" y="3316"/>
                  </a:cubicBezTo>
                  <a:lnTo>
                    <a:pt x="1535" y="1948"/>
                  </a:lnTo>
                  <a:cubicBezTo>
                    <a:pt x="1501" y="1915"/>
                    <a:pt x="1468" y="1915"/>
                    <a:pt x="1401" y="1915"/>
                  </a:cubicBezTo>
                  <a:cubicBezTo>
                    <a:pt x="1368" y="1915"/>
                    <a:pt x="1334" y="1948"/>
                    <a:pt x="1301" y="1948"/>
                  </a:cubicBezTo>
                  <a:lnTo>
                    <a:pt x="34" y="3816"/>
                  </a:lnTo>
                  <a:cubicBezTo>
                    <a:pt x="0" y="3883"/>
                    <a:pt x="0" y="3950"/>
                    <a:pt x="67" y="3983"/>
                  </a:cubicBezTo>
                  <a:cubicBezTo>
                    <a:pt x="134" y="4050"/>
                    <a:pt x="134" y="4050"/>
                    <a:pt x="167" y="4050"/>
                  </a:cubicBezTo>
                  <a:cubicBezTo>
                    <a:pt x="200" y="4050"/>
                    <a:pt x="234" y="4050"/>
                    <a:pt x="300" y="3983"/>
                  </a:cubicBezTo>
                  <a:lnTo>
                    <a:pt x="1468" y="2282"/>
                  </a:lnTo>
                  <a:lnTo>
                    <a:pt x="2369" y="3616"/>
                  </a:lnTo>
                  <a:cubicBezTo>
                    <a:pt x="2369" y="3649"/>
                    <a:pt x="2402" y="3649"/>
                    <a:pt x="2469" y="3649"/>
                  </a:cubicBezTo>
                  <a:cubicBezTo>
                    <a:pt x="2502" y="3649"/>
                    <a:pt x="2535" y="3649"/>
                    <a:pt x="2535" y="3616"/>
                  </a:cubicBezTo>
                  <a:cubicBezTo>
                    <a:pt x="2569" y="3616"/>
                    <a:pt x="4837" y="1881"/>
                    <a:pt x="6004" y="214"/>
                  </a:cubicBezTo>
                  <a:cubicBezTo>
                    <a:pt x="6038" y="147"/>
                    <a:pt x="6038" y="80"/>
                    <a:pt x="5971" y="47"/>
                  </a:cubicBezTo>
                  <a:cubicBezTo>
                    <a:pt x="5941" y="17"/>
                    <a:pt x="5911" y="0"/>
                    <a:pt x="58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7902989" y="2359834"/>
              <a:ext cx="60930" cy="69617"/>
            </a:xfrm>
            <a:custGeom>
              <a:rect b="b" l="l" r="r" t="t"/>
              <a:pathLst>
                <a:path extrusionOk="0" h="3470" w="3037">
                  <a:moveTo>
                    <a:pt x="101" y="1"/>
                  </a:moveTo>
                  <a:cubicBezTo>
                    <a:pt x="34" y="67"/>
                    <a:pt x="1" y="101"/>
                    <a:pt x="34" y="201"/>
                  </a:cubicBezTo>
                  <a:lnTo>
                    <a:pt x="902" y="2803"/>
                  </a:lnTo>
                  <a:cubicBezTo>
                    <a:pt x="902" y="2869"/>
                    <a:pt x="935" y="2903"/>
                    <a:pt x="1002" y="2903"/>
                  </a:cubicBezTo>
                  <a:cubicBezTo>
                    <a:pt x="1035" y="2903"/>
                    <a:pt x="1068" y="2903"/>
                    <a:pt x="1102" y="2869"/>
                  </a:cubicBezTo>
                  <a:lnTo>
                    <a:pt x="2102" y="1802"/>
                  </a:lnTo>
                  <a:lnTo>
                    <a:pt x="2770" y="3436"/>
                  </a:lnTo>
                  <a:cubicBezTo>
                    <a:pt x="2836" y="3436"/>
                    <a:pt x="2870" y="3470"/>
                    <a:pt x="2903" y="3470"/>
                  </a:cubicBezTo>
                  <a:lnTo>
                    <a:pt x="2936" y="3470"/>
                  </a:lnTo>
                  <a:cubicBezTo>
                    <a:pt x="3036" y="3436"/>
                    <a:pt x="3036" y="3403"/>
                    <a:pt x="3036" y="3303"/>
                  </a:cubicBezTo>
                  <a:lnTo>
                    <a:pt x="2336" y="1502"/>
                  </a:lnTo>
                  <a:cubicBezTo>
                    <a:pt x="2336" y="1468"/>
                    <a:pt x="2269" y="1435"/>
                    <a:pt x="2236" y="1435"/>
                  </a:cubicBezTo>
                  <a:cubicBezTo>
                    <a:pt x="2202" y="1435"/>
                    <a:pt x="2169" y="1435"/>
                    <a:pt x="2102" y="1468"/>
                  </a:cubicBezTo>
                  <a:lnTo>
                    <a:pt x="1102" y="2502"/>
                  </a:lnTo>
                  <a:lnTo>
                    <a:pt x="268" y="101"/>
                  </a:lnTo>
                  <a:cubicBezTo>
                    <a:pt x="234" y="1"/>
                    <a:pt x="201" y="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7928429" y="2432119"/>
              <a:ext cx="40165" cy="588273"/>
            </a:xfrm>
            <a:custGeom>
              <a:rect b="b" l="l" r="r" t="t"/>
              <a:pathLst>
                <a:path extrusionOk="0" h="29322" w="2002">
                  <a:moveTo>
                    <a:pt x="1935" y="0"/>
                  </a:moveTo>
                  <a:cubicBezTo>
                    <a:pt x="1835" y="0"/>
                    <a:pt x="1802" y="33"/>
                    <a:pt x="1768" y="100"/>
                  </a:cubicBezTo>
                  <a:cubicBezTo>
                    <a:pt x="1768" y="134"/>
                    <a:pt x="301" y="5537"/>
                    <a:pt x="834" y="11475"/>
                  </a:cubicBezTo>
                  <a:cubicBezTo>
                    <a:pt x="1401" y="17546"/>
                    <a:pt x="1001" y="26186"/>
                    <a:pt x="101" y="29188"/>
                  </a:cubicBezTo>
                  <a:cubicBezTo>
                    <a:pt x="0" y="29188"/>
                    <a:pt x="67" y="29288"/>
                    <a:pt x="167" y="29321"/>
                  </a:cubicBezTo>
                  <a:cubicBezTo>
                    <a:pt x="234" y="29321"/>
                    <a:pt x="301" y="29288"/>
                    <a:pt x="301" y="29221"/>
                  </a:cubicBezTo>
                  <a:cubicBezTo>
                    <a:pt x="1268" y="26186"/>
                    <a:pt x="1635" y="17513"/>
                    <a:pt x="1101" y="11442"/>
                  </a:cubicBezTo>
                  <a:cubicBezTo>
                    <a:pt x="568" y="5604"/>
                    <a:pt x="2002" y="200"/>
                    <a:pt x="2002" y="167"/>
                  </a:cubicBezTo>
                  <a:cubicBezTo>
                    <a:pt x="2002" y="100"/>
                    <a:pt x="1969" y="33"/>
                    <a:pt x="19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7988656" y="2551230"/>
              <a:ext cx="109782" cy="26783"/>
            </a:xfrm>
            <a:custGeom>
              <a:rect b="b" l="l" r="r" t="t"/>
              <a:pathLst>
                <a:path extrusionOk="0" h="1335" w="5472">
                  <a:moveTo>
                    <a:pt x="334" y="268"/>
                  </a:moveTo>
                  <a:lnTo>
                    <a:pt x="5171" y="334"/>
                  </a:lnTo>
                  <a:lnTo>
                    <a:pt x="5171" y="1068"/>
                  </a:lnTo>
                  <a:lnTo>
                    <a:pt x="267" y="1035"/>
                  </a:lnTo>
                  <a:lnTo>
                    <a:pt x="334" y="268"/>
                  </a:lnTo>
                  <a:close/>
                  <a:moveTo>
                    <a:pt x="234" y="1"/>
                  </a:moveTo>
                  <a:cubicBezTo>
                    <a:pt x="134" y="1"/>
                    <a:pt x="101" y="34"/>
                    <a:pt x="101" y="101"/>
                  </a:cubicBezTo>
                  <a:lnTo>
                    <a:pt x="1" y="1168"/>
                  </a:lnTo>
                  <a:cubicBezTo>
                    <a:pt x="1" y="1168"/>
                    <a:pt x="1" y="1202"/>
                    <a:pt x="67" y="1235"/>
                  </a:cubicBezTo>
                  <a:cubicBezTo>
                    <a:pt x="67" y="1268"/>
                    <a:pt x="101" y="1268"/>
                    <a:pt x="134" y="1268"/>
                  </a:cubicBezTo>
                  <a:lnTo>
                    <a:pt x="5338" y="1335"/>
                  </a:lnTo>
                  <a:cubicBezTo>
                    <a:pt x="5404" y="1335"/>
                    <a:pt x="5438" y="1335"/>
                    <a:pt x="5438" y="1268"/>
                  </a:cubicBezTo>
                  <a:cubicBezTo>
                    <a:pt x="5471" y="1268"/>
                    <a:pt x="5471" y="1235"/>
                    <a:pt x="5471" y="1202"/>
                  </a:cubicBezTo>
                  <a:lnTo>
                    <a:pt x="5471" y="167"/>
                  </a:lnTo>
                  <a:cubicBezTo>
                    <a:pt x="5471" y="67"/>
                    <a:pt x="5438" y="34"/>
                    <a:pt x="5338" y="34"/>
                  </a:cubicBezTo>
                  <a:lnTo>
                    <a:pt x="2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7774509" y="2423753"/>
              <a:ext cx="64922" cy="306856"/>
            </a:xfrm>
            <a:custGeom>
              <a:rect b="b" l="l" r="r" t="t"/>
              <a:pathLst>
                <a:path extrusionOk="0" h="15295" w="3236">
                  <a:moveTo>
                    <a:pt x="3098" y="0"/>
                  </a:moveTo>
                  <a:cubicBezTo>
                    <a:pt x="3069" y="0"/>
                    <a:pt x="3036" y="17"/>
                    <a:pt x="3002" y="50"/>
                  </a:cubicBezTo>
                  <a:cubicBezTo>
                    <a:pt x="2469" y="651"/>
                    <a:pt x="2002" y="1885"/>
                    <a:pt x="1101" y="4220"/>
                  </a:cubicBezTo>
                  <a:lnTo>
                    <a:pt x="968" y="4553"/>
                  </a:lnTo>
                  <a:cubicBezTo>
                    <a:pt x="0" y="7089"/>
                    <a:pt x="601" y="14894"/>
                    <a:pt x="634" y="15228"/>
                  </a:cubicBezTo>
                  <a:cubicBezTo>
                    <a:pt x="601" y="15261"/>
                    <a:pt x="634" y="15294"/>
                    <a:pt x="734" y="15294"/>
                  </a:cubicBezTo>
                  <a:cubicBezTo>
                    <a:pt x="801" y="15294"/>
                    <a:pt x="834" y="15228"/>
                    <a:pt x="834" y="15161"/>
                  </a:cubicBezTo>
                  <a:cubicBezTo>
                    <a:pt x="834" y="15094"/>
                    <a:pt x="234" y="7089"/>
                    <a:pt x="1168" y="4620"/>
                  </a:cubicBezTo>
                  <a:lnTo>
                    <a:pt x="1301" y="4287"/>
                  </a:lnTo>
                  <a:cubicBezTo>
                    <a:pt x="2169" y="2052"/>
                    <a:pt x="2636" y="784"/>
                    <a:pt x="3169" y="217"/>
                  </a:cubicBezTo>
                  <a:cubicBezTo>
                    <a:pt x="3236" y="150"/>
                    <a:pt x="3236" y="84"/>
                    <a:pt x="3169" y="50"/>
                  </a:cubicBezTo>
                  <a:cubicBezTo>
                    <a:pt x="3153" y="17"/>
                    <a:pt x="3128" y="0"/>
                    <a:pt x="30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8127188" y="3011403"/>
              <a:ext cx="74312" cy="41770"/>
            </a:xfrm>
            <a:custGeom>
              <a:rect b="b" l="l" r="r" t="t"/>
              <a:pathLst>
                <a:path extrusionOk="0" h="2082" w="3704">
                  <a:moveTo>
                    <a:pt x="106" y="0"/>
                  </a:moveTo>
                  <a:cubicBezTo>
                    <a:pt x="90" y="0"/>
                    <a:pt x="76" y="5"/>
                    <a:pt x="67" y="13"/>
                  </a:cubicBezTo>
                  <a:cubicBezTo>
                    <a:pt x="34" y="80"/>
                    <a:pt x="1" y="147"/>
                    <a:pt x="34" y="180"/>
                  </a:cubicBezTo>
                  <a:cubicBezTo>
                    <a:pt x="67" y="280"/>
                    <a:pt x="901" y="1314"/>
                    <a:pt x="3570" y="2082"/>
                  </a:cubicBezTo>
                  <a:cubicBezTo>
                    <a:pt x="3603" y="2082"/>
                    <a:pt x="3703" y="2015"/>
                    <a:pt x="3703" y="1982"/>
                  </a:cubicBezTo>
                  <a:cubicBezTo>
                    <a:pt x="3703" y="1915"/>
                    <a:pt x="3670" y="1848"/>
                    <a:pt x="3603" y="1815"/>
                  </a:cubicBezTo>
                  <a:cubicBezTo>
                    <a:pt x="1068" y="1114"/>
                    <a:pt x="234" y="114"/>
                    <a:pt x="234" y="80"/>
                  </a:cubicBezTo>
                  <a:cubicBezTo>
                    <a:pt x="210" y="31"/>
                    <a:pt x="149" y="0"/>
                    <a:pt x="106" y="0"/>
                  </a:cubicBezTo>
                  <a:close/>
                </a:path>
              </a:pathLst>
            </a:custGeom>
            <a:solidFill>
              <a:srgbClr val="AFB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7951179" y="3181654"/>
              <a:ext cx="109782" cy="19421"/>
            </a:xfrm>
            <a:custGeom>
              <a:rect b="b" l="l" r="r" t="t"/>
              <a:pathLst>
                <a:path extrusionOk="0" h="968" w="5472">
                  <a:moveTo>
                    <a:pt x="167" y="0"/>
                  </a:moveTo>
                  <a:cubicBezTo>
                    <a:pt x="101" y="0"/>
                    <a:pt x="34" y="34"/>
                    <a:pt x="1" y="67"/>
                  </a:cubicBezTo>
                  <a:cubicBezTo>
                    <a:pt x="1" y="167"/>
                    <a:pt x="34" y="200"/>
                    <a:pt x="101" y="234"/>
                  </a:cubicBezTo>
                  <a:cubicBezTo>
                    <a:pt x="167" y="267"/>
                    <a:pt x="2202" y="667"/>
                    <a:pt x="5338" y="968"/>
                  </a:cubicBezTo>
                  <a:cubicBezTo>
                    <a:pt x="5438" y="968"/>
                    <a:pt x="5471" y="901"/>
                    <a:pt x="5471" y="834"/>
                  </a:cubicBezTo>
                  <a:cubicBezTo>
                    <a:pt x="5471" y="734"/>
                    <a:pt x="5438" y="701"/>
                    <a:pt x="5338" y="701"/>
                  </a:cubicBezTo>
                  <a:cubicBezTo>
                    <a:pt x="2202" y="400"/>
                    <a:pt x="167" y="0"/>
                    <a:pt x="167" y="0"/>
                  </a:cubicBezTo>
                  <a:close/>
                </a:path>
              </a:pathLst>
            </a:custGeom>
            <a:solidFill>
              <a:srgbClr val="3F4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8051572" y="3097993"/>
              <a:ext cx="36815" cy="60248"/>
            </a:xfrm>
            <a:custGeom>
              <a:rect b="b" l="l" r="r" t="t"/>
              <a:pathLst>
                <a:path extrusionOk="0" fill="none" h="3003" w="1835">
                  <a:moveTo>
                    <a:pt x="1835" y="1"/>
                  </a:moveTo>
                  <a:cubicBezTo>
                    <a:pt x="1835" y="1"/>
                    <a:pt x="0" y="201"/>
                    <a:pt x="934" y="3003"/>
                  </a:cubicBezTo>
                </a:path>
              </a:pathLst>
            </a:custGeom>
            <a:noFill/>
            <a:ln cap="rnd" cmpd="sng" w="10850">
              <a:solidFill>
                <a:srgbClr val="B57457"/>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6025139" y="4060351"/>
              <a:ext cx="677290" cy="157952"/>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6082699" y="4074395"/>
              <a:ext cx="28790" cy="129182"/>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6171696" y="40743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6260713" y="40743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6349048" y="40743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6438066" y="40743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6527725" y="4074395"/>
              <a:ext cx="28810" cy="129182"/>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6616080" y="40743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6055253" y="4074395"/>
              <a:ext cx="187404" cy="128520"/>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6025139" y="4060351"/>
              <a:ext cx="677290" cy="14064"/>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5978975" y="3901075"/>
              <a:ext cx="676608" cy="157952"/>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6035853" y="3915119"/>
              <a:ext cx="28790" cy="129844"/>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6124188" y="39151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6213867" y="39151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6302202" y="39151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6391220" y="39151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6479555" y="39151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6569234" y="39151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6009089" y="3915119"/>
              <a:ext cx="187404" cy="129182"/>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5978975" y="3901075"/>
              <a:ext cx="676608" cy="14064"/>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7052399" y="4060351"/>
              <a:ext cx="677290" cy="157952"/>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7109297" y="4074395"/>
              <a:ext cx="29472" cy="129182"/>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7198294" y="40743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7287973" y="40743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7376309" y="4074395"/>
              <a:ext cx="29472" cy="129182"/>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7465326" y="40743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7553661" y="40743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7643340" y="40743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7083195" y="4074395"/>
              <a:ext cx="187404" cy="128520"/>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7083195" y="4074395"/>
              <a:ext cx="187404" cy="128520"/>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7052399" y="4060351"/>
              <a:ext cx="677290" cy="14064"/>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6786050" y="3901737"/>
              <a:ext cx="676608" cy="158634"/>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6842947" y="3915119"/>
              <a:ext cx="29452" cy="129844"/>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6931944" y="39151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7020962" y="39151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7109297" y="39151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7198294" y="39151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7287973" y="39151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7376309" y="39151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6816164" y="3915119"/>
              <a:ext cx="187404" cy="129182"/>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6786050" y="3901075"/>
              <a:ext cx="676608" cy="14064"/>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7077177" y="3745129"/>
              <a:ext cx="677270" cy="158634"/>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134716" y="3759193"/>
              <a:ext cx="29472" cy="129182"/>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223733" y="3759193"/>
              <a:ext cx="28790" cy="129182"/>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7401086" y="3759193"/>
              <a:ext cx="28790" cy="129182"/>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7490083" y="3759193"/>
              <a:ext cx="29472" cy="129182"/>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7579100" y="37591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7667435" y="37591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7107290" y="3759193"/>
              <a:ext cx="187404" cy="128520"/>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7107290" y="3759193"/>
              <a:ext cx="187404" cy="128520"/>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7077177" y="3744467"/>
              <a:ext cx="677270" cy="14746"/>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7130041" y="3170940"/>
              <a:ext cx="577559" cy="560426"/>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7116660" y="3152202"/>
              <a:ext cx="598966" cy="598986"/>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7123340" y="3164019"/>
              <a:ext cx="592285" cy="575794"/>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7314075" y="3294084"/>
              <a:ext cx="212843" cy="344674"/>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7166856" y="3206872"/>
              <a:ext cx="423640" cy="422516"/>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7687498" y="629671"/>
              <a:ext cx="419627" cy="41896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8108449" y="546692"/>
              <a:ext cx="239606" cy="241613"/>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8107787" y="839805"/>
              <a:ext cx="351355" cy="351375"/>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5094239" y="769078"/>
              <a:ext cx="542109" cy="542089"/>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5228096" y="902915"/>
              <a:ext cx="275739" cy="274415"/>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5357259" y="754192"/>
              <a:ext cx="290465" cy="291970"/>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5606214" y="736276"/>
              <a:ext cx="59566" cy="59586"/>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5632316" y="710857"/>
              <a:ext cx="56897" cy="58241"/>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8378150" y="3327548"/>
              <a:ext cx="66949" cy="66929"/>
            </a:xfrm>
            <a:custGeom>
              <a:rect b="b" l="l" r="r" t="t"/>
              <a:pathLst>
                <a:path extrusionOk="0" h="3336" w="3337">
                  <a:moveTo>
                    <a:pt x="0" y="0"/>
                  </a:moveTo>
                  <a:lnTo>
                    <a:pt x="0" y="3336"/>
                  </a:lnTo>
                  <a:lnTo>
                    <a:pt x="3336" y="3336"/>
                  </a:lnTo>
                  <a:lnTo>
                    <a:pt x="3336"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8470497" y="3286039"/>
              <a:ext cx="66949" cy="108438"/>
            </a:xfrm>
            <a:custGeom>
              <a:rect b="b" l="l" r="r" t="t"/>
              <a:pathLst>
                <a:path extrusionOk="0" h="5405" w="3337">
                  <a:moveTo>
                    <a:pt x="1" y="1"/>
                  </a:moveTo>
                  <a:lnTo>
                    <a:pt x="1" y="5405"/>
                  </a:lnTo>
                  <a:lnTo>
                    <a:pt x="3336" y="5405"/>
                  </a:lnTo>
                  <a:lnTo>
                    <a:pt x="3336"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8564189" y="3231830"/>
              <a:ext cx="66949" cy="161323"/>
            </a:xfrm>
            <a:custGeom>
              <a:rect b="b" l="l" r="r" t="t"/>
              <a:pathLst>
                <a:path extrusionOk="0" h="8041" w="3337">
                  <a:moveTo>
                    <a:pt x="1" y="1"/>
                  </a:moveTo>
                  <a:lnTo>
                    <a:pt x="1" y="8040"/>
                  </a:lnTo>
                  <a:lnTo>
                    <a:pt x="3337" y="8040"/>
                  </a:lnTo>
                  <a:lnTo>
                    <a:pt x="3337"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8657219" y="3154208"/>
              <a:ext cx="66949" cy="239606"/>
            </a:xfrm>
            <a:custGeom>
              <a:rect b="b" l="l" r="r" t="t"/>
              <a:pathLst>
                <a:path extrusionOk="0" h="11943" w="3337">
                  <a:moveTo>
                    <a:pt x="0" y="1"/>
                  </a:moveTo>
                  <a:lnTo>
                    <a:pt x="0" y="11942"/>
                  </a:lnTo>
                  <a:lnTo>
                    <a:pt x="3336" y="11942"/>
                  </a:lnTo>
                  <a:lnTo>
                    <a:pt x="3336"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36"/>
          <p:cNvSpPr txBox="1"/>
          <p:nvPr>
            <p:ph type="ctrTitle"/>
          </p:nvPr>
        </p:nvSpPr>
        <p:spPr>
          <a:xfrm>
            <a:off x="275975" y="634475"/>
            <a:ext cx="4865400" cy="3163800"/>
          </a:xfrm>
          <a:prstGeom prst="rect">
            <a:avLst/>
          </a:prstGeom>
        </p:spPr>
        <p:txBody>
          <a:bodyPr anchorCtr="0" anchor="ctr" bIns="91425" lIns="91425" spcFirstLastPara="1" rIns="0" wrap="square" tIns="45700">
            <a:noAutofit/>
          </a:bodyPr>
          <a:lstStyle/>
          <a:p>
            <a:pPr indent="0" lvl="0" marL="0" rtl="0" algn="l">
              <a:spcBef>
                <a:spcPts val="0"/>
              </a:spcBef>
              <a:spcAft>
                <a:spcPts val="0"/>
              </a:spcAft>
              <a:buClr>
                <a:schemeClr val="dk1"/>
              </a:buClr>
              <a:buSzPts val="1100"/>
              <a:buFont typeface="Arial"/>
              <a:buNone/>
            </a:pPr>
            <a:r>
              <a:rPr lang="en" sz="4200">
                <a:solidFill>
                  <a:schemeClr val="lt2"/>
                </a:solidFill>
              </a:rPr>
              <a:t>Stock Predictions </a:t>
            </a:r>
            <a:r>
              <a:rPr lang="en" sz="4200"/>
              <a:t>Using Machine Learning</a:t>
            </a:r>
            <a:endParaRPr i="1" sz="420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45"/>
          <p:cNvSpPr/>
          <p:nvPr/>
        </p:nvSpPr>
        <p:spPr>
          <a:xfrm>
            <a:off x="486925" y="4570675"/>
            <a:ext cx="1829400" cy="227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45"/>
          <p:cNvGrpSpPr/>
          <p:nvPr/>
        </p:nvGrpSpPr>
        <p:grpSpPr>
          <a:xfrm>
            <a:off x="-115100" y="0"/>
            <a:ext cx="4099649" cy="2318775"/>
            <a:chOff x="-84625" y="1957875"/>
            <a:chExt cx="4099649" cy="2318775"/>
          </a:xfrm>
        </p:grpSpPr>
        <p:sp>
          <p:nvSpPr>
            <p:cNvPr id="1498" name="Google Shape;1498;p45"/>
            <p:cNvSpPr/>
            <p:nvPr/>
          </p:nvSpPr>
          <p:spPr>
            <a:xfrm>
              <a:off x="-84625" y="2571750"/>
              <a:ext cx="3537600" cy="1704900"/>
            </a:xfrm>
            <a:custGeom>
              <a:rect b="b" l="l" r="r" t="t"/>
              <a:pathLst>
                <a:path extrusionOk="0" h="68196" w="141504">
                  <a:moveTo>
                    <a:pt x="0" y="46759"/>
                  </a:moveTo>
                  <a:lnTo>
                    <a:pt x="8276" y="39134"/>
                  </a:lnTo>
                  <a:lnTo>
                    <a:pt x="45684" y="68196"/>
                  </a:lnTo>
                  <a:lnTo>
                    <a:pt x="84530" y="20142"/>
                  </a:lnTo>
                  <a:lnTo>
                    <a:pt x="112441" y="38270"/>
                  </a:lnTo>
                  <a:lnTo>
                    <a:pt x="141504" y="0"/>
                  </a:lnTo>
                </a:path>
              </a:pathLst>
            </a:custGeom>
            <a:noFill/>
            <a:ln cap="flat" cmpd="sng" w="152400">
              <a:solidFill>
                <a:schemeClr val="accent3"/>
              </a:solidFill>
              <a:prstDash val="solid"/>
              <a:miter lim="8000"/>
              <a:headEnd len="med" w="med" type="none"/>
              <a:tailEnd len="med" w="med" type="none"/>
            </a:ln>
          </p:spPr>
        </p:sp>
        <p:sp>
          <p:nvSpPr>
            <p:cNvPr id="1499" name="Google Shape;1499;p45"/>
            <p:cNvSpPr/>
            <p:nvPr/>
          </p:nvSpPr>
          <p:spPr>
            <a:xfrm rot="2161912">
              <a:off x="3316864" y="206140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45"/>
          <p:cNvGrpSpPr/>
          <p:nvPr/>
        </p:nvGrpSpPr>
        <p:grpSpPr>
          <a:xfrm>
            <a:off x="1147189" y="1409224"/>
            <a:ext cx="2576351" cy="1680589"/>
            <a:chOff x="3070475" y="1826750"/>
            <a:chExt cx="2652750" cy="1730425"/>
          </a:xfrm>
        </p:grpSpPr>
        <p:grpSp>
          <p:nvGrpSpPr>
            <p:cNvPr id="1501" name="Google Shape;1501;p45"/>
            <p:cNvGrpSpPr/>
            <p:nvPr/>
          </p:nvGrpSpPr>
          <p:grpSpPr>
            <a:xfrm>
              <a:off x="3070475" y="1826750"/>
              <a:ext cx="2652750" cy="1730425"/>
              <a:chOff x="3070475" y="1826750"/>
              <a:chExt cx="2652750" cy="1730425"/>
            </a:xfrm>
          </p:grpSpPr>
          <p:sp>
            <p:nvSpPr>
              <p:cNvPr id="1502" name="Google Shape;1502;p45"/>
              <p:cNvSpPr/>
              <p:nvPr/>
            </p:nvSpPr>
            <p:spPr>
              <a:xfrm>
                <a:off x="3070475" y="1826750"/>
                <a:ext cx="2652750" cy="1730425"/>
              </a:xfrm>
              <a:custGeom>
                <a:rect b="b" l="l" r="r" t="t"/>
                <a:pathLst>
                  <a:path extrusionOk="0" h="69217" w="10611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3088825" y="2017725"/>
                <a:ext cx="2616900" cy="1526950"/>
              </a:xfrm>
              <a:custGeom>
                <a:rect b="b" l="l" r="r" t="t"/>
                <a:pathLst>
                  <a:path extrusionOk="0" h="61078" w="104676">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3089675" y="1839250"/>
                <a:ext cx="2616050" cy="178500"/>
              </a:xfrm>
              <a:custGeom>
                <a:rect b="b" l="l" r="r" t="t"/>
                <a:pathLst>
                  <a:path extrusionOk="0" h="7140" w="104642">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3223100" y="2511400"/>
                <a:ext cx="25" cy="507050"/>
              </a:xfrm>
              <a:custGeom>
                <a:rect b="b" l="l" r="r" t="t"/>
                <a:pathLst>
                  <a:path extrusionOk="0" fill="none" h="20282" w="1">
                    <a:moveTo>
                      <a:pt x="0" y="20282"/>
                    </a:moveTo>
                    <a:lnTo>
                      <a:pt x="0" y="1"/>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3427400" y="2756575"/>
                <a:ext cx="25" cy="432850"/>
              </a:xfrm>
              <a:custGeom>
                <a:rect b="b" l="l" r="r" t="t"/>
                <a:pathLst>
                  <a:path extrusionOk="0" fill="none" h="17314" w="1">
                    <a:moveTo>
                      <a:pt x="1" y="1"/>
                    </a:moveTo>
                    <a:lnTo>
                      <a:pt x="1" y="17313"/>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3632550" y="2392150"/>
                <a:ext cx="25" cy="580450"/>
              </a:xfrm>
              <a:custGeom>
                <a:rect b="b" l="l" r="r" t="t"/>
                <a:pathLst>
                  <a:path extrusionOk="0" fill="none" h="23218" w="1">
                    <a:moveTo>
                      <a:pt x="1" y="1"/>
                    </a:moveTo>
                    <a:lnTo>
                      <a:pt x="1" y="232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4041175" y="2435525"/>
                <a:ext cx="25" cy="580425"/>
              </a:xfrm>
              <a:custGeom>
                <a:rect b="b" l="l" r="r" t="t"/>
                <a:pathLst>
                  <a:path extrusionOk="0" fill="none" h="23217" w="1">
                    <a:moveTo>
                      <a:pt x="1" y="0"/>
                    </a:moveTo>
                    <a:lnTo>
                      <a:pt x="1" y="232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4245500" y="2665675"/>
                <a:ext cx="25" cy="690525"/>
              </a:xfrm>
              <a:custGeom>
                <a:rect b="b" l="l" r="r" t="t"/>
                <a:pathLst>
                  <a:path extrusionOk="0" fill="none" h="27621" w="1">
                    <a:moveTo>
                      <a:pt x="0" y="1"/>
                    </a:moveTo>
                    <a:lnTo>
                      <a:pt x="0" y="27621"/>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4449800" y="2597300"/>
                <a:ext cx="25" cy="560425"/>
              </a:xfrm>
              <a:custGeom>
                <a:rect b="b" l="l" r="r" t="t"/>
                <a:pathLst>
                  <a:path extrusionOk="0" fill="none" h="22417" w="1">
                    <a:moveTo>
                      <a:pt x="1" y="1"/>
                    </a:moveTo>
                    <a:lnTo>
                      <a:pt x="1" y="224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4858425" y="2858325"/>
                <a:ext cx="25" cy="299400"/>
              </a:xfrm>
              <a:custGeom>
                <a:rect b="b" l="l" r="r" t="t"/>
                <a:pathLst>
                  <a:path extrusionOk="0" fill="none" h="11976" w="1">
                    <a:moveTo>
                      <a:pt x="1" y="0"/>
                    </a:moveTo>
                    <a:lnTo>
                      <a:pt x="1" y="11976"/>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5267050" y="2496400"/>
                <a:ext cx="25" cy="572100"/>
              </a:xfrm>
              <a:custGeom>
                <a:rect b="b" l="l" r="r" t="t"/>
                <a:pathLst>
                  <a:path extrusionOk="0" fill="none" h="22884" w="1">
                    <a:moveTo>
                      <a:pt x="1" y="0"/>
                    </a:moveTo>
                    <a:lnTo>
                      <a:pt x="1" y="22883"/>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5471375" y="2410500"/>
                <a:ext cx="25" cy="747225"/>
              </a:xfrm>
              <a:custGeom>
                <a:rect b="b" l="l" r="r" t="t"/>
                <a:pathLst>
                  <a:path extrusionOk="0" fill="none" h="29889" w="1">
                    <a:moveTo>
                      <a:pt x="0" y="1"/>
                    </a:moveTo>
                    <a:lnTo>
                      <a:pt x="0" y="29889"/>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4654125" y="2529750"/>
                <a:ext cx="25" cy="517900"/>
              </a:xfrm>
              <a:custGeom>
                <a:rect b="b" l="l" r="r" t="t"/>
                <a:pathLst>
                  <a:path extrusionOk="0" fill="none" h="20716" w="1">
                    <a:moveTo>
                      <a:pt x="0" y="1"/>
                    </a:moveTo>
                    <a:lnTo>
                      <a:pt x="0" y="20715"/>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5062750" y="2196175"/>
                <a:ext cx="25" cy="776425"/>
              </a:xfrm>
              <a:custGeom>
                <a:rect b="b" l="l" r="r" t="t"/>
                <a:pathLst>
                  <a:path extrusionOk="0" fill="none" h="31057" w="1">
                    <a:moveTo>
                      <a:pt x="0" y="1"/>
                    </a:moveTo>
                    <a:lnTo>
                      <a:pt x="0" y="31056"/>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3836875" y="2154475"/>
                <a:ext cx="25" cy="630475"/>
              </a:xfrm>
              <a:custGeom>
                <a:rect b="b" l="l" r="r" t="t"/>
                <a:pathLst>
                  <a:path extrusionOk="0" fill="none" h="25219" w="1">
                    <a:moveTo>
                      <a:pt x="0" y="1"/>
                    </a:moveTo>
                    <a:lnTo>
                      <a:pt x="0" y="25219"/>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3165550" y="2587300"/>
                <a:ext cx="115950" cy="374450"/>
              </a:xfrm>
              <a:custGeom>
                <a:rect b="b" l="l" r="r" t="t"/>
                <a:pathLst>
                  <a:path extrusionOk="0" h="14978" w="4638">
                    <a:moveTo>
                      <a:pt x="1" y="0"/>
                    </a:moveTo>
                    <a:lnTo>
                      <a:pt x="1" y="14978"/>
                    </a:lnTo>
                    <a:lnTo>
                      <a:pt x="4637" y="14978"/>
                    </a:lnTo>
                    <a:lnTo>
                      <a:pt x="46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3369875" y="2794950"/>
                <a:ext cx="115925" cy="321075"/>
              </a:xfrm>
              <a:custGeom>
                <a:rect b="b" l="l" r="r" t="t"/>
                <a:pathLst>
                  <a:path extrusionOk="0" h="12843" w="4637">
                    <a:moveTo>
                      <a:pt x="0" y="0"/>
                    </a:moveTo>
                    <a:lnTo>
                      <a:pt x="0" y="12843"/>
                    </a:lnTo>
                    <a:lnTo>
                      <a:pt x="4637" y="12843"/>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3574175" y="2431350"/>
                <a:ext cx="115100" cy="483700"/>
              </a:xfrm>
              <a:custGeom>
                <a:rect b="b" l="l" r="r" t="t"/>
                <a:pathLst>
                  <a:path extrusionOk="0" h="19348" w="4604">
                    <a:moveTo>
                      <a:pt x="1" y="0"/>
                    </a:moveTo>
                    <a:lnTo>
                      <a:pt x="1" y="19348"/>
                    </a:lnTo>
                    <a:lnTo>
                      <a:pt x="4604" y="19348"/>
                    </a:lnTo>
                    <a:lnTo>
                      <a:pt x="4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3778500" y="2211200"/>
                <a:ext cx="115100" cy="514550"/>
              </a:xfrm>
              <a:custGeom>
                <a:rect b="b" l="l" r="r" t="t"/>
                <a:pathLst>
                  <a:path extrusionOk="0" h="20582" w="4604">
                    <a:moveTo>
                      <a:pt x="0" y="0"/>
                    </a:moveTo>
                    <a:lnTo>
                      <a:pt x="0" y="20582"/>
                    </a:lnTo>
                    <a:lnTo>
                      <a:pt x="4603" y="20582"/>
                    </a:lnTo>
                    <a:lnTo>
                      <a:pt x="4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3982800" y="2488900"/>
                <a:ext cx="115950" cy="467025"/>
              </a:xfrm>
              <a:custGeom>
                <a:rect b="b" l="l" r="r" t="t"/>
                <a:pathLst>
                  <a:path extrusionOk="0" h="18681" w="4638">
                    <a:moveTo>
                      <a:pt x="1" y="0"/>
                    </a:moveTo>
                    <a:lnTo>
                      <a:pt x="1" y="18680"/>
                    </a:lnTo>
                    <a:lnTo>
                      <a:pt x="4637" y="18680"/>
                    </a:lnTo>
                    <a:lnTo>
                      <a:pt x="46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4187125" y="2726550"/>
                <a:ext cx="115100" cy="567950"/>
              </a:xfrm>
              <a:custGeom>
                <a:rect b="b" l="l" r="r" t="t"/>
                <a:pathLst>
                  <a:path extrusionOk="0" h="22718" w="4604">
                    <a:moveTo>
                      <a:pt x="0" y="1"/>
                    </a:moveTo>
                    <a:lnTo>
                      <a:pt x="0" y="22717"/>
                    </a:lnTo>
                    <a:lnTo>
                      <a:pt x="4603" y="22717"/>
                    </a:lnTo>
                    <a:lnTo>
                      <a:pt x="4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4391425" y="2649000"/>
                <a:ext cx="115950" cy="468700"/>
              </a:xfrm>
              <a:custGeom>
                <a:rect b="b" l="l" r="r" t="t"/>
                <a:pathLst>
                  <a:path extrusionOk="0" h="18748" w="4638">
                    <a:moveTo>
                      <a:pt x="1" y="1"/>
                    </a:moveTo>
                    <a:lnTo>
                      <a:pt x="1" y="18747"/>
                    </a:lnTo>
                    <a:lnTo>
                      <a:pt x="4637" y="18747"/>
                    </a:lnTo>
                    <a:lnTo>
                      <a:pt x="46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4596575" y="2566450"/>
                <a:ext cx="115950" cy="443675"/>
              </a:xfrm>
              <a:custGeom>
                <a:rect b="b" l="l" r="r" t="t"/>
                <a:pathLst>
                  <a:path extrusionOk="0" h="17747" w="4638">
                    <a:moveTo>
                      <a:pt x="0" y="0"/>
                    </a:moveTo>
                    <a:lnTo>
                      <a:pt x="0" y="17746"/>
                    </a:lnTo>
                    <a:lnTo>
                      <a:pt x="4637" y="17746"/>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4800875" y="2886675"/>
                <a:ext cx="115950" cy="231025"/>
              </a:xfrm>
              <a:custGeom>
                <a:rect b="b" l="l" r="r" t="t"/>
                <a:pathLst>
                  <a:path extrusionOk="0" h="9241" w="4638">
                    <a:moveTo>
                      <a:pt x="1" y="1"/>
                    </a:moveTo>
                    <a:lnTo>
                      <a:pt x="1" y="9240"/>
                    </a:lnTo>
                    <a:lnTo>
                      <a:pt x="4638" y="9240"/>
                    </a:lnTo>
                    <a:lnTo>
                      <a:pt x="4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5005200" y="2244550"/>
                <a:ext cx="115950" cy="686350"/>
              </a:xfrm>
              <a:custGeom>
                <a:rect b="b" l="l" r="r" t="t"/>
                <a:pathLst>
                  <a:path extrusionOk="0" h="27454" w="4638">
                    <a:moveTo>
                      <a:pt x="0" y="0"/>
                    </a:moveTo>
                    <a:lnTo>
                      <a:pt x="0" y="27453"/>
                    </a:lnTo>
                    <a:lnTo>
                      <a:pt x="4637" y="27453"/>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5209500" y="2530575"/>
                <a:ext cx="115950" cy="487875"/>
              </a:xfrm>
              <a:custGeom>
                <a:rect b="b" l="l" r="r" t="t"/>
                <a:pathLst>
                  <a:path extrusionOk="0" h="19515" w="4638">
                    <a:moveTo>
                      <a:pt x="1" y="1"/>
                    </a:moveTo>
                    <a:lnTo>
                      <a:pt x="1" y="19515"/>
                    </a:lnTo>
                    <a:lnTo>
                      <a:pt x="4638" y="19515"/>
                    </a:lnTo>
                    <a:lnTo>
                      <a:pt x="4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5413825" y="2431350"/>
                <a:ext cx="115950" cy="685525"/>
              </a:xfrm>
              <a:custGeom>
                <a:rect b="b" l="l" r="r" t="t"/>
                <a:pathLst>
                  <a:path extrusionOk="0" h="27421" w="4638">
                    <a:moveTo>
                      <a:pt x="0" y="0"/>
                    </a:moveTo>
                    <a:lnTo>
                      <a:pt x="0" y="27420"/>
                    </a:lnTo>
                    <a:lnTo>
                      <a:pt x="4637" y="27420"/>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3836875" y="3128525"/>
                <a:ext cx="78400" cy="78400"/>
              </a:xfrm>
              <a:custGeom>
                <a:rect b="b" l="l" r="r" t="t"/>
                <a:pathLst>
                  <a:path extrusionOk="0" h="3136" w="3136">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0" name="Google Shape;1530;p45"/>
            <p:cNvSpPr/>
            <p:nvPr/>
          </p:nvSpPr>
          <p:spPr>
            <a:xfrm>
              <a:off x="3182225" y="1902625"/>
              <a:ext cx="45900" cy="45900"/>
            </a:xfrm>
            <a:custGeom>
              <a:rect b="b" l="l" r="r" t="t"/>
              <a:pathLst>
                <a:path extrusionOk="0" h="1836" w="1836">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3283975" y="1902625"/>
              <a:ext cx="45875" cy="45900"/>
            </a:xfrm>
            <a:custGeom>
              <a:rect b="b" l="l" r="r" t="t"/>
              <a:pathLst>
                <a:path extrusionOk="0" h="1836" w="1835">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3386550" y="1902625"/>
              <a:ext cx="45875" cy="45900"/>
            </a:xfrm>
            <a:custGeom>
              <a:rect b="b" l="l" r="r" t="t"/>
              <a:pathLst>
                <a:path extrusionOk="0" h="1836" w="1835">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45"/>
          <p:cNvSpPr txBox="1"/>
          <p:nvPr>
            <p:ph type="title"/>
          </p:nvPr>
        </p:nvSpPr>
        <p:spPr>
          <a:xfrm>
            <a:off x="3984550" y="2285564"/>
            <a:ext cx="4442700" cy="7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TIMELINE</a:t>
            </a:r>
            <a:endParaRPr/>
          </a:p>
        </p:txBody>
      </p:sp>
      <p:sp>
        <p:nvSpPr>
          <p:cNvPr id="1534" name="Google Shape;1534;p45"/>
          <p:cNvSpPr txBox="1"/>
          <p:nvPr>
            <p:ph idx="2" type="title"/>
          </p:nvPr>
        </p:nvSpPr>
        <p:spPr>
          <a:xfrm>
            <a:off x="5384950" y="1051579"/>
            <a:ext cx="1641900" cy="14052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03</a:t>
            </a:r>
            <a:endParaRPr/>
          </a:p>
        </p:txBody>
      </p:sp>
      <p:grpSp>
        <p:nvGrpSpPr>
          <p:cNvPr id="1535" name="Google Shape;1535;p45"/>
          <p:cNvGrpSpPr/>
          <p:nvPr/>
        </p:nvGrpSpPr>
        <p:grpSpPr>
          <a:xfrm>
            <a:off x="720001" y="1787784"/>
            <a:ext cx="1251034" cy="2925959"/>
            <a:chOff x="1317750" y="2216450"/>
            <a:chExt cx="1101650" cy="2576575"/>
          </a:xfrm>
        </p:grpSpPr>
        <p:sp>
          <p:nvSpPr>
            <p:cNvPr id="1536" name="Google Shape;1536;p45"/>
            <p:cNvSpPr/>
            <p:nvPr/>
          </p:nvSpPr>
          <p:spPr>
            <a:xfrm>
              <a:off x="1952375" y="4602900"/>
              <a:ext cx="349425" cy="155150"/>
            </a:xfrm>
            <a:custGeom>
              <a:rect b="b" l="l" r="r" t="t"/>
              <a:pathLst>
                <a:path extrusionOk="0" h="6206" w="13977">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1562100" y="4611250"/>
              <a:ext cx="189325" cy="181775"/>
            </a:xfrm>
            <a:custGeom>
              <a:rect b="b" l="l" r="r" t="t"/>
              <a:pathLst>
                <a:path extrusionOk="0" h="7271" w="7573">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1546250" y="3246100"/>
              <a:ext cx="555425" cy="1395875"/>
            </a:xfrm>
            <a:custGeom>
              <a:rect b="b" l="l" r="r" t="t"/>
              <a:pathLst>
                <a:path extrusionOk="0" h="55835" w="22217">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1977400" y="4461975"/>
              <a:ext cx="108425" cy="38375"/>
            </a:xfrm>
            <a:custGeom>
              <a:rect b="b" l="l" r="r" t="t"/>
              <a:pathLst>
                <a:path extrusionOk="0" fill="none" h="1535" w="4337">
                  <a:moveTo>
                    <a:pt x="0" y="0"/>
                  </a:moveTo>
                  <a:cubicBezTo>
                    <a:pt x="0" y="0"/>
                    <a:pt x="867" y="1468"/>
                    <a:pt x="4336" y="153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984900" y="4539525"/>
              <a:ext cx="91750" cy="27550"/>
            </a:xfrm>
            <a:custGeom>
              <a:rect b="b" l="l" r="r" t="t"/>
              <a:pathLst>
                <a:path extrusionOk="0" fill="none" h="1102" w="3670">
                  <a:moveTo>
                    <a:pt x="3670" y="1"/>
                  </a:moveTo>
                  <a:cubicBezTo>
                    <a:pt x="3670" y="1"/>
                    <a:pt x="1201" y="167"/>
                    <a:pt x="0" y="110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1578775" y="4481150"/>
              <a:ext cx="113425" cy="55900"/>
            </a:xfrm>
            <a:custGeom>
              <a:rect b="b" l="l" r="r" t="t"/>
              <a:pathLst>
                <a:path extrusionOk="0" fill="none" h="2236" w="4537">
                  <a:moveTo>
                    <a:pt x="4537" y="1668"/>
                  </a:moveTo>
                  <a:cubicBezTo>
                    <a:pt x="4537" y="1668"/>
                    <a:pt x="1768" y="2235"/>
                    <a:pt x="0" y="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1578775" y="4540350"/>
              <a:ext cx="89250" cy="45900"/>
            </a:xfrm>
            <a:custGeom>
              <a:rect b="b" l="l" r="r" t="t"/>
              <a:pathLst>
                <a:path extrusionOk="0" fill="none" h="1836" w="3570">
                  <a:moveTo>
                    <a:pt x="3570" y="1735"/>
                  </a:moveTo>
                  <a:cubicBezTo>
                    <a:pt x="3570" y="1735"/>
                    <a:pt x="1501" y="1836"/>
                    <a:pt x="0"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1812275" y="3438725"/>
              <a:ext cx="150950" cy="155150"/>
            </a:xfrm>
            <a:custGeom>
              <a:rect b="b" l="l" r="r" t="t"/>
              <a:pathLst>
                <a:path extrusionOk="0" fill="none" h="6206" w="6038">
                  <a:moveTo>
                    <a:pt x="0" y="6205"/>
                  </a:moveTo>
                  <a:lnTo>
                    <a:pt x="0" y="3837"/>
                  </a:lnTo>
                  <a:cubicBezTo>
                    <a:pt x="0" y="3837"/>
                    <a:pt x="4604" y="1769"/>
                    <a:pt x="6038"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1865650" y="3251100"/>
              <a:ext cx="15850" cy="256875"/>
            </a:xfrm>
            <a:custGeom>
              <a:rect b="b" l="l" r="r" t="t"/>
              <a:pathLst>
                <a:path extrusionOk="0" fill="none" h="10275" w="634">
                  <a:moveTo>
                    <a:pt x="0" y="1"/>
                  </a:moveTo>
                  <a:cubicBezTo>
                    <a:pt x="0" y="1"/>
                    <a:pt x="634" y="5605"/>
                    <a:pt x="0" y="1027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1823950" y="3251100"/>
              <a:ext cx="46725" cy="211000"/>
            </a:xfrm>
            <a:custGeom>
              <a:rect b="b" l="l" r="r" t="t"/>
              <a:pathLst>
                <a:path extrusionOk="0" fill="none" h="8440" w="1869">
                  <a:moveTo>
                    <a:pt x="100" y="1"/>
                  </a:moveTo>
                  <a:cubicBezTo>
                    <a:pt x="100" y="1"/>
                    <a:pt x="0" y="6505"/>
                    <a:pt x="100" y="7039"/>
                  </a:cubicBezTo>
                  <a:cubicBezTo>
                    <a:pt x="200" y="7539"/>
                    <a:pt x="1868" y="8440"/>
                    <a:pt x="1868" y="844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1559600" y="3245275"/>
              <a:ext cx="108425" cy="1236725"/>
            </a:xfrm>
            <a:custGeom>
              <a:rect b="b" l="l" r="r" t="t"/>
              <a:pathLst>
                <a:path extrusionOk="0" fill="none" h="49469" w="4337">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1613800" y="3245275"/>
              <a:ext cx="104250" cy="166800"/>
            </a:xfrm>
            <a:custGeom>
              <a:rect b="b" l="l" r="r" t="t"/>
              <a:pathLst>
                <a:path extrusionOk="0" fill="none" h="6672" w="4170">
                  <a:moveTo>
                    <a:pt x="4170" y="0"/>
                  </a:moveTo>
                  <a:cubicBezTo>
                    <a:pt x="4170" y="0"/>
                    <a:pt x="3603" y="5471"/>
                    <a:pt x="3136" y="5904"/>
                  </a:cubicBezTo>
                  <a:cubicBezTo>
                    <a:pt x="2669" y="6338"/>
                    <a:pt x="0" y="6672"/>
                    <a:pt x="0" y="6672"/>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1963200" y="3251100"/>
              <a:ext cx="68425" cy="160975"/>
            </a:xfrm>
            <a:custGeom>
              <a:rect b="b" l="l" r="r" t="t"/>
              <a:pathLst>
                <a:path extrusionOk="0" fill="none" h="6439" w="2737">
                  <a:moveTo>
                    <a:pt x="1" y="1"/>
                  </a:moveTo>
                  <a:cubicBezTo>
                    <a:pt x="1" y="1"/>
                    <a:pt x="201" y="4671"/>
                    <a:pt x="568" y="5104"/>
                  </a:cubicBezTo>
                  <a:cubicBezTo>
                    <a:pt x="968" y="5605"/>
                    <a:pt x="2736" y="6439"/>
                    <a:pt x="2736" y="643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1847300" y="3517950"/>
              <a:ext cx="155125" cy="1110825"/>
            </a:xfrm>
            <a:custGeom>
              <a:rect b="b" l="l" r="r" t="t"/>
              <a:pathLst>
                <a:path extrusionOk="0" fill="none" h="44433" w="6205">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1613800" y="3214400"/>
              <a:ext cx="416975" cy="223525"/>
            </a:xfrm>
            <a:custGeom>
              <a:rect b="b" l="l" r="r" t="t"/>
              <a:pathLst>
                <a:path extrusionOk="0" h="8941" w="16679">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1333600" y="3381200"/>
              <a:ext cx="490375" cy="337750"/>
            </a:xfrm>
            <a:custGeom>
              <a:rect b="b" l="l" r="r" t="t"/>
              <a:pathLst>
                <a:path extrusionOk="0" h="13510" w="19615">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1333600" y="3461250"/>
              <a:ext cx="489525" cy="257700"/>
            </a:xfrm>
            <a:custGeom>
              <a:rect b="b" l="l" r="r" t="t"/>
              <a:pathLst>
                <a:path extrusionOk="0" h="10308" w="19581">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1547925" y="3519625"/>
              <a:ext cx="60900" cy="60075"/>
            </a:xfrm>
            <a:custGeom>
              <a:rect b="b" l="l" r="r" t="t"/>
              <a:pathLst>
                <a:path extrusionOk="0" h="2403" w="2436">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1317750" y="3189425"/>
              <a:ext cx="1079975" cy="653900"/>
            </a:xfrm>
            <a:custGeom>
              <a:rect b="b" l="l" r="r" t="t"/>
              <a:pathLst>
                <a:path extrusionOk="0" h="26156" w="43199">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1704700" y="2548100"/>
              <a:ext cx="103425" cy="161425"/>
            </a:xfrm>
            <a:custGeom>
              <a:rect b="b" l="l" r="r" t="t"/>
              <a:pathLst>
                <a:path extrusionOk="0" h="6457" w="4137">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1705525" y="2548100"/>
              <a:ext cx="102600" cy="106100"/>
            </a:xfrm>
            <a:custGeom>
              <a:rect b="b" l="l" r="r" t="t"/>
              <a:pathLst>
                <a:path extrusionOk="0" h="4244" w="4104">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1490375" y="3499625"/>
              <a:ext cx="126775" cy="246150"/>
            </a:xfrm>
            <a:custGeom>
              <a:rect b="b" l="l" r="r" t="t"/>
              <a:pathLst>
                <a:path extrusionOk="0" h="9846" w="5071">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1476200" y="3511450"/>
              <a:ext cx="105100" cy="87800"/>
            </a:xfrm>
            <a:custGeom>
              <a:rect b="b" l="l" r="r" t="t"/>
              <a:pathLst>
                <a:path extrusionOk="0" h="3512" w="4204">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2217550" y="2615650"/>
              <a:ext cx="201850" cy="206600"/>
            </a:xfrm>
            <a:custGeom>
              <a:rect b="b" l="l" r="r" t="t"/>
              <a:pathLst>
                <a:path extrusionOk="0" h="8264" w="8074">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2175875" y="2775950"/>
              <a:ext cx="115925" cy="110750"/>
            </a:xfrm>
            <a:custGeom>
              <a:rect b="b" l="l" r="r" t="t"/>
              <a:pathLst>
                <a:path extrusionOk="0" h="4430" w="4637">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1441175" y="2675700"/>
              <a:ext cx="848950" cy="853975"/>
            </a:xfrm>
            <a:custGeom>
              <a:rect b="b" l="l" r="r" t="t"/>
              <a:pathLst>
                <a:path extrusionOk="0" h="34159" w="33958">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1616300" y="2874175"/>
              <a:ext cx="365275" cy="199925"/>
            </a:xfrm>
            <a:custGeom>
              <a:rect b="b" l="l" r="r" t="t"/>
              <a:pathLst>
                <a:path extrusionOk="0" h="7997" w="14611">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2045775" y="2951725"/>
              <a:ext cx="30875" cy="184325"/>
            </a:xfrm>
            <a:custGeom>
              <a:rect b="b" l="l" r="r" t="t"/>
              <a:pathLst>
                <a:path extrusionOk="0" fill="none" h="7373" w="1235">
                  <a:moveTo>
                    <a:pt x="167" y="0"/>
                  </a:moveTo>
                  <a:cubicBezTo>
                    <a:pt x="167" y="0"/>
                    <a:pt x="1235" y="3336"/>
                    <a:pt x="0" y="737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2066625" y="3003425"/>
              <a:ext cx="18375" cy="139300"/>
            </a:xfrm>
            <a:custGeom>
              <a:rect b="b" l="l" r="r" t="t"/>
              <a:pathLst>
                <a:path extrusionOk="0" fill="none" h="5572" w="735">
                  <a:moveTo>
                    <a:pt x="734" y="5571"/>
                  </a:moveTo>
                  <a:cubicBezTo>
                    <a:pt x="734" y="5571"/>
                    <a:pt x="601" y="2069"/>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1738050" y="3161050"/>
              <a:ext cx="257700" cy="80075"/>
            </a:xfrm>
            <a:custGeom>
              <a:rect b="b" l="l" r="r" t="t"/>
              <a:pathLst>
                <a:path extrusionOk="0" fill="none" h="3203" w="10308">
                  <a:moveTo>
                    <a:pt x="10308" y="1801"/>
                  </a:moveTo>
                  <a:cubicBezTo>
                    <a:pt x="10308" y="1801"/>
                    <a:pt x="5304" y="3202"/>
                    <a:pt x="1" y="0"/>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1838125" y="3136850"/>
              <a:ext cx="139300" cy="45050"/>
            </a:xfrm>
            <a:custGeom>
              <a:rect b="b" l="l" r="r" t="t"/>
              <a:pathLst>
                <a:path extrusionOk="0" fill="none" h="1802" w="5572">
                  <a:moveTo>
                    <a:pt x="5571" y="1"/>
                  </a:moveTo>
                  <a:cubicBezTo>
                    <a:pt x="5571" y="1"/>
                    <a:pt x="2869" y="1802"/>
                    <a:pt x="0" y="180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1479525" y="3212750"/>
              <a:ext cx="84250" cy="32550"/>
            </a:xfrm>
            <a:custGeom>
              <a:rect b="b" l="l" r="r" t="t"/>
              <a:pathLst>
                <a:path extrusionOk="0" fill="none" h="1302" w="3370">
                  <a:moveTo>
                    <a:pt x="3370" y="0"/>
                  </a:moveTo>
                  <a:cubicBezTo>
                    <a:pt x="3370" y="0"/>
                    <a:pt x="1669" y="1301"/>
                    <a:pt x="1" y="1101"/>
                  </a:cubicBezTo>
                </a:path>
              </a:pathLst>
            </a:custGeom>
            <a:noFill/>
            <a:ln cap="rnd" cmpd="sng" w="7500">
              <a:solidFill>
                <a:srgbClr val="1D2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1466200" y="3193550"/>
              <a:ext cx="62550" cy="28400"/>
            </a:xfrm>
            <a:custGeom>
              <a:rect b="b" l="l" r="r" t="t"/>
              <a:pathLst>
                <a:path extrusionOk="0" fill="none" h="1136" w="2502">
                  <a:moveTo>
                    <a:pt x="2502" y="1135"/>
                  </a:moveTo>
                  <a:cubicBezTo>
                    <a:pt x="2368" y="1135"/>
                    <a:pt x="601" y="968"/>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1941525" y="2780775"/>
              <a:ext cx="71750" cy="388625"/>
            </a:xfrm>
            <a:custGeom>
              <a:rect b="b" l="l" r="r" t="t"/>
              <a:pathLst>
                <a:path extrusionOk="0" fill="none" h="15545" w="2870">
                  <a:moveTo>
                    <a:pt x="234" y="0"/>
                  </a:moveTo>
                  <a:cubicBezTo>
                    <a:pt x="234" y="0"/>
                    <a:pt x="1" y="2735"/>
                    <a:pt x="34" y="3336"/>
                  </a:cubicBezTo>
                  <a:cubicBezTo>
                    <a:pt x="67" y="3903"/>
                    <a:pt x="1368" y="6371"/>
                    <a:pt x="1568" y="9207"/>
                  </a:cubicBezTo>
                  <a:cubicBezTo>
                    <a:pt x="1769" y="12009"/>
                    <a:pt x="2569" y="13577"/>
                    <a:pt x="2869" y="15545"/>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1513725" y="2747400"/>
              <a:ext cx="119275" cy="371975"/>
            </a:xfrm>
            <a:custGeom>
              <a:rect b="b" l="l" r="r" t="t"/>
              <a:pathLst>
                <a:path extrusionOk="0" fill="none" h="14879" w="4771">
                  <a:moveTo>
                    <a:pt x="3870" y="14878"/>
                  </a:moveTo>
                  <a:cubicBezTo>
                    <a:pt x="4103" y="13010"/>
                    <a:pt x="4771" y="6606"/>
                    <a:pt x="4037" y="4371"/>
                  </a:cubicBezTo>
                  <a:cubicBezTo>
                    <a:pt x="3336" y="2136"/>
                    <a:pt x="1001" y="1"/>
                    <a:pt x="0" y="1669"/>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1673000" y="2633175"/>
              <a:ext cx="155975" cy="135950"/>
            </a:xfrm>
            <a:custGeom>
              <a:rect b="b" l="l" r="r" t="t"/>
              <a:pathLst>
                <a:path extrusionOk="0" h="5438" w="6239">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1597125" y="2216450"/>
              <a:ext cx="474200" cy="326450"/>
            </a:xfrm>
            <a:custGeom>
              <a:rect b="b" l="l" r="r" t="t"/>
              <a:pathLst>
                <a:path extrusionOk="0" h="13058" w="18968">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1672175" y="2296200"/>
              <a:ext cx="282675" cy="321425"/>
            </a:xfrm>
            <a:custGeom>
              <a:rect b="b" l="l" r="r" t="t"/>
              <a:pathLst>
                <a:path extrusionOk="0" h="12857" w="11307">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1854800" y="2402150"/>
              <a:ext cx="45050" cy="106775"/>
            </a:xfrm>
            <a:custGeom>
              <a:rect b="b" l="l" r="r" t="t"/>
              <a:pathLst>
                <a:path extrusionOk="0" fill="none" h="4271" w="1802">
                  <a:moveTo>
                    <a:pt x="234" y="1"/>
                  </a:moveTo>
                  <a:cubicBezTo>
                    <a:pt x="234" y="1"/>
                    <a:pt x="1" y="1369"/>
                    <a:pt x="334" y="2536"/>
                  </a:cubicBezTo>
                  <a:cubicBezTo>
                    <a:pt x="334" y="2536"/>
                    <a:pt x="1368" y="2469"/>
                    <a:pt x="1568" y="2636"/>
                  </a:cubicBezTo>
                  <a:cubicBezTo>
                    <a:pt x="1802" y="2803"/>
                    <a:pt x="1535" y="3870"/>
                    <a:pt x="1035" y="4271"/>
                  </a:cubicBezTo>
                </a:path>
              </a:pathLst>
            </a:custGeom>
            <a:noFill/>
            <a:ln cap="rnd" cmpd="sng" w="7500">
              <a:solidFill>
                <a:srgbClr val="8937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1801425" y="2514750"/>
              <a:ext cx="70075" cy="36700"/>
            </a:xfrm>
            <a:custGeom>
              <a:rect b="b" l="l" r="r" t="t"/>
              <a:pathLst>
                <a:path extrusionOk="0" fill="none" h="1468" w="2803">
                  <a:moveTo>
                    <a:pt x="2803" y="934"/>
                  </a:moveTo>
                  <a:cubicBezTo>
                    <a:pt x="2803" y="934"/>
                    <a:pt x="968" y="1468"/>
                    <a:pt x="1" y="0"/>
                  </a:cubicBezTo>
                </a:path>
              </a:pathLst>
            </a:custGeom>
            <a:noFill/>
            <a:ln cap="rnd" cmpd="sng" w="7500">
              <a:solidFill>
                <a:srgbClr val="8937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1788075" y="2423000"/>
              <a:ext cx="18375" cy="27550"/>
            </a:xfrm>
            <a:custGeom>
              <a:rect b="b" l="l" r="r" t="t"/>
              <a:pathLst>
                <a:path extrusionOk="0" h="1102" w="735">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1884000" y="2423850"/>
              <a:ext cx="18350" cy="27550"/>
            </a:xfrm>
            <a:custGeom>
              <a:rect b="b" l="l" r="r" t="t"/>
              <a:pathLst>
                <a:path extrusionOk="0" h="1102" w="734">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1873150" y="2372250"/>
              <a:ext cx="47750" cy="29650"/>
            </a:xfrm>
            <a:custGeom>
              <a:rect b="b" l="l" r="r" t="t"/>
              <a:pathLst>
                <a:path extrusionOk="0" h="1186" w="191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1763900" y="2355625"/>
              <a:ext cx="69250" cy="46600"/>
            </a:xfrm>
            <a:custGeom>
              <a:rect b="b" l="l" r="r" t="t"/>
              <a:pathLst>
                <a:path extrusionOk="0" h="1864" w="277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1607950" y="2222525"/>
              <a:ext cx="215175" cy="229500"/>
            </a:xfrm>
            <a:custGeom>
              <a:rect b="b" l="l" r="r" t="t"/>
              <a:pathLst>
                <a:path extrusionOk="0" h="9180" w="8607">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1597125" y="2423350"/>
              <a:ext cx="100100" cy="115600"/>
            </a:xfrm>
            <a:custGeom>
              <a:rect b="b" l="l" r="r" t="t"/>
              <a:pathLst>
                <a:path extrusionOk="0" h="4624" w="4004">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1630475" y="2442200"/>
              <a:ext cx="42550" cy="63400"/>
            </a:xfrm>
            <a:custGeom>
              <a:rect b="b" l="l" r="r" t="t"/>
              <a:pathLst>
                <a:path extrusionOk="0" fill="none" h="2536" w="1702">
                  <a:moveTo>
                    <a:pt x="1602" y="2535"/>
                  </a:moveTo>
                  <a:cubicBezTo>
                    <a:pt x="1602" y="2535"/>
                    <a:pt x="0" y="2035"/>
                    <a:pt x="334" y="1001"/>
                  </a:cubicBezTo>
                  <a:cubicBezTo>
                    <a:pt x="668" y="0"/>
                    <a:pt x="1335" y="1001"/>
                    <a:pt x="1335" y="1001"/>
                  </a:cubicBezTo>
                  <a:lnTo>
                    <a:pt x="1702" y="2035"/>
                  </a:lnTo>
                </a:path>
              </a:pathLst>
            </a:custGeom>
            <a:noFill/>
            <a:ln cap="flat" cmpd="sng" w="10850">
              <a:solidFill>
                <a:srgbClr val="893737"/>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45"/>
          <p:cNvGrpSpPr/>
          <p:nvPr/>
        </p:nvGrpSpPr>
        <p:grpSpPr>
          <a:xfrm>
            <a:off x="2946675" y="3517650"/>
            <a:ext cx="961550" cy="803100"/>
            <a:chOff x="4781075" y="719300"/>
            <a:chExt cx="961550" cy="803100"/>
          </a:xfrm>
        </p:grpSpPr>
        <p:sp>
          <p:nvSpPr>
            <p:cNvPr id="1584" name="Google Shape;1584;p45"/>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45"/>
          <p:cNvGrpSpPr/>
          <p:nvPr/>
        </p:nvGrpSpPr>
        <p:grpSpPr>
          <a:xfrm>
            <a:off x="405800" y="226100"/>
            <a:ext cx="741400" cy="748050"/>
            <a:chOff x="1549600" y="449100"/>
            <a:chExt cx="741400" cy="748050"/>
          </a:xfrm>
        </p:grpSpPr>
        <p:sp>
          <p:nvSpPr>
            <p:cNvPr id="1588" name="Google Shape;1588;p45"/>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46"/>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1598" name="Google Shape;1598;p46"/>
          <p:cNvSpPr txBox="1"/>
          <p:nvPr/>
        </p:nvSpPr>
        <p:spPr>
          <a:xfrm>
            <a:off x="1045350" y="2499474"/>
            <a:ext cx="1330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91919"/>
                </a:solidFill>
                <a:latin typeface="Cairo"/>
                <a:ea typeface="Cairo"/>
                <a:cs typeface="Cairo"/>
                <a:sym typeface="Cairo"/>
              </a:rPr>
              <a:t>Understanding the problem + Data Exploration</a:t>
            </a:r>
            <a:endParaRPr>
              <a:solidFill>
                <a:srgbClr val="191919"/>
              </a:solidFill>
              <a:latin typeface="Cairo"/>
              <a:ea typeface="Cairo"/>
              <a:cs typeface="Cairo"/>
              <a:sym typeface="Cairo"/>
            </a:endParaRPr>
          </a:p>
        </p:txBody>
      </p:sp>
      <p:sp>
        <p:nvSpPr>
          <p:cNvPr id="1599" name="Google Shape;1599;p46"/>
          <p:cNvSpPr txBox="1"/>
          <p:nvPr/>
        </p:nvSpPr>
        <p:spPr>
          <a:xfrm>
            <a:off x="4926765" y="2496949"/>
            <a:ext cx="1258200" cy="10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iro"/>
                <a:ea typeface="Cairo"/>
                <a:cs typeface="Cairo"/>
                <a:sym typeface="Cairo"/>
              </a:rPr>
              <a:t>Evaluate the models</a:t>
            </a:r>
            <a:endParaRPr>
              <a:solidFill>
                <a:schemeClr val="dk1"/>
              </a:solidFill>
              <a:latin typeface="Cairo"/>
              <a:ea typeface="Cairo"/>
              <a:cs typeface="Cairo"/>
              <a:sym typeface="Cairo"/>
            </a:endParaRPr>
          </a:p>
        </p:txBody>
      </p:sp>
      <p:sp>
        <p:nvSpPr>
          <p:cNvPr id="1600" name="Google Shape;1600;p46"/>
          <p:cNvSpPr txBox="1"/>
          <p:nvPr/>
        </p:nvSpPr>
        <p:spPr>
          <a:xfrm>
            <a:off x="2432675" y="2496950"/>
            <a:ext cx="1330800" cy="10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iro"/>
                <a:ea typeface="Cairo"/>
                <a:cs typeface="Cairo"/>
                <a:sym typeface="Cairo"/>
              </a:rPr>
              <a:t>Data cleansing + Feature Engineering</a:t>
            </a:r>
            <a:endParaRPr>
              <a:solidFill>
                <a:schemeClr val="dk1"/>
              </a:solidFill>
              <a:latin typeface="Cairo"/>
              <a:ea typeface="Cairo"/>
              <a:cs typeface="Cairo"/>
              <a:sym typeface="Cairo"/>
            </a:endParaRPr>
          </a:p>
        </p:txBody>
      </p:sp>
      <p:sp>
        <p:nvSpPr>
          <p:cNvPr id="1601" name="Google Shape;1601;p46"/>
          <p:cNvSpPr txBox="1"/>
          <p:nvPr/>
        </p:nvSpPr>
        <p:spPr>
          <a:xfrm>
            <a:off x="3670987" y="2496949"/>
            <a:ext cx="1258200" cy="10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iro"/>
                <a:ea typeface="Cairo"/>
                <a:cs typeface="Cairo"/>
                <a:sym typeface="Cairo"/>
              </a:rPr>
              <a:t>Build various models (linear regression, ensemble learning, etc)</a:t>
            </a:r>
            <a:endParaRPr>
              <a:solidFill>
                <a:schemeClr val="dk1"/>
              </a:solidFill>
              <a:latin typeface="Cairo"/>
              <a:ea typeface="Cairo"/>
              <a:cs typeface="Cairo"/>
              <a:sym typeface="Cairo"/>
            </a:endParaRPr>
          </a:p>
        </p:txBody>
      </p:sp>
      <p:sp>
        <p:nvSpPr>
          <p:cNvPr id="1602" name="Google Shape;1602;p46"/>
          <p:cNvSpPr txBox="1"/>
          <p:nvPr/>
        </p:nvSpPr>
        <p:spPr>
          <a:xfrm>
            <a:off x="6012650" y="2438100"/>
            <a:ext cx="1598100" cy="10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iro"/>
                <a:ea typeface="Cairo"/>
                <a:cs typeface="Cairo"/>
                <a:sym typeface="Cairo"/>
              </a:rPr>
              <a:t>Model improvement: hyperparameter tuning, cross validation</a:t>
            </a:r>
            <a:endParaRPr>
              <a:solidFill>
                <a:schemeClr val="dk1"/>
              </a:solidFill>
              <a:latin typeface="Cairo"/>
              <a:ea typeface="Cairo"/>
              <a:cs typeface="Cairo"/>
              <a:sym typeface="Cairo"/>
            </a:endParaRPr>
          </a:p>
        </p:txBody>
      </p:sp>
      <p:sp>
        <p:nvSpPr>
          <p:cNvPr id="1603" name="Google Shape;1603;p46"/>
          <p:cNvSpPr/>
          <p:nvPr/>
        </p:nvSpPr>
        <p:spPr>
          <a:xfrm>
            <a:off x="1101863" y="1776525"/>
            <a:ext cx="1330800" cy="604200"/>
          </a:xfrm>
          <a:prstGeom prst="chevron">
            <a:avLst>
              <a:gd fmla="val 30950" name="adj"/>
            </a:avLst>
          </a:prstGeom>
          <a:solidFill>
            <a:srgbClr val="DA57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1-2</a:t>
            </a:r>
            <a:endParaRPr b="1" sz="1600">
              <a:solidFill>
                <a:schemeClr val="lt1"/>
              </a:solidFill>
              <a:latin typeface="Inter"/>
              <a:ea typeface="Inter"/>
              <a:cs typeface="Inter"/>
              <a:sym typeface="Inter"/>
            </a:endParaRPr>
          </a:p>
        </p:txBody>
      </p:sp>
      <p:sp>
        <p:nvSpPr>
          <p:cNvPr id="1604" name="Google Shape;1604;p46"/>
          <p:cNvSpPr/>
          <p:nvPr/>
        </p:nvSpPr>
        <p:spPr>
          <a:xfrm>
            <a:off x="2376155" y="1776525"/>
            <a:ext cx="1330800" cy="604200"/>
          </a:xfrm>
          <a:prstGeom prst="chevron">
            <a:avLst>
              <a:gd fmla="val 30950" name="adj"/>
            </a:avLst>
          </a:prstGeom>
          <a:solidFill>
            <a:srgbClr val="B457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3-4</a:t>
            </a:r>
            <a:endParaRPr b="1" sz="1600">
              <a:solidFill>
                <a:schemeClr val="lt1"/>
              </a:solidFill>
              <a:latin typeface="Inter"/>
              <a:ea typeface="Inter"/>
              <a:cs typeface="Inter"/>
              <a:sym typeface="Inter"/>
            </a:endParaRPr>
          </a:p>
        </p:txBody>
      </p:sp>
      <p:sp>
        <p:nvSpPr>
          <p:cNvPr id="1605" name="Google Shape;1605;p46"/>
          <p:cNvSpPr/>
          <p:nvPr/>
        </p:nvSpPr>
        <p:spPr>
          <a:xfrm>
            <a:off x="3634663" y="1776525"/>
            <a:ext cx="1330800" cy="604200"/>
          </a:xfrm>
          <a:prstGeom prst="chevron">
            <a:avLst>
              <a:gd fmla="val 30950" name="adj"/>
            </a:avLst>
          </a:prstGeom>
          <a:solidFill>
            <a:srgbClr val="80587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5-8</a:t>
            </a:r>
            <a:endParaRPr b="1" sz="1600">
              <a:solidFill>
                <a:schemeClr val="lt1"/>
              </a:solidFill>
              <a:latin typeface="Inter"/>
              <a:ea typeface="Inter"/>
              <a:cs typeface="Inter"/>
              <a:sym typeface="Inter"/>
            </a:endParaRPr>
          </a:p>
        </p:txBody>
      </p:sp>
      <p:sp>
        <p:nvSpPr>
          <p:cNvPr id="1606" name="Google Shape;1606;p46"/>
          <p:cNvSpPr/>
          <p:nvPr/>
        </p:nvSpPr>
        <p:spPr>
          <a:xfrm>
            <a:off x="4890482" y="1776525"/>
            <a:ext cx="1330800" cy="604200"/>
          </a:xfrm>
          <a:prstGeom prst="chevron">
            <a:avLst>
              <a:gd fmla="val 30950" name="adj"/>
            </a:avLst>
          </a:prstGeom>
          <a:solidFill>
            <a:srgbClr val="5559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9</a:t>
            </a:r>
            <a:r>
              <a:rPr b="1" lang="en" sz="1600">
                <a:solidFill>
                  <a:schemeClr val="lt1"/>
                </a:solidFill>
                <a:latin typeface="Inter"/>
                <a:ea typeface="Inter"/>
                <a:cs typeface="Inter"/>
                <a:sym typeface="Inter"/>
              </a:rPr>
              <a:t>-10</a:t>
            </a:r>
            <a:endParaRPr b="1" sz="1600">
              <a:solidFill>
                <a:schemeClr val="lt1"/>
              </a:solidFill>
              <a:latin typeface="Inter"/>
              <a:ea typeface="Inter"/>
              <a:cs typeface="Inter"/>
              <a:sym typeface="Inter"/>
            </a:endParaRPr>
          </a:p>
        </p:txBody>
      </p:sp>
      <p:sp>
        <p:nvSpPr>
          <p:cNvPr id="1607" name="Google Shape;1607;p46"/>
          <p:cNvSpPr/>
          <p:nvPr/>
        </p:nvSpPr>
        <p:spPr>
          <a:xfrm>
            <a:off x="6146300" y="1776525"/>
            <a:ext cx="1330800" cy="604200"/>
          </a:xfrm>
          <a:prstGeom prst="chevron">
            <a:avLst>
              <a:gd fmla="val 30950" name="adj"/>
            </a:avLst>
          </a:prstGeom>
          <a:solidFill>
            <a:srgbClr val="45598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11</a:t>
            </a:r>
            <a:endParaRPr b="1" sz="1600">
              <a:solidFill>
                <a:schemeClr val="lt1"/>
              </a:solidFill>
              <a:latin typeface="Inter"/>
              <a:ea typeface="Inter"/>
              <a:cs typeface="Inter"/>
              <a:sym typeface="Inter"/>
            </a:endParaRPr>
          </a:p>
        </p:txBody>
      </p:sp>
      <p:sp>
        <p:nvSpPr>
          <p:cNvPr id="1608" name="Google Shape;1608;p46"/>
          <p:cNvSpPr/>
          <p:nvPr/>
        </p:nvSpPr>
        <p:spPr>
          <a:xfrm>
            <a:off x="7473325" y="1776525"/>
            <a:ext cx="1330800" cy="604200"/>
          </a:xfrm>
          <a:prstGeom prst="chevron">
            <a:avLst>
              <a:gd fmla="val 3095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Inter"/>
                <a:ea typeface="Inter"/>
                <a:cs typeface="Inter"/>
                <a:sym typeface="Inter"/>
              </a:rPr>
              <a:t>12</a:t>
            </a:r>
            <a:endParaRPr b="1" sz="1600">
              <a:solidFill>
                <a:schemeClr val="lt1"/>
              </a:solidFill>
              <a:latin typeface="Inter"/>
              <a:ea typeface="Inter"/>
              <a:cs typeface="Inter"/>
              <a:sym typeface="Inter"/>
            </a:endParaRPr>
          </a:p>
        </p:txBody>
      </p:sp>
      <p:sp>
        <p:nvSpPr>
          <p:cNvPr id="1609" name="Google Shape;1609;p46"/>
          <p:cNvSpPr txBox="1"/>
          <p:nvPr/>
        </p:nvSpPr>
        <p:spPr>
          <a:xfrm>
            <a:off x="7509625" y="2496954"/>
            <a:ext cx="1258200" cy="10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iro"/>
                <a:ea typeface="Cairo"/>
                <a:cs typeface="Cairo"/>
                <a:sym typeface="Cairo"/>
              </a:rPr>
              <a:t>Model deployment</a:t>
            </a:r>
            <a:endParaRPr>
              <a:solidFill>
                <a:schemeClr val="dk1"/>
              </a:solidFill>
              <a:latin typeface="Cairo"/>
              <a:ea typeface="Cairo"/>
              <a:cs typeface="Cairo"/>
              <a:sym typeface="Cairo"/>
            </a:endParaRPr>
          </a:p>
        </p:txBody>
      </p:sp>
      <p:sp>
        <p:nvSpPr>
          <p:cNvPr id="1610" name="Google Shape;1610;p46"/>
          <p:cNvSpPr txBox="1"/>
          <p:nvPr>
            <p:ph type="title"/>
          </p:nvPr>
        </p:nvSpPr>
        <p:spPr>
          <a:xfrm>
            <a:off x="185050" y="1792275"/>
            <a:ext cx="118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WEEK</a:t>
            </a:r>
            <a:endParaRPr sz="2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grpSp>
        <p:nvGrpSpPr>
          <p:cNvPr id="1615" name="Google Shape;1615;p47"/>
          <p:cNvGrpSpPr/>
          <p:nvPr/>
        </p:nvGrpSpPr>
        <p:grpSpPr>
          <a:xfrm>
            <a:off x="4799558" y="1091908"/>
            <a:ext cx="4046392" cy="2160105"/>
            <a:chOff x="212370" y="1668445"/>
            <a:chExt cx="4288249" cy="2289217"/>
          </a:xfrm>
        </p:grpSpPr>
        <p:sp>
          <p:nvSpPr>
            <p:cNvPr id="1616" name="Google Shape;1616;p47"/>
            <p:cNvSpPr/>
            <p:nvPr/>
          </p:nvSpPr>
          <p:spPr>
            <a:xfrm>
              <a:off x="920339" y="1997402"/>
              <a:ext cx="3091965" cy="1890809"/>
            </a:xfrm>
            <a:custGeom>
              <a:rect b="b" l="l" r="r" t="t"/>
              <a:pathLst>
                <a:path extrusionOk="0" h="106750" w="174564">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7"/>
            <p:cNvSpPr/>
            <p:nvPr/>
          </p:nvSpPr>
          <p:spPr>
            <a:xfrm>
              <a:off x="1065174" y="2144380"/>
              <a:ext cx="2801214" cy="1596853"/>
            </a:xfrm>
            <a:custGeom>
              <a:rect b="b" l="l" r="r" t="t"/>
              <a:pathLst>
                <a:path extrusionOk="0" h="90154" w="158149">
                  <a:moveTo>
                    <a:pt x="0" y="0"/>
                  </a:moveTo>
                  <a:lnTo>
                    <a:pt x="0" y="90154"/>
                  </a:lnTo>
                  <a:lnTo>
                    <a:pt x="158149" y="90154"/>
                  </a:lnTo>
                  <a:lnTo>
                    <a:pt x="1581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7"/>
            <p:cNvSpPr/>
            <p:nvPr/>
          </p:nvSpPr>
          <p:spPr>
            <a:xfrm>
              <a:off x="2377741" y="2055552"/>
              <a:ext cx="144304" cy="26923"/>
            </a:xfrm>
            <a:custGeom>
              <a:rect b="b" l="l" r="r" t="t"/>
              <a:pathLst>
                <a:path extrusionOk="0" h="1520" w="8147">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7"/>
            <p:cNvSpPr/>
            <p:nvPr/>
          </p:nvSpPr>
          <p:spPr>
            <a:xfrm>
              <a:off x="2527412" y="2055552"/>
              <a:ext cx="28021" cy="26923"/>
            </a:xfrm>
            <a:custGeom>
              <a:rect b="b" l="l" r="r" t="t"/>
              <a:pathLst>
                <a:path extrusionOk="0" h="1520" w="1582">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7"/>
            <p:cNvSpPr/>
            <p:nvPr/>
          </p:nvSpPr>
          <p:spPr>
            <a:xfrm>
              <a:off x="1300980"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7"/>
            <p:cNvSpPr/>
            <p:nvPr/>
          </p:nvSpPr>
          <p:spPr>
            <a:xfrm>
              <a:off x="1178764"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7"/>
            <p:cNvSpPr/>
            <p:nvPr/>
          </p:nvSpPr>
          <p:spPr>
            <a:xfrm>
              <a:off x="142319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7"/>
            <p:cNvSpPr/>
            <p:nvPr/>
          </p:nvSpPr>
          <p:spPr>
            <a:xfrm>
              <a:off x="1545413"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7"/>
            <p:cNvSpPr/>
            <p:nvPr/>
          </p:nvSpPr>
          <p:spPr>
            <a:xfrm>
              <a:off x="1667611" y="2144380"/>
              <a:ext cx="7032" cy="1596853"/>
            </a:xfrm>
            <a:custGeom>
              <a:rect b="b" l="l" r="r" t="t"/>
              <a:pathLst>
                <a:path extrusionOk="0" h="90154" w="397">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7"/>
            <p:cNvSpPr/>
            <p:nvPr/>
          </p:nvSpPr>
          <p:spPr>
            <a:xfrm>
              <a:off x="1912044"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7"/>
            <p:cNvSpPr/>
            <p:nvPr/>
          </p:nvSpPr>
          <p:spPr>
            <a:xfrm>
              <a:off x="1790377"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7"/>
            <p:cNvSpPr/>
            <p:nvPr/>
          </p:nvSpPr>
          <p:spPr>
            <a:xfrm>
              <a:off x="2034792"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7"/>
            <p:cNvSpPr/>
            <p:nvPr/>
          </p:nvSpPr>
          <p:spPr>
            <a:xfrm>
              <a:off x="2157008"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7"/>
            <p:cNvSpPr/>
            <p:nvPr/>
          </p:nvSpPr>
          <p:spPr>
            <a:xfrm>
              <a:off x="2279755"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7"/>
            <p:cNvSpPr/>
            <p:nvPr/>
          </p:nvSpPr>
          <p:spPr>
            <a:xfrm>
              <a:off x="252365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2401440"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7"/>
            <p:cNvSpPr/>
            <p:nvPr/>
          </p:nvSpPr>
          <p:spPr>
            <a:xfrm>
              <a:off x="2646404"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7"/>
            <p:cNvSpPr/>
            <p:nvPr/>
          </p:nvSpPr>
          <p:spPr>
            <a:xfrm>
              <a:off x="2768620"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2890288"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3135252"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301303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3257468"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3379684"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3502432"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3624648"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7"/>
            <p:cNvSpPr/>
            <p:nvPr/>
          </p:nvSpPr>
          <p:spPr>
            <a:xfrm>
              <a:off x="374631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7"/>
            <p:cNvSpPr/>
            <p:nvPr/>
          </p:nvSpPr>
          <p:spPr>
            <a:xfrm>
              <a:off x="2034792" y="2451798"/>
              <a:ext cx="6483" cy="296118"/>
            </a:xfrm>
            <a:custGeom>
              <a:rect b="b" l="l" r="r" t="t"/>
              <a:pathLst>
                <a:path extrusionOk="0" h="16718" w="366">
                  <a:moveTo>
                    <a:pt x="1" y="0"/>
                  </a:moveTo>
                  <a:lnTo>
                    <a:pt x="1" y="16718"/>
                  </a:lnTo>
                  <a:lnTo>
                    <a:pt x="366" y="16718"/>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7"/>
            <p:cNvSpPr/>
            <p:nvPr/>
          </p:nvSpPr>
          <p:spPr>
            <a:xfrm>
              <a:off x="1984187" y="2501252"/>
              <a:ext cx="107692" cy="198699"/>
            </a:xfrm>
            <a:custGeom>
              <a:rect b="b" l="l" r="r" t="t"/>
              <a:pathLst>
                <a:path extrusionOk="0" h="11218" w="608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7"/>
            <p:cNvSpPr/>
            <p:nvPr/>
          </p:nvSpPr>
          <p:spPr>
            <a:xfrm>
              <a:off x="2523657" y="2295663"/>
              <a:ext cx="7014" cy="535715"/>
            </a:xfrm>
            <a:custGeom>
              <a:rect b="b" l="l" r="r" t="t"/>
              <a:pathLst>
                <a:path extrusionOk="0" h="30245" w="396">
                  <a:moveTo>
                    <a:pt x="0" y="1"/>
                  </a:moveTo>
                  <a:lnTo>
                    <a:pt x="0" y="30244"/>
                  </a:lnTo>
                  <a:lnTo>
                    <a:pt x="395" y="30244"/>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7"/>
            <p:cNvSpPr/>
            <p:nvPr/>
          </p:nvSpPr>
          <p:spPr>
            <a:xfrm>
              <a:off x="2473583" y="2483681"/>
              <a:ext cx="107692" cy="199035"/>
            </a:xfrm>
            <a:custGeom>
              <a:rect b="b" l="l" r="r" t="t"/>
              <a:pathLst>
                <a:path extrusionOk="0" h="11237" w="608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7"/>
            <p:cNvSpPr/>
            <p:nvPr/>
          </p:nvSpPr>
          <p:spPr>
            <a:xfrm>
              <a:off x="1668692" y="2264435"/>
              <a:ext cx="6483" cy="535715"/>
            </a:xfrm>
            <a:custGeom>
              <a:rect b="b" l="l" r="r" t="t"/>
              <a:pathLst>
                <a:path extrusionOk="0" h="30245" w="366">
                  <a:moveTo>
                    <a:pt x="1" y="1"/>
                  </a:moveTo>
                  <a:lnTo>
                    <a:pt x="1" y="30244"/>
                  </a:lnTo>
                  <a:lnTo>
                    <a:pt x="365" y="30244"/>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7"/>
            <p:cNvSpPr/>
            <p:nvPr/>
          </p:nvSpPr>
          <p:spPr>
            <a:xfrm>
              <a:off x="1618087" y="2452808"/>
              <a:ext cx="107692" cy="198681"/>
            </a:xfrm>
            <a:custGeom>
              <a:rect b="b" l="l" r="r" t="t"/>
              <a:pathLst>
                <a:path extrusionOk="0" h="11217" w="608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7"/>
            <p:cNvSpPr/>
            <p:nvPr/>
          </p:nvSpPr>
          <p:spPr>
            <a:xfrm>
              <a:off x="2768620" y="2133080"/>
              <a:ext cx="7014" cy="535697"/>
            </a:xfrm>
            <a:custGeom>
              <a:rect b="b" l="l" r="r" t="t"/>
              <a:pathLst>
                <a:path extrusionOk="0" h="30244" w="396">
                  <a:moveTo>
                    <a:pt x="0" y="0"/>
                  </a:moveTo>
                  <a:lnTo>
                    <a:pt x="0" y="30244"/>
                  </a:lnTo>
                  <a:lnTo>
                    <a:pt x="395" y="30244"/>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7"/>
            <p:cNvSpPr/>
            <p:nvPr/>
          </p:nvSpPr>
          <p:spPr>
            <a:xfrm>
              <a:off x="2717467" y="2321434"/>
              <a:ext cx="107692" cy="199035"/>
            </a:xfrm>
            <a:custGeom>
              <a:rect b="b" l="l" r="r" t="t"/>
              <a:pathLst>
                <a:path extrusionOk="0" h="11237" w="608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7"/>
            <p:cNvSpPr/>
            <p:nvPr/>
          </p:nvSpPr>
          <p:spPr>
            <a:xfrm>
              <a:off x="3379684" y="1820277"/>
              <a:ext cx="7014" cy="342967"/>
            </a:xfrm>
            <a:custGeom>
              <a:rect b="b" l="l" r="r" t="t"/>
              <a:pathLst>
                <a:path extrusionOk="0" h="19363" w="396">
                  <a:moveTo>
                    <a:pt x="0" y="0"/>
                  </a:moveTo>
                  <a:lnTo>
                    <a:pt x="0" y="19362"/>
                  </a:lnTo>
                  <a:lnTo>
                    <a:pt x="395" y="19362"/>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7"/>
            <p:cNvSpPr/>
            <p:nvPr/>
          </p:nvSpPr>
          <p:spPr>
            <a:xfrm>
              <a:off x="3328530" y="1917660"/>
              <a:ext cx="107692" cy="152381"/>
            </a:xfrm>
            <a:custGeom>
              <a:rect b="b" l="l" r="r" t="t"/>
              <a:pathLst>
                <a:path extrusionOk="0" h="8603" w="608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7"/>
            <p:cNvSpPr/>
            <p:nvPr/>
          </p:nvSpPr>
          <p:spPr>
            <a:xfrm>
              <a:off x="3257468" y="1894563"/>
              <a:ext cx="6483" cy="343516"/>
            </a:xfrm>
            <a:custGeom>
              <a:rect b="b" l="l" r="r" t="t"/>
              <a:pathLst>
                <a:path extrusionOk="0" h="19394" w="366">
                  <a:moveTo>
                    <a:pt x="0" y="1"/>
                  </a:moveTo>
                  <a:lnTo>
                    <a:pt x="0" y="19393"/>
                  </a:lnTo>
                  <a:lnTo>
                    <a:pt x="365" y="19393"/>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7"/>
            <p:cNvSpPr/>
            <p:nvPr/>
          </p:nvSpPr>
          <p:spPr>
            <a:xfrm>
              <a:off x="3206863" y="1992354"/>
              <a:ext cx="107692" cy="152522"/>
            </a:xfrm>
            <a:custGeom>
              <a:rect b="b" l="l" r="r" t="t"/>
              <a:pathLst>
                <a:path extrusionOk="0" h="8611" w="608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7"/>
            <p:cNvSpPr/>
            <p:nvPr/>
          </p:nvSpPr>
          <p:spPr>
            <a:xfrm>
              <a:off x="3624648" y="1668445"/>
              <a:ext cx="7014" cy="343516"/>
            </a:xfrm>
            <a:custGeom>
              <a:rect b="b" l="l" r="r" t="t"/>
              <a:pathLst>
                <a:path extrusionOk="0" h="19394" w="396">
                  <a:moveTo>
                    <a:pt x="0" y="1"/>
                  </a:moveTo>
                  <a:lnTo>
                    <a:pt x="0" y="19393"/>
                  </a:lnTo>
                  <a:lnTo>
                    <a:pt x="395" y="19393"/>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7"/>
            <p:cNvSpPr/>
            <p:nvPr/>
          </p:nvSpPr>
          <p:spPr>
            <a:xfrm>
              <a:off x="3573494" y="1766236"/>
              <a:ext cx="107692" cy="152522"/>
            </a:xfrm>
            <a:custGeom>
              <a:rect b="b" l="l" r="r" t="t"/>
              <a:pathLst>
                <a:path extrusionOk="0" h="8611" w="608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7"/>
            <p:cNvSpPr/>
            <p:nvPr/>
          </p:nvSpPr>
          <p:spPr>
            <a:xfrm>
              <a:off x="1545413" y="2201450"/>
              <a:ext cx="6465" cy="398956"/>
            </a:xfrm>
            <a:custGeom>
              <a:rect b="b" l="l" r="r" t="t"/>
              <a:pathLst>
                <a:path extrusionOk="0" h="22524" w="365">
                  <a:moveTo>
                    <a:pt x="0" y="0"/>
                  </a:moveTo>
                  <a:lnTo>
                    <a:pt x="0" y="22524"/>
                  </a:lnTo>
                  <a:lnTo>
                    <a:pt x="365" y="2252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7"/>
            <p:cNvSpPr/>
            <p:nvPr/>
          </p:nvSpPr>
          <p:spPr>
            <a:xfrm>
              <a:off x="1494791" y="2339076"/>
              <a:ext cx="107692" cy="198805"/>
            </a:xfrm>
            <a:custGeom>
              <a:rect b="b" l="l" r="r" t="t"/>
              <a:pathLst>
                <a:path extrusionOk="0" h="11224" w="608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7"/>
            <p:cNvSpPr/>
            <p:nvPr/>
          </p:nvSpPr>
          <p:spPr>
            <a:xfrm>
              <a:off x="1790377" y="2378043"/>
              <a:ext cx="6465" cy="278901"/>
            </a:xfrm>
            <a:custGeom>
              <a:rect b="b" l="l" r="r" t="t"/>
              <a:pathLst>
                <a:path extrusionOk="0" h="15746" w="365">
                  <a:moveTo>
                    <a:pt x="0" y="0"/>
                  </a:moveTo>
                  <a:lnTo>
                    <a:pt x="0"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7"/>
            <p:cNvSpPr/>
            <p:nvPr/>
          </p:nvSpPr>
          <p:spPr>
            <a:xfrm>
              <a:off x="1739223" y="2419083"/>
              <a:ext cx="107692" cy="91892"/>
            </a:xfrm>
            <a:custGeom>
              <a:rect b="b" l="l" r="r" t="t"/>
              <a:pathLst>
                <a:path extrusionOk="0" h="5188" w="608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7"/>
            <p:cNvSpPr/>
            <p:nvPr/>
          </p:nvSpPr>
          <p:spPr>
            <a:xfrm>
              <a:off x="2157008" y="2378043"/>
              <a:ext cx="6483" cy="278901"/>
            </a:xfrm>
            <a:custGeom>
              <a:rect b="b" l="l" r="r" t="t"/>
              <a:pathLst>
                <a:path extrusionOk="0" h="15746" w="366">
                  <a:moveTo>
                    <a:pt x="1" y="0"/>
                  </a:moveTo>
                  <a:lnTo>
                    <a:pt x="1"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7"/>
            <p:cNvSpPr/>
            <p:nvPr/>
          </p:nvSpPr>
          <p:spPr>
            <a:xfrm>
              <a:off x="2105854" y="2419083"/>
              <a:ext cx="107710" cy="91892"/>
            </a:xfrm>
            <a:custGeom>
              <a:rect b="b" l="l" r="r" t="t"/>
              <a:pathLst>
                <a:path extrusionOk="0" h="5188" w="6081">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7"/>
            <p:cNvSpPr/>
            <p:nvPr/>
          </p:nvSpPr>
          <p:spPr>
            <a:xfrm>
              <a:off x="1423197" y="2252586"/>
              <a:ext cx="7014" cy="279450"/>
            </a:xfrm>
            <a:custGeom>
              <a:rect b="b" l="l" r="r" t="t"/>
              <a:pathLst>
                <a:path extrusionOk="0" h="15777" w="396">
                  <a:moveTo>
                    <a:pt x="0" y="1"/>
                  </a:moveTo>
                  <a:lnTo>
                    <a:pt x="0" y="15776"/>
                  </a:lnTo>
                  <a:lnTo>
                    <a:pt x="395" y="15776"/>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7"/>
            <p:cNvSpPr/>
            <p:nvPr/>
          </p:nvSpPr>
          <p:spPr>
            <a:xfrm>
              <a:off x="1372592" y="2293980"/>
              <a:ext cx="107692" cy="91892"/>
            </a:xfrm>
            <a:custGeom>
              <a:rect b="b" l="l" r="r" t="t"/>
              <a:pathLst>
                <a:path extrusionOk="0" h="5188" w="608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7"/>
            <p:cNvSpPr/>
            <p:nvPr/>
          </p:nvSpPr>
          <p:spPr>
            <a:xfrm>
              <a:off x="2646404" y="2392568"/>
              <a:ext cx="6483" cy="279450"/>
            </a:xfrm>
            <a:custGeom>
              <a:rect b="b" l="l" r="r" t="t"/>
              <a:pathLst>
                <a:path extrusionOk="0" h="15777" w="366">
                  <a:moveTo>
                    <a:pt x="0" y="1"/>
                  </a:moveTo>
                  <a:lnTo>
                    <a:pt x="0" y="15776"/>
                  </a:lnTo>
                  <a:lnTo>
                    <a:pt x="365" y="15776"/>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7"/>
            <p:cNvSpPr/>
            <p:nvPr/>
          </p:nvSpPr>
          <p:spPr>
            <a:xfrm>
              <a:off x="2595800" y="2433094"/>
              <a:ext cx="107143" cy="91875"/>
            </a:xfrm>
            <a:custGeom>
              <a:rect b="b" l="l" r="r" t="t"/>
              <a:pathLst>
                <a:path extrusionOk="0" h="5187" w="6049">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7"/>
            <p:cNvSpPr/>
            <p:nvPr/>
          </p:nvSpPr>
          <p:spPr>
            <a:xfrm>
              <a:off x="3135252" y="1906962"/>
              <a:ext cx="7014" cy="278883"/>
            </a:xfrm>
            <a:custGeom>
              <a:rect b="b" l="l" r="r" t="t"/>
              <a:pathLst>
                <a:path extrusionOk="0" h="15745" w="396">
                  <a:moveTo>
                    <a:pt x="1" y="0"/>
                  </a:moveTo>
                  <a:lnTo>
                    <a:pt x="1" y="15745"/>
                  </a:lnTo>
                  <a:lnTo>
                    <a:pt x="396" y="15745"/>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7"/>
            <p:cNvSpPr/>
            <p:nvPr/>
          </p:nvSpPr>
          <p:spPr>
            <a:xfrm>
              <a:off x="3084647" y="1948002"/>
              <a:ext cx="107692" cy="91892"/>
            </a:xfrm>
            <a:custGeom>
              <a:rect b="b" l="l" r="r" t="t"/>
              <a:pathLst>
                <a:path extrusionOk="0" h="5188" w="608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7"/>
            <p:cNvSpPr/>
            <p:nvPr/>
          </p:nvSpPr>
          <p:spPr>
            <a:xfrm>
              <a:off x="3746315" y="1673830"/>
              <a:ext cx="7014" cy="279450"/>
            </a:xfrm>
            <a:custGeom>
              <a:rect b="b" l="l" r="r" t="t"/>
              <a:pathLst>
                <a:path extrusionOk="0" h="15777" w="396">
                  <a:moveTo>
                    <a:pt x="1" y="1"/>
                  </a:moveTo>
                  <a:lnTo>
                    <a:pt x="1" y="15776"/>
                  </a:lnTo>
                  <a:lnTo>
                    <a:pt x="396" y="15776"/>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7"/>
            <p:cNvSpPr/>
            <p:nvPr/>
          </p:nvSpPr>
          <p:spPr>
            <a:xfrm>
              <a:off x="3696242" y="1715224"/>
              <a:ext cx="107710" cy="91892"/>
            </a:xfrm>
            <a:custGeom>
              <a:rect b="b" l="l" r="r" t="t"/>
              <a:pathLst>
                <a:path extrusionOk="0" h="5188" w="6081">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7"/>
            <p:cNvSpPr/>
            <p:nvPr/>
          </p:nvSpPr>
          <p:spPr>
            <a:xfrm>
              <a:off x="1178764" y="2059856"/>
              <a:ext cx="6483" cy="481869"/>
            </a:xfrm>
            <a:custGeom>
              <a:rect b="b" l="l" r="r" t="t"/>
              <a:pathLst>
                <a:path extrusionOk="0" h="27205" w="366">
                  <a:moveTo>
                    <a:pt x="1" y="0"/>
                  </a:moveTo>
                  <a:lnTo>
                    <a:pt x="1" y="27204"/>
                  </a:lnTo>
                  <a:lnTo>
                    <a:pt x="365" y="2720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7"/>
            <p:cNvSpPr/>
            <p:nvPr/>
          </p:nvSpPr>
          <p:spPr>
            <a:xfrm>
              <a:off x="1128160" y="2208924"/>
              <a:ext cx="107692" cy="258443"/>
            </a:xfrm>
            <a:custGeom>
              <a:rect b="b" l="l" r="r" t="t"/>
              <a:pathLst>
                <a:path extrusionOk="0" h="14591" w="608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7"/>
            <p:cNvSpPr/>
            <p:nvPr/>
          </p:nvSpPr>
          <p:spPr>
            <a:xfrm>
              <a:off x="2890288" y="2011944"/>
              <a:ext cx="7014" cy="481869"/>
            </a:xfrm>
            <a:custGeom>
              <a:rect b="b" l="l" r="r" t="t"/>
              <a:pathLst>
                <a:path extrusionOk="0" h="27205" w="396">
                  <a:moveTo>
                    <a:pt x="1" y="0"/>
                  </a:moveTo>
                  <a:lnTo>
                    <a:pt x="1" y="27204"/>
                  </a:lnTo>
                  <a:lnTo>
                    <a:pt x="396" y="27204"/>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7"/>
            <p:cNvSpPr/>
            <p:nvPr/>
          </p:nvSpPr>
          <p:spPr>
            <a:xfrm>
              <a:off x="2840214" y="2161402"/>
              <a:ext cx="107692" cy="258036"/>
            </a:xfrm>
            <a:custGeom>
              <a:rect b="b" l="l" r="r" t="t"/>
              <a:pathLst>
                <a:path extrusionOk="0" h="14568" w="608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7"/>
            <p:cNvSpPr/>
            <p:nvPr/>
          </p:nvSpPr>
          <p:spPr>
            <a:xfrm>
              <a:off x="1300980" y="1824581"/>
              <a:ext cx="6483" cy="599781"/>
            </a:xfrm>
            <a:custGeom>
              <a:rect b="b" l="l" r="r" t="t"/>
              <a:pathLst>
                <a:path extrusionOk="0" h="33862" w="366">
                  <a:moveTo>
                    <a:pt x="0" y="1"/>
                  </a:moveTo>
                  <a:lnTo>
                    <a:pt x="0" y="33861"/>
                  </a:lnTo>
                  <a:lnTo>
                    <a:pt x="365" y="33861"/>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7"/>
            <p:cNvSpPr/>
            <p:nvPr/>
          </p:nvSpPr>
          <p:spPr>
            <a:xfrm>
              <a:off x="1249827" y="1883192"/>
              <a:ext cx="107692" cy="416191"/>
            </a:xfrm>
            <a:custGeom>
              <a:rect b="b" l="l" r="r" t="t"/>
              <a:pathLst>
                <a:path extrusionOk="0" h="23497" w="608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7"/>
            <p:cNvSpPr/>
            <p:nvPr/>
          </p:nvSpPr>
          <p:spPr>
            <a:xfrm>
              <a:off x="3502432" y="1771284"/>
              <a:ext cx="6483" cy="542162"/>
            </a:xfrm>
            <a:custGeom>
              <a:rect b="b" l="l" r="r" t="t"/>
              <a:pathLst>
                <a:path extrusionOk="0" h="30609" w="366">
                  <a:moveTo>
                    <a:pt x="0" y="0"/>
                  </a:moveTo>
                  <a:lnTo>
                    <a:pt x="0" y="30609"/>
                  </a:lnTo>
                  <a:lnTo>
                    <a:pt x="365" y="3060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7"/>
            <p:cNvSpPr/>
            <p:nvPr/>
          </p:nvSpPr>
          <p:spPr>
            <a:xfrm>
              <a:off x="3451278" y="1830302"/>
              <a:ext cx="107692" cy="359050"/>
            </a:xfrm>
            <a:custGeom>
              <a:rect b="b" l="l" r="r" t="t"/>
              <a:pathLst>
                <a:path extrusionOk="0" h="20271" w="608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7"/>
            <p:cNvSpPr/>
            <p:nvPr/>
          </p:nvSpPr>
          <p:spPr>
            <a:xfrm>
              <a:off x="2401440" y="2521249"/>
              <a:ext cx="6465" cy="515239"/>
            </a:xfrm>
            <a:custGeom>
              <a:rect b="b" l="l" r="r" t="t"/>
              <a:pathLst>
                <a:path extrusionOk="0" h="29089" w="365">
                  <a:moveTo>
                    <a:pt x="0" y="0"/>
                  </a:moveTo>
                  <a:lnTo>
                    <a:pt x="0" y="29089"/>
                  </a:lnTo>
                  <a:lnTo>
                    <a:pt x="365" y="2908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7"/>
            <p:cNvSpPr/>
            <p:nvPr/>
          </p:nvSpPr>
          <p:spPr>
            <a:xfrm>
              <a:off x="2350836" y="2579860"/>
              <a:ext cx="107692" cy="332747"/>
            </a:xfrm>
            <a:custGeom>
              <a:rect b="b" l="l" r="r" t="t"/>
              <a:pathLst>
                <a:path extrusionOk="0" h="18786" w="608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7"/>
            <p:cNvSpPr/>
            <p:nvPr/>
          </p:nvSpPr>
          <p:spPr>
            <a:xfrm>
              <a:off x="3013035" y="1964014"/>
              <a:ext cx="7014" cy="338663"/>
            </a:xfrm>
            <a:custGeom>
              <a:rect b="b" l="l" r="r" t="t"/>
              <a:pathLst>
                <a:path extrusionOk="0" h="19120" w="396">
                  <a:moveTo>
                    <a:pt x="1" y="1"/>
                  </a:moveTo>
                  <a:lnTo>
                    <a:pt x="1" y="19120"/>
                  </a:lnTo>
                  <a:lnTo>
                    <a:pt x="396" y="19120"/>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7"/>
            <p:cNvSpPr/>
            <p:nvPr/>
          </p:nvSpPr>
          <p:spPr>
            <a:xfrm>
              <a:off x="2961899" y="2001830"/>
              <a:ext cx="108223" cy="258248"/>
            </a:xfrm>
            <a:custGeom>
              <a:rect b="b" l="l" r="r" t="t"/>
              <a:pathLst>
                <a:path extrusionOk="0" h="14580" w="611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7"/>
            <p:cNvSpPr/>
            <p:nvPr/>
          </p:nvSpPr>
          <p:spPr>
            <a:xfrm>
              <a:off x="1912044" y="2548172"/>
              <a:ext cx="7014" cy="338645"/>
            </a:xfrm>
            <a:custGeom>
              <a:rect b="b" l="l" r="r" t="t"/>
              <a:pathLst>
                <a:path extrusionOk="0" h="19119" w="396">
                  <a:moveTo>
                    <a:pt x="1" y="0"/>
                  </a:moveTo>
                  <a:lnTo>
                    <a:pt x="1" y="19119"/>
                  </a:lnTo>
                  <a:lnTo>
                    <a:pt x="396" y="19119"/>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7"/>
            <p:cNvSpPr/>
            <p:nvPr/>
          </p:nvSpPr>
          <p:spPr>
            <a:xfrm>
              <a:off x="1861439" y="2585776"/>
              <a:ext cx="107692" cy="258461"/>
            </a:xfrm>
            <a:custGeom>
              <a:rect b="b" l="l" r="r" t="t"/>
              <a:pathLst>
                <a:path extrusionOk="0" h="14592" w="608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7"/>
            <p:cNvSpPr/>
            <p:nvPr/>
          </p:nvSpPr>
          <p:spPr>
            <a:xfrm>
              <a:off x="2279755" y="2427036"/>
              <a:ext cx="6483" cy="338645"/>
            </a:xfrm>
            <a:custGeom>
              <a:rect b="b" l="l" r="r" t="t"/>
              <a:pathLst>
                <a:path extrusionOk="0" h="19119" w="366">
                  <a:moveTo>
                    <a:pt x="1" y="0"/>
                  </a:moveTo>
                  <a:lnTo>
                    <a:pt x="1" y="19119"/>
                  </a:lnTo>
                  <a:lnTo>
                    <a:pt x="366" y="19119"/>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7"/>
            <p:cNvSpPr/>
            <p:nvPr/>
          </p:nvSpPr>
          <p:spPr>
            <a:xfrm>
              <a:off x="2228620" y="2465596"/>
              <a:ext cx="107692" cy="258036"/>
            </a:xfrm>
            <a:custGeom>
              <a:rect b="b" l="l" r="r" t="t"/>
              <a:pathLst>
                <a:path extrusionOk="0" h="14568" w="608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7"/>
            <p:cNvSpPr/>
            <p:nvPr/>
          </p:nvSpPr>
          <p:spPr>
            <a:xfrm>
              <a:off x="1065174" y="2948722"/>
              <a:ext cx="360733" cy="792510"/>
            </a:xfrm>
            <a:custGeom>
              <a:rect b="b" l="l" r="r" t="t"/>
              <a:pathLst>
                <a:path extrusionOk="0" h="44743" w="20366">
                  <a:moveTo>
                    <a:pt x="0" y="0"/>
                  </a:moveTo>
                  <a:lnTo>
                    <a:pt x="0" y="44743"/>
                  </a:lnTo>
                  <a:lnTo>
                    <a:pt x="20365" y="44743"/>
                  </a:lnTo>
                  <a:lnTo>
                    <a:pt x="20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7"/>
            <p:cNvSpPr/>
            <p:nvPr/>
          </p:nvSpPr>
          <p:spPr>
            <a:xfrm>
              <a:off x="1548637" y="3157075"/>
              <a:ext cx="366649" cy="584158"/>
            </a:xfrm>
            <a:custGeom>
              <a:rect b="b" l="l" r="r" t="t"/>
              <a:pathLst>
                <a:path extrusionOk="0" h="32980" w="20700">
                  <a:moveTo>
                    <a:pt x="0" y="1"/>
                  </a:moveTo>
                  <a:lnTo>
                    <a:pt x="0" y="32980"/>
                  </a:lnTo>
                  <a:lnTo>
                    <a:pt x="20700" y="32980"/>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7"/>
            <p:cNvSpPr/>
            <p:nvPr/>
          </p:nvSpPr>
          <p:spPr>
            <a:xfrm>
              <a:off x="2037484" y="3527478"/>
              <a:ext cx="366666" cy="213754"/>
            </a:xfrm>
            <a:custGeom>
              <a:rect b="b" l="l" r="r" t="t"/>
              <a:pathLst>
                <a:path extrusionOk="0" h="12068" w="20701">
                  <a:moveTo>
                    <a:pt x="1" y="1"/>
                  </a:moveTo>
                  <a:lnTo>
                    <a:pt x="1" y="12068"/>
                  </a:lnTo>
                  <a:lnTo>
                    <a:pt x="20700" y="12068"/>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7"/>
            <p:cNvSpPr/>
            <p:nvPr/>
          </p:nvSpPr>
          <p:spPr>
            <a:xfrm>
              <a:off x="3016277" y="3272294"/>
              <a:ext cx="367180" cy="468938"/>
            </a:xfrm>
            <a:custGeom>
              <a:rect b="b" l="l" r="r" t="t"/>
              <a:pathLst>
                <a:path extrusionOk="0" h="26475" w="20730">
                  <a:moveTo>
                    <a:pt x="0" y="0"/>
                  </a:moveTo>
                  <a:lnTo>
                    <a:pt x="0" y="26475"/>
                  </a:lnTo>
                  <a:lnTo>
                    <a:pt x="20730" y="26475"/>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7"/>
            <p:cNvSpPr/>
            <p:nvPr/>
          </p:nvSpPr>
          <p:spPr>
            <a:xfrm>
              <a:off x="3499739" y="2705370"/>
              <a:ext cx="366649" cy="1035862"/>
            </a:xfrm>
            <a:custGeom>
              <a:rect b="b" l="l" r="r" t="t"/>
              <a:pathLst>
                <a:path extrusionOk="0" h="58482" w="20700">
                  <a:moveTo>
                    <a:pt x="0" y="1"/>
                  </a:moveTo>
                  <a:lnTo>
                    <a:pt x="0" y="58482"/>
                  </a:lnTo>
                  <a:lnTo>
                    <a:pt x="20700" y="58482"/>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7"/>
            <p:cNvSpPr/>
            <p:nvPr/>
          </p:nvSpPr>
          <p:spPr>
            <a:xfrm>
              <a:off x="2526880" y="2975645"/>
              <a:ext cx="367198" cy="765587"/>
            </a:xfrm>
            <a:custGeom>
              <a:rect b="b" l="l" r="r" t="t"/>
              <a:pathLst>
                <a:path extrusionOk="0" h="43223" w="20731">
                  <a:moveTo>
                    <a:pt x="0" y="0"/>
                  </a:moveTo>
                  <a:lnTo>
                    <a:pt x="0" y="43223"/>
                  </a:lnTo>
                  <a:lnTo>
                    <a:pt x="20730" y="43223"/>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7"/>
            <p:cNvSpPr/>
            <p:nvPr/>
          </p:nvSpPr>
          <p:spPr>
            <a:xfrm>
              <a:off x="1675688" y="1766502"/>
              <a:ext cx="362894" cy="304407"/>
            </a:xfrm>
            <a:custGeom>
              <a:rect b="b" l="l" r="r" t="t"/>
              <a:pathLst>
                <a:path extrusionOk="0" h="17186" w="20488">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7"/>
            <p:cNvSpPr/>
            <p:nvPr/>
          </p:nvSpPr>
          <p:spPr>
            <a:xfrm>
              <a:off x="1721457" y="1803255"/>
              <a:ext cx="275677" cy="231538"/>
            </a:xfrm>
            <a:custGeom>
              <a:rect b="b" l="l" r="r" t="t"/>
              <a:pathLst>
                <a:path extrusionOk="0" h="13072" w="15564">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7"/>
            <p:cNvSpPr/>
            <p:nvPr/>
          </p:nvSpPr>
          <p:spPr>
            <a:xfrm>
              <a:off x="1893747" y="1802511"/>
              <a:ext cx="40934" cy="21007"/>
            </a:xfrm>
            <a:custGeom>
              <a:rect b="b" l="l" r="r" t="t"/>
              <a:pathLst>
                <a:path extrusionOk="0" h="1186" w="2311">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7"/>
            <p:cNvSpPr/>
            <p:nvPr/>
          </p:nvSpPr>
          <p:spPr>
            <a:xfrm>
              <a:off x="1958344" y="1838042"/>
              <a:ext cx="37161" cy="121153"/>
            </a:xfrm>
            <a:custGeom>
              <a:rect b="b" l="l" r="r" t="t"/>
              <a:pathLst>
                <a:path extrusionOk="0" h="6840" w="2098">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7"/>
            <p:cNvSpPr/>
            <p:nvPr/>
          </p:nvSpPr>
          <p:spPr>
            <a:xfrm>
              <a:off x="1728454" y="1800350"/>
              <a:ext cx="250366" cy="237985"/>
            </a:xfrm>
            <a:custGeom>
              <a:rect b="b" l="l" r="r" t="t"/>
              <a:pathLst>
                <a:path extrusionOk="0" h="13436" w="14135">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7"/>
            <p:cNvSpPr/>
            <p:nvPr/>
          </p:nvSpPr>
          <p:spPr>
            <a:xfrm>
              <a:off x="1817282" y="1832126"/>
              <a:ext cx="87234" cy="176594"/>
            </a:xfrm>
            <a:custGeom>
              <a:rect b="b" l="l" r="r" t="t"/>
              <a:pathLst>
                <a:path extrusionOk="0" h="9970" w="4925">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7"/>
            <p:cNvSpPr/>
            <p:nvPr/>
          </p:nvSpPr>
          <p:spPr>
            <a:xfrm>
              <a:off x="2032648" y="2901111"/>
              <a:ext cx="362876" cy="304177"/>
            </a:xfrm>
            <a:custGeom>
              <a:rect b="b" l="l" r="r" t="t"/>
              <a:pathLst>
                <a:path extrusionOk="0" h="17173" w="20487">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7"/>
            <p:cNvSpPr/>
            <p:nvPr/>
          </p:nvSpPr>
          <p:spPr>
            <a:xfrm>
              <a:off x="2078400" y="2938042"/>
              <a:ext cx="275128" cy="231662"/>
            </a:xfrm>
            <a:custGeom>
              <a:rect b="b" l="l" r="r" t="t"/>
              <a:pathLst>
                <a:path extrusionOk="0" h="13079" w="15533">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7"/>
            <p:cNvSpPr/>
            <p:nvPr/>
          </p:nvSpPr>
          <p:spPr>
            <a:xfrm>
              <a:off x="2250689" y="2937422"/>
              <a:ext cx="40934" cy="20476"/>
            </a:xfrm>
            <a:custGeom>
              <a:rect b="b" l="l" r="r" t="t"/>
              <a:pathLst>
                <a:path extrusionOk="0" h="1156" w="2311">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7"/>
            <p:cNvSpPr/>
            <p:nvPr/>
          </p:nvSpPr>
          <p:spPr>
            <a:xfrm>
              <a:off x="2315287" y="2972953"/>
              <a:ext cx="37179" cy="121153"/>
            </a:xfrm>
            <a:custGeom>
              <a:rect b="b" l="l" r="r" t="t"/>
              <a:pathLst>
                <a:path extrusionOk="0" h="6840" w="2099">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7"/>
            <p:cNvSpPr/>
            <p:nvPr/>
          </p:nvSpPr>
          <p:spPr>
            <a:xfrm>
              <a:off x="2084865" y="2935261"/>
              <a:ext cx="250366" cy="237454"/>
            </a:xfrm>
            <a:custGeom>
              <a:rect b="b" l="l" r="r" t="t"/>
              <a:pathLst>
                <a:path extrusionOk="0" h="13406" w="14135">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7"/>
            <p:cNvSpPr/>
            <p:nvPr/>
          </p:nvSpPr>
          <p:spPr>
            <a:xfrm>
              <a:off x="2173693" y="2965957"/>
              <a:ext cx="87783" cy="176594"/>
            </a:xfrm>
            <a:custGeom>
              <a:rect b="b" l="l" r="r" t="t"/>
              <a:pathLst>
                <a:path extrusionOk="0" h="9970" w="4956">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7"/>
            <p:cNvSpPr/>
            <p:nvPr/>
          </p:nvSpPr>
          <p:spPr>
            <a:xfrm>
              <a:off x="2216770" y="2808209"/>
              <a:ext cx="7014" cy="54395"/>
            </a:xfrm>
            <a:custGeom>
              <a:rect b="b" l="l" r="r" t="t"/>
              <a:pathLst>
                <a:path extrusionOk="0" h="3071" w="396">
                  <a:moveTo>
                    <a:pt x="1" y="0"/>
                  </a:moveTo>
                  <a:lnTo>
                    <a:pt x="1" y="3070"/>
                  </a:lnTo>
                  <a:lnTo>
                    <a:pt x="396" y="3070"/>
                  </a:lnTo>
                  <a:lnTo>
                    <a:pt x="3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7"/>
            <p:cNvSpPr/>
            <p:nvPr/>
          </p:nvSpPr>
          <p:spPr>
            <a:xfrm>
              <a:off x="2179627" y="2835664"/>
              <a:ext cx="7014" cy="54395"/>
            </a:xfrm>
            <a:custGeom>
              <a:rect b="b" l="l" r="r" t="t"/>
              <a:pathLst>
                <a:path extrusionOk="0" h="3071" w="396">
                  <a:moveTo>
                    <a:pt x="0" y="0"/>
                  </a:moveTo>
                  <a:lnTo>
                    <a:pt x="0" y="3070"/>
                  </a:lnTo>
                  <a:lnTo>
                    <a:pt x="395" y="3070"/>
                  </a:lnTo>
                  <a:lnTo>
                    <a:pt x="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7"/>
            <p:cNvSpPr/>
            <p:nvPr/>
          </p:nvSpPr>
          <p:spPr>
            <a:xfrm>
              <a:off x="2253382" y="2843740"/>
              <a:ext cx="6483" cy="38241"/>
            </a:xfrm>
            <a:custGeom>
              <a:rect b="b" l="l" r="r" t="t"/>
              <a:pathLst>
                <a:path extrusionOk="0" h="2159" w="366">
                  <a:moveTo>
                    <a:pt x="0" y="0"/>
                  </a:moveTo>
                  <a:lnTo>
                    <a:pt x="0" y="2158"/>
                  </a:lnTo>
                  <a:lnTo>
                    <a:pt x="365" y="2158"/>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7"/>
            <p:cNvSpPr/>
            <p:nvPr/>
          </p:nvSpPr>
          <p:spPr>
            <a:xfrm>
              <a:off x="3010343" y="2469086"/>
              <a:ext cx="362894" cy="304407"/>
            </a:xfrm>
            <a:custGeom>
              <a:rect b="b" l="l" r="r" t="t"/>
              <a:pathLst>
                <a:path extrusionOk="0" h="17186" w="20488">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7"/>
            <p:cNvSpPr/>
            <p:nvPr/>
          </p:nvSpPr>
          <p:spPr>
            <a:xfrm>
              <a:off x="3056112" y="2505839"/>
              <a:ext cx="275128" cy="231538"/>
            </a:xfrm>
            <a:custGeom>
              <a:rect b="b" l="l" r="r" t="t"/>
              <a:pathLst>
                <a:path extrusionOk="0" h="13072" w="15533">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7"/>
            <p:cNvSpPr/>
            <p:nvPr/>
          </p:nvSpPr>
          <p:spPr>
            <a:xfrm>
              <a:off x="3228402" y="2505627"/>
              <a:ext cx="41996" cy="21025"/>
            </a:xfrm>
            <a:custGeom>
              <a:rect b="b" l="l" r="r" t="t"/>
              <a:pathLst>
                <a:path extrusionOk="0" h="1187" w="2371">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7"/>
            <p:cNvSpPr/>
            <p:nvPr/>
          </p:nvSpPr>
          <p:spPr>
            <a:xfrm>
              <a:off x="3292999" y="2540626"/>
              <a:ext cx="37710" cy="121153"/>
            </a:xfrm>
            <a:custGeom>
              <a:rect b="b" l="l" r="r" t="t"/>
              <a:pathLst>
                <a:path extrusionOk="0" h="6840" w="2129">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7"/>
            <p:cNvSpPr/>
            <p:nvPr/>
          </p:nvSpPr>
          <p:spPr>
            <a:xfrm>
              <a:off x="3063640" y="2504015"/>
              <a:ext cx="250366" cy="237454"/>
            </a:xfrm>
            <a:custGeom>
              <a:rect b="b" l="l" r="r" t="t"/>
              <a:pathLst>
                <a:path extrusionOk="0" h="13406" w="14135">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7"/>
            <p:cNvSpPr/>
            <p:nvPr/>
          </p:nvSpPr>
          <p:spPr>
            <a:xfrm>
              <a:off x="3152486" y="2533630"/>
              <a:ext cx="87234" cy="177692"/>
            </a:xfrm>
            <a:custGeom>
              <a:rect b="b" l="l" r="r" t="t"/>
              <a:pathLst>
                <a:path extrusionOk="0" h="10032" w="4925">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7"/>
            <p:cNvSpPr/>
            <p:nvPr/>
          </p:nvSpPr>
          <p:spPr>
            <a:xfrm>
              <a:off x="3195014" y="2376414"/>
              <a:ext cx="6483" cy="54944"/>
            </a:xfrm>
            <a:custGeom>
              <a:rect b="b" l="l" r="r" t="t"/>
              <a:pathLst>
                <a:path extrusionOk="0" h="3102" w="366">
                  <a:moveTo>
                    <a:pt x="0" y="1"/>
                  </a:moveTo>
                  <a:lnTo>
                    <a:pt x="0" y="3101"/>
                  </a:lnTo>
                  <a:lnTo>
                    <a:pt x="365" y="3101"/>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7"/>
            <p:cNvSpPr/>
            <p:nvPr/>
          </p:nvSpPr>
          <p:spPr>
            <a:xfrm>
              <a:off x="3158402" y="2403337"/>
              <a:ext cx="7014" cy="54944"/>
            </a:xfrm>
            <a:custGeom>
              <a:rect b="b" l="l" r="r" t="t"/>
              <a:pathLst>
                <a:path extrusionOk="0" h="3102" w="396">
                  <a:moveTo>
                    <a:pt x="1" y="1"/>
                  </a:moveTo>
                  <a:lnTo>
                    <a:pt x="1" y="3101"/>
                  </a:lnTo>
                  <a:lnTo>
                    <a:pt x="396" y="3101"/>
                  </a:lnTo>
                  <a:lnTo>
                    <a:pt x="39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7"/>
            <p:cNvSpPr/>
            <p:nvPr/>
          </p:nvSpPr>
          <p:spPr>
            <a:xfrm>
              <a:off x="3231094" y="2411414"/>
              <a:ext cx="7014" cy="38241"/>
            </a:xfrm>
            <a:custGeom>
              <a:rect b="b" l="l" r="r" t="t"/>
              <a:pathLst>
                <a:path extrusionOk="0" h="2159" w="396">
                  <a:moveTo>
                    <a:pt x="0" y="1"/>
                  </a:moveTo>
                  <a:lnTo>
                    <a:pt x="0" y="2159"/>
                  </a:lnTo>
                  <a:lnTo>
                    <a:pt x="395" y="2159"/>
                  </a:lnTo>
                  <a:lnTo>
                    <a:pt x="3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7"/>
            <p:cNvSpPr/>
            <p:nvPr/>
          </p:nvSpPr>
          <p:spPr>
            <a:xfrm>
              <a:off x="212370" y="2240754"/>
              <a:ext cx="4284477" cy="1716908"/>
            </a:xfrm>
            <a:custGeom>
              <a:rect b="b" l="l" r="r" t="t"/>
              <a:pathLst>
                <a:path extrusionOk="0" h="96932" w="24189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7"/>
            <p:cNvSpPr/>
            <p:nvPr/>
          </p:nvSpPr>
          <p:spPr>
            <a:xfrm>
              <a:off x="4355767" y="2236450"/>
              <a:ext cx="144853" cy="146447"/>
            </a:xfrm>
            <a:custGeom>
              <a:rect b="b" l="l" r="r" t="t"/>
              <a:pathLst>
                <a:path extrusionOk="0" h="8268" w="8178">
                  <a:moveTo>
                    <a:pt x="1" y="0"/>
                  </a:moveTo>
                  <a:lnTo>
                    <a:pt x="1" y="1520"/>
                  </a:lnTo>
                  <a:lnTo>
                    <a:pt x="6657" y="1520"/>
                  </a:lnTo>
                  <a:lnTo>
                    <a:pt x="6657" y="8268"/>
                  </a:lnTo>
                  <a:lnTo>
                    <a:pt x="8177" y="8268"/>
                  </a:lnTo>
                  <a:lnTo>
                    <a:pt x="8177"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7"/>
            <p:cNvSpPr/>
            <p:nvPr/>
          </p:nvSpPr>
          <p:spPr>
            <a:xfrm>
              <a:off x="989258" y="3527780"/>
              <a:ext cx="155073" cy="131179"/>
            </a:xfrm>
            <a:custGeom>
              <a:rect b="b" l="l" r="r" t="t"/>
              <a:pathLst>
                <a:path extrusionOk="0" h="7406" w="8755">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7"/>
            <p:cNvSpPr/>
            <p:nvPr/>
          </p:nvSpPr>
          <p:spPr>
            <a:xfrm>
              <a:off x="1033947" y="3563984"/>
              <a:ext cx="68388" cy="57796"/>
            </a:xfrm>
            <a:custGeom>
              <a:rect b="b" l="l" r="r" t="t"/>
              <a:pathLst>
                <a:path extrusionOk="0" h="3263" w="3861">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7"/>
            <p:cNvSpPr/>
            <p:nvPr/>
          </p:nvSpPr>
          <p:spPr>
            <a:xfrm>
              <a:off x="1269222" y="3235594"/>
              <a:ext cx="155073" cy="131037"/>
            </a:xfrm>
            <a:custGeom>
              <a:rect b="b" l="l" r="r" t="t"/>
              <a:pathLst>
                <a:path extrusionOk="0" h="7398" w="8755">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7"/>
            <p:cNvSpPr/>
            <p:nvPr/>
          </p:nvSpPr>
          <p:spPr>
            <a:xfrm>
              <a:off x="1313893" y="3271922"/>
              <a:ext cx="68406" cy="57636"/>
            </a:xfrm>
            <a:custGeom>
              <a:rect b="b" l="l" r="r" t="t"/>
              <a:pathLst>
                <a:path extrusionOk="0" h="3254" w="3862">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7"/>
            <p:cNvSpPr/>
            <p:nvPr/>
          </p:nvSpPr>
          <p:spPr>
            <a:xfrm>
              <a:off x="1766678" y="3235594"/>
              <a:ext cx="154542" cy="131037"/>
            </a:xfrm>
            <a:custGeom>
              <a:rect b="b" l="l" r="r" t="t"/>
              <a:pathLst>
                <a:path extrusionOk="0" h="7398" w="8725">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7"/>
            <p:cNvSpPr/>
            <p:nvPr/>
          </p:nvSpPr>
          <p:spPr>
            <a:xfrm>
              <a:off x="1810835" y="3271922"/>
              <a:ext cx="68919" cy="57636"/>
            </a:xfrm>
            <a:custGeom>
              <a:rect b="b" l="l" r="r" t="t"/>
              <a:pathLst>
                <a:path extrusionOk="0" h="3254" w="3891">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7"/>
            <p:cNvSpPr/>
            <p:nvPr/>
          </p:nvSpPr>
          <p:spPr>
            <a:xfrm>
              <a:off x="1883509" y="3353347"/>
              <a:ext cx="155073" cy="131196"/>
            </a:xfrm>
            <a:custGeom>
              <a:rect b="b" l="l" r="r" t="t"/>
              <a:pathLst>
                <a:path extrusionOk="0" h="7407" w="8755">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7"/>
            <p:cNvSpPr/>
            <p:nvPr/>
          </p:nvSpPr>
          <p:spPr>
            <a:xfrm>
              <a:off x="1928198" y="3389835"/>
              <a:ext cx="68937" cy="57495"/>
            </a:xfrm>
            <a:custGeom>
              <a:rect b="b" l="l" r="r" t="t"/>
              <a:pathLst>
                <a:path extrusionOk="0" h="3246" w="3892">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7"/>
            <p:cNvSpPr/>
            <p:nvPr/>
          </p:nvSpPr>
          <p:spPr>
            <a:xfrm>
              <a:off x="2132246" y="3353347"/>
              <a:ext cx="154524" cy="131196"/>
            </a:xfrm>
            <a:custGeom>
              <a:rect b="b" l="l" r="r" t="t"/>
              <a:pathLst>
                <a:path extrusionOk="0" h="7407" w="8724">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7"/>
            <p:cNvSpPr/>
            <p:nvPr/>
          </p:nvSpPr>
          <p:spPr>
            <a:xfrm>
              <a:off x="2176385" y="3389835"/>
              <a:ext cx="68937" cy="57495"/>
            </a:xfrm>
            <a:custGeom>
              <a:rect b="b" l="l" r="r" t="t"/>
              <a:pathLst>
                <a:path extrusionOk="0" h="3246" w="3892">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7"/>
            <p:cNvSpPr/>
            <p:nvPr/>
          </p:nvSpPr>
          <p:spPr>
            <a:xfrm>
              <a:off x="2426734" y="3063305"/>
              <a:ext cx="155622" cy="131143"/>
            </a:xfrm>
            <a:custGeom>
              <a:rect b="b" l="l" r="r" t="t"/>
              <a:pathLst>
                <a:path extrusionOk="0" h="7404" w="8786">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7"/>
            <p:cNvSpPr/>
            <p:nvPr/>
          </p:nvSpPr>
          <p:spPr>
            <a:xfrm>
              <a:off x="2471422" y="3099651"/>
              <a:ext cx="68388" cy="57619"/>
            </a:xfrm>
            <a:custGeom>
              <a:rect b="b" l="l" r="r" t="t"/>
              <a:pathLst>
                <a:path extrusionOk="0" h="3253" w="3861">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7"/>
            <p:cNvSpPr/>
            <p:nvPr/>
          </p:nvSpPr>
          <p:spPr>
            <a:xfrm>
              <a:off x="2894592" y="3063305"/>
              <a:ext cx="155622" cy="131143"/>
            </a:xfrm>
            <a:custGeom>
              <a:rect b="b" l="l" r="r" t="t"/>
              <a:pathLst>
                <a:path extrusionOk="0" h="7404" w="8786">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7"/>
            <p:cNvSpPr/>
            <p:nvPr/>
          </p:nvSpPr>
          <p:spPr>
            <a:xfrm>
              <a:off x="2939280" y="3099651"/>
              <a:ext cx="68388" cy="57619"/>
            </a:xfrm>
            <a:custGeom>
              <a:rect b="b" l="l" r="r" t="t"/>
              <a:pathLst>
                <a:path extrusionOk="0" h="3253" w="3861">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7"/>
            <p:cNvSpPr/>
            <p:nvPr/>
          </p:nvSpPr>
          <p:spPr>
            <a:xfrm>
              <a:off x="3089482" y="2856830"/>
              <a:ext cx="155073" cy="130878"/>
            </a:xfrm>
            <a:custGeom>
              <a:rect b="b" l="l" r="r" t="t"/>
              <a:pathLst>
                <a:path extrusionOk="0" h="7389" w="8755">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7"/>
            <p:cNvSpPr/>
            <p:nvPr/>
          </p:nvSpPr>
          <p:spPr>
            <a:xfrm>
              <a:off x="3134171" y="2892928"/>
              <a:ext cx="68937" cy="58008"/>
            </a:xfrm>
            <a:custGeom>
              <a:rect b="b" l="l" r="r" t="t"/>
              <a:pathLst>
                <a:path extrusionOk="0" h="3275" w="3892">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7"/>
            <p:cNvSpPr/>
            <p:nvPr/>
          </p:nvSpPr>
          <p:spPr>
            <a:xfrm>
              <a:off x="3432981" y="2856830"/>
              <a:ext cx="155604" cy="130878"/>
            </a:xfrm>
            <a:custGeom>
              <a:rect b="b" l="l" r="r" t="t"/>
              <a:pathLst>
                <a:path extrusionOk="0" h="7389" w="8785">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7"/>
            <p:cNvSpPr/>
            <p:nvPr/>
          </p:nvSpPr>
          <p:spPr>
            <a:xfrm>
              <a:off x="3478201" y="2892928"/>
              <a:ext cx="68388" cy="58008"/>
            </a:xfrm>
            <a:custGeom>
              <a:rect b="b" l="l" r="r" t="t"/>
              <a:pathLst>
                <a:path extrusionOk="0" h="3275" w="3861">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7"/>
            <p:cNvSpPr/>
            <p:nvPr/>
          </p:nvSpPr>
          <p:spPr>
            <a:xfrm>
              <a:off x="3822762" y="2473779"/>
              <a:ext cx="154542" cy="131037"/>
            </a:xfrm>
            <a:custGeom>
              <a:rect b="b" l="l" r="r" t="t"/>
              <a:pathLst>
                <a:path extrusionOk="0" h="7398" w="8725">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7"/>
            <p:cNvSpPr/>
            <p:nvPr/>
          </p:nvSpPr>
          <p:spPr>
            <a:xfrm>
              <a:off x="3866919" y="2510126"/>
              <a:ext cx="68919" cy="57495"/>
            </a:xfrm>
            <a:custGeom>
              <a:rect b="b" l="l" r="r" t="t"/>
              <a:pathLst>
                <a:path extrusionOk="0" h="3246" w="3891">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7"/>
            <p:cNvSpPr/>
            <p:nvPr/>
          </p:nvSpPr>
          <p:spPr>
            <a:xfrm>
              <a:off x="4116719" y="2473779"/>
              <a:ext cx="155073" cy="131037"/>
            </a:xfrm>
            <a:custGeom>
              <a:rect b="b" l="l" r="r" t="t"/>
              <a:pathLst>
                <a:path extrusionOk="0" h="7398" w="8755">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7"/>
            <p:cNvSpPr/>
            <p:nvPr/>
          </p:nvSpPr>
          <p:spPr>
            <a:xfrm>
              <a:off x="4161408" y="2510126"/>
              <a:ext cx="68406" cy="57495"/>
            </a:xfrm>
            <a:custGeom>
              <a:rect b="b" l="l" r="r" t="t"/>
              <a:pathLst>
                <a:path extrusionOk="0" h="3246" w="3862">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0" name="Google Shape;1740;p47"/>
          <p:cNvSpPr/>
          <p:nvPr/>
        </p:nvSpPr>
        <p:spPr>
          <a:xfrm>
            <a:off x="7202350" y="4570675"/>
            <a:ext cx="1829400" cy="227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7"/>
          <p:cNvSpPr txBox="1"/>
          <p:nvPr>
            <p:ph idx="2" type="title"/>
          </p:nvPr>
        </p:nvSpPr>
        <p:spPr>
          <a:xfrm>
            <a:off x="2128415" y="1051579"/>
            <a:ext cx="1641900" cy="140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742" name="Google Shape;1742;p47"/>
          <p:cNvGrpSpPr/>
          <p:nvPr/>
        </p:nvGrpSpPr>
        <p:grpSpPr>
          <a:xfrm>
            <a:off x="7115675" y="1735425"/>
            <a:ext cx="1659550" cy="2985750"/>
            <a:chOff x="8019425" y="1821750"/>
            <a:chExt cx="1659550" cy="2985750"/>
          </a:xfrm>
        </p:grpSpPr>
        <p:sp>
          <p:nvSpPr>
            <p:cNvPr id="1743" name="Google Shape;1743;p47"/>
            <p:cNvSpPr/>
            <p:nvPr/>
          </p:nvSpPr>
          <p:spPr>
            <a:xfrm>
              <a:off x="8019425" y="1861400"/>
              <a:ext cx="207675" cy="215550"/>
            </a:xfrm>
            <a:custGeom>
              <a:rect b="b" l="l" r="r" t="t"/>
              <a:pathLst>
                <a:path extrusionOk="0" h="8622" w="8307">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7"/>
            <p:cNvSpPr/>
            <p:nvPr/>
          </p:nvSpPr>
          <p:spPr>
            <a:xfrm>
              <a:off x="9388750" y="2942675"/>
              <a:ext cx="96750" cy="23250"/>
            </a:xfrm>
            <a:custGeom>
              <a:rect b="b" l="l" r="r" t="t"/>
              <a:pathLst>
                <a:path extrusionOk="0" h="930" w="387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7"/>
            <p:cNvSpPr/>
            <p:nvPr/>
          </p:nvSpPr>
          <p:spPr>
            <a:xfrm>
              <a:off x="8734100" y="4624575"/>
              <a:ext cx="305250" cy="162650"/>
            </a:xfrm>
            <a:custGeom>
              <a:rect b="b" l="l" r="r" t="t"/>
              <a:pathLst>
                <a:path extrusionOk="0" h="6506" w="1221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7"/>
            <p:cNvSpPr/>
            <p:nvPr/>
          </p:nvSpPr>
          <p:spPr>
            <a:xfrm>
              <a:off x="9172100" y="4621250"/>
              <a:ext cx="174975" cy="186250"/>
            </a:xfrm>
            <a:custGeom>
              <a:rect b="b" l="l" r="r" t="t"/>
              <a:pathLst>
                <a:path extrusionOk="0" h="7450" w="6999">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7"/>
            <p:cNvSpPr/>
            <p:nvPr/>
          </p:nvSpPr>
          <p:spPr>
            <a:xfrm>
              <a:off x="8842525" y="3086500"/>
              <a:ext cx="497875" cy="1572125"/>
            </a:xfrm>
            <a:custGeom>
              <a:rect b="b" l="l" r="r" t="t"/>
              <a:pathLst>
                <a:path extrusionOk="0" h="62885" w="19915">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7"/>
            <p:cNvSpPr/>
            <p:nvPr/>
          </p:nvSpPr>
          <p:spPr>
            <a:xfrm>
              <a:off x="9030150" y="3255425"/>
              <a:ext cx="75900" cy="213350"/>
            </a:xfrm>
            <a:custGeom>
              <a:rect b="b" l="l" r="r" t="t"/>
              <a:pathLst>
                <a:path extrusionOk="0" h="8534" w="3036">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7"/>
            <p:cNvSpPr/>
            <p:nvPr/>
          </p:nvSpPr>
          <p:spPr>
            <a:xfrm>
              <a:off x="9027650" y="3451250"/>
              <a:ext cx="144300" cy="25875"/>
            </a:xfrm>
            <a:custGeom>
              <a:rect b="b" l="l" r="r" t="t"/>
              <a:pathLst>
                <a:path extrusionOk="0" h="1035" w="5772">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7"/>
            <p:cNvSpPr/>
            <p:nvPr/>
          </p:nvSpPr>
          <p:spPr>
            <a:xfrm>
              <a:off x="9236975" y="3413725"/>
              <a:ext cx="442000" cy="497875"/>
            </a:xfrm>
            <a:custGeom>
              <a:rect b="b" l="l" r="r" t="t"/>
              <a:pathLst>
                <a:path extrusionOk="0" h="19915" w="17680">
                  <a:moveTo>
                    <a:pt x="133" y="0"/>
                  </a:moveTo>
                  <a:lnTo>
                    <a:pt x="0" y="19915"/>
                  </a:lnTo>
                  <a:lnTo>
                    <a:pt x="17613" y="17746"/>
                  </a:lnTo>
                  <a:lnTo>
                    <a:pt x="17679" y="2269"/>
                  </a:lnTo>
                  <a:lnTo>
                    <a:pt x="1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7"/>
            <p:cNvSpPr/>
            <p:nvPr/>
          </p:nvSpPr>
          <p:spPr>
            <a:xfrm>
              <a:off x="9267825" y="3447900"/>
              <a:ext cx="381125" cy="429500"/>
            </a:xfrm>
            <a:custGeom>
              <a:rect b="b" l="l" r="r" t="t"/>
              <a:pathLst>
                <a:path extrusionOk="0" h="17180" w="15245">
                  <a:moveTo>
                    <a:pt x="100" y="1"/>
                  </a:moveTo>
                  <a:lnTo>
                    <a:pt x="0" y="17180"/>
                  </a:lnTo>
                  <a:lnTo>
                    <a:pt x="15178" y="15312"/>
                  </a:lnTo>
                  <a:lnTo>
                    <a:pt x="15245" y="1969"/>
                  </a:lnTo>
                  <a:lnTo>
                    <a:pt x="1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7"/>
            <p:cNvSpPr/>
            <p:nvPr/>
          </p:nvSpPr>
          <p:spPr>
            <a:xfrm>
              <a:off x="9385400" y="3324200"/>
              <a:ext cx="128450" cy="175600"/>
            </a:xfrm>
            <a:custGeom>
              <a:rect b="b" l="l" r="r" t="t"/>
              <a:pathLst>
                <a:path extrusionOk="0" h="7024" w="5138">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7"/>
            <p:cNvSpPr/>
            <p:nvPr/>
          </p:nvSpPr>
          <p:spPr>
            <a:xfrm>
              <a:off x="9226125" y="3590500"/>
              <a:ext cx="63400" cy="150975"/>
            </a:xfrm>
            <a:custGeom>
              <a:rect b="b" l="l" r="r" t="t"/>
              <a:pathLst>
                <a:path extrusionOk="0" h="6039" w="2536">
                  <a:moveTo>
                    <a:pt x="0" y="1"/>
                  </a:moveTo>
                  <a:lnTo>
                    <a:pt x="0" y="6039"/>
                  </a:lnTo>
                  <a:lnTo>
                    <a:pt x="2536" y="6039"/>
                  </a:lnTo>
                  <a:lnTo>
                    <a:pt x="25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7"/>
            <p:cNvSpPr/>
            <p:nvPr/>
          </p:nvSpPr>
          <p:spPr>
            <a:xfrm>
              <a:off x="9324525" y="3507950"/>
              <a:ext cx="25" cy="298575"/>
            </a:xfrm>
            <a:custGeom>
              <a:rect b="b" l="l" r="r" t="t"/>
              <a:pathLst>
                <a:path extrusionOk="0" fill="none" h="11943" w="1">
                  <a:moveTo>
                    <a:pt x="1" y="1"/>
                  </a:moveTo>
                  <a:lnTo>
                    <a:pt x="1" y="11943"/>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7"/>
            <p:cNvSpPr/>
            <p:nvPr/>
          </p:nvSpPr>
          <p:spPr>
            <a:xfrm>
              <a:off x="9369550" y="3513800"/>
              <a:ext cx="25" cy="297725"/>
            </a:xfrm>
            <a:custGeom>
              <a:rect b="b" l="l" r="r" t="t"/>
              <a:pathLst>
                <a:path extrusionOk="0" fill="none" h="11909" w="1">
                  <a:moveTo>
                    <a:pt x="1" y="0"/>
                  </a:moveTo>
                  <a:lnTo>
                    <a:pt x="1" y="11909"/>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7"/>
            <p:cNvSpPr/>
            <p:nvPr/>
          </p:nvSpPr>
          <p:spPr>
            <a:xfrm>
              <a:off x="9427100" y="3517950"/>
              <a:ext cx="25" cy="297750"/>
            </a:xfrm>
            <a:custGeom>
              <a:rect b="b" l="l" r="r" t="t"/>
              <a:pathLst>
                <a:path extrusionOk="0" fill="none" h="11910" w="1">
                  <a:moveTo>
                    <a:pt x="1" y="1"/>
                  </a:moveTo>
                  <a:lnTo>
                    <a:pt x="1" y="11909"/>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7"/>
            <p:cNvSpPr/>
            <p:nvPr/>
          </p:nvSpPr>
          <p:spPr>
            <a:xfrm>
              <a:off x="9487150" y="3525475"/>
              <a:ext cx="25" cy="298550"/>
            </a:xfrm>
            <a:custGeom>
              <a:rect b="b" l="l" r="r" t="t"/>
              <a:pathLst>
                <a:path extrusionOk="0" fill="none" h="11942" w="1">
                  <a:moveTo>
                    <a:pt x="0" y="0"/>
                  </a:moveTo>
                  <a:lnTo>
                    <a:pt x="0" y="11942"/>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7"/>
            <p:cNvSpPr/>
            <p:nvPr/>
          </p:nvSpPr>
          <p:spPr>
            <a:xfrm>
              <a:off x="9549700" y="3525475"/>
              <a:ext cx="0" cy="298550"/>
            </a:xfrm>
            <a:custGeom>
              <a:rect b="b" l="l" r="r" t="t"/>
              <a:pathLst>
                <a:path extrusionOk="0" fill="none" h="11942" w="0">
                  <a:moveTo>
                    <a:pt x="0" y="0"/>
                  </a:moveTo>
                  <a:lnTo>
                    <a:pt x="0" y="11942"/>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7"/>
            <p:cNvSpPr/>
            <p:nvPr/>
          </p:nvSpPr>
          <p:spPr>
            <a:xfrm>
              <a:off x="9345375" y="2407175"/>
              <a:ext cx="185150" cy="954050"/>
            </a:xfrm>
            <a:custGeom>
              <a:rect b="b" l="l" r="r" t="t"/>
              <a:pathLst>
                <a:path extrusionOk="0" h="38162" w="7406">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7"/>
            <p:cNvSpPr/>
            <p:nvPr/>
          </p:nvSpPr>
          <p:spPr>
            <a:xfrm>
              <a:off x="8714925" y="2280500"/>
              <a:ext cx="715525" cy="1002325"/>
            </a:xfrm>
            <a:custGeom>
              <a:rect b="b" l="l" r="r" t="t"/>
              <a:pathLst>
                <a:path extrusionOk="0" h="40093" w="28621">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7"/>
            <p:cNvSpPr/>
            <p:nvPr/>
          </p:nvSpPr>
          <p:spPr>
            <a:xfrm>
              <a:off x="9352875" y="2412300"/>
              <a:ext cx="75925" cy="315125"/>
            </a:xfrm>
            <a:custGeom>
              <a:rect b="b" l="l" r="r" t="t"/>
              <a:pathLst>
                <a:path extrusionOk="0" h="12605" w="3037">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7"/>
            <p:cNvSpPr/>
            <p:nvPr/>
          </p:nvSpPr>
          <p:spPr>
            <a:xfrm>
              <a:off x="8800825" y="2408150"/>
              <a:ext cx="29200" cy="201675"/>
            </a:xfrm>
            <a:custGeom>
              <a:rect b="b" l="l" r="r" t="t"/>
              <a:pathLst>
                <a:path extrusionOk="0" h="8067" w="1168">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7"/>
            <p:cNvSpPr/>
            <p:nvPr/>
          </p:nvSpPr>
          <p:spPr>
            <a:xfrm>
              <a:off x="9388750" y="2909600"/>
              <a:ext cx="63400" cy="37150"/>
            </a:xfrm>
            <a:custGeom>
              <a:rect b="b" l="l" r="r" t="t"/>
              <a:pathLst>
                <a:path extrusionOk="0" h="1486" w="2536">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7"/>
            <p:cNvSpPr/>
            <p:nvPr/>
          </p:nvSpPr>
          <p:spPr>
            <a:xfrm>
              <a:off x="9011800" y="2137800"/>
              <a:ext cx="181650" cy="250250"/>
            </a:xfrm>
            <a:custGeom>
              <a:rect b="b" l="l" r="r" t="t"/>
              <a:pathLst>
                <a:path extrusionOk="0" h="10010" w="7266">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7"/>
            <p:cNvSpPr/>
            <p:nvPr/>
          </p:nvSpPr>
          <p:spPr>
            <a:xfrm>
              <a:off x="9014300" y="2159500"/>
              <a:ext cx="178500" cy="114425"/>
            </a:xfrm>
            <a:custGeom>
              <a:rect b="b" l="l" r="r" t="t"/>
              <a:pathLst>
                <a:path extrusionOk="0" h="4577" w="714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7"/>
            <p:cNvSpPr/>
            <p:nvPr/>
          </p:nvSpPr>
          <p:spPr>
            <a:xfrm>
              <a:off x="8965925" y="1904075"/>
              <a:ext cx="274400" cy="356075"/>
            </a:xfrm>
            <a:custGeom>
              <a:rect b="b" l="l" r="r" t="t"/>
              <a:pathLst>
                <a:path extrusionOk="0" h="14243" w="10976">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7"/>
            <p:cNvSpPr/>
            <p:nvPr/>
          </p:nvSpPr>
          <p:spPr>
            <a:xfrm>
              <a:off x="8830000" y="1821750"/>
              <a:ext cx="466475" cy="301175"/>
            </a:xfrm>
            <a:custGeom>
              <a:rect b="b" l="l" r="r" t="t"/>
              <a:pathLst>
                <a:path extrusionOk="0" h="12047" w="18659">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7"/>
            <p:cNvSpPr/>
            <p:nvPr/>
          </p:nvSpPr>
          <p:spPr>
            <a:xfrm>
              <a:off x="9191100" y="2047000"/>
              <a:ext cx="63025" cy="80625"/>
            </a:xfrm>
            <a:custGeom>
              <a:rect b="b" l="l" r="r" t="t"/>
              <a:pathLst>
                <a:path extrusionOk="0" h="3225" w="2521">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7"/>
            <p:cNvSpPr/>
            <p:nvPr/>
          </p:nvSpPr>
          <p:spPr>
            <a:xfrm>
              <a:off x="8998450" y="2166050"/>
              <a:ext cx="78425" cy="50200"/>
            </a:xfrm>
            <a:custGeom>
              <a:rect b="b" l="l" r="r" t="t"/>
              <a:pathLst>
                <a:path extrusionOk="0" h="2008" w="3137">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7"/>
            <p:cNvSpPr/>
            <p:nvPr/>
          </p:nvSpPr>
          <p:spPr>
            <a:xfrm>
              <a:off x="9207775" y="2056300"/>
              <a:ext cx="26700" cy="54850"/>
            </a:xfrm>
            <a:custGeom>
              <a:rect b="b" l="l" r="r" t="t"/>
              <a:pathLst>
                <a:path extrusionOk="0" h="2194" w="1068">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7"/>
            <p:cNvSpPr/>
            <p:nvPr/>
          </p:nvSpPr>
          <p:spPr>
            <a:xfrm>
              <a:off x="9218625" y="2072425"/>
              <a:ext cx="22525" cy="27875"/>
            </a:xfrm>
            <a:custGeom>
              <a:rect b="b" l="l" r="r" t="t"/>
              <a:pathLst>
                <a:path extrusionOk="0" h="1115" w="901">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7"/>
            <p:cNvSpPr/>
            <p:nvPr/>
          </p:nvSpPr>
          <p:spPr>
            <a:xfrm>
              <a:off x="9081025" y="2051075"/>
              <a:ext cx="25025" cy="25050"/>
            </a:xfrm>
            <a:custGeom>
              <a:rect b="b" l="l" r="r" t="t"/>
              <a:pathLst>
                <a:path extrusionOk="0" h="1002" w="1001">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7"/>
            <p:cNvSpPr/>
            <p:nvPr/>
          </p:nvSpPr>
          <p:spPr>
            <a:xfrm>
              <a:off x="8981775" y="2051075"/>
              <a:ext cx="25050" cy="25050"/>
            </a:xfrm>
            <a:custGeom>
              <a:rect b="b" l="l" r="r" t="t"/>
              <a:pathLst>
                <a:path extrusionOk="0" h="1002" w="1002">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7"/>
            <p:cNvSpPr/>
            <p:nvPr/>
          </p:nvSpPr>
          <p:spPr>
            <a:xfrm>
              <a:off x="9078525" y="2017000"/>
              <a:ext cx="53400" cy="23250"/>
            </a:xfrm>
            <a:custGeom>
              <a:rect b="b" l="l" r="r" t="t"/>
              <a:pathLst>
                <a:path extrusionOk="0" h="930" w="2136">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7"/>
            <p:cNvSpPr/>
            <p:nvPr/>
          </p:nvSpPr>
          <p:spPr>
            <a:xfrm>
              <a:off x="8968450" y="2019700"/>
              <a:ext cx="53375" cy="23900"/>
            </a:xfrm>
            <a:custGeom>
              <a:rect b="b" l="l" r="r" t="t"/>
              <a:pathLst>
                <a:path extrusionOk="0" h="956" w="2135">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7"/>
            <p:cNvSpPr/>
            <p:nvPr/>
          </p:nvSpPr>
          <p:spPr>
            <a:xfrm>
              <a:off x="9015150" y="2169500"/>
              <a:ext cx="75900" cy="35925"/>
            </a:xfrm>
            <a:custGeom>
              <a:rect b="b" l="l" r="r" t="t"/>
              <a:pathLst>
                <a:path extrusionOk="0" h="1437" w="3036">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7"/>
            <p:cNvSpPr/>
            <p:nvPr/>
          </p:nvSpPr>
          <p:spPr>
            <a:xfrm>
              <a:off x="9028475" y="2046900"/>
              <a:ext cx="28375" cy="93825"/>
            </a:xfrm>
            <a:custGeom>
              <a:rect b="b" l="l" r="r" t="t"/>
              <a:pathLst>
                <a:path extrusionOk="0" h="3753" w="1135">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7"/>
            <p:cNvSpPr/>
            <p:nvPr/>
          </p:nvSpPr>
          <p:spPr>
            <a:xfrm>
              <a:off x="9026825" y="2187125"/>
              <a:ext cx="55875" cy="19150"/>
            </a:xfrm>
            <a:custGeom>
              <a:rect b="b" l="l" r="r" t="t"/>
              <a:pathLst>
                <a:path extrusionOk="0" h="766" w="2235">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7"/>
            <p:cNvSpPr/>
            <p:nvPr/>
          </p:nvSpPr>
          <p:spPr>
            <a:xfrm>
              <a:off x="8994300" y="2265400"/>
              <a:ext cx="216825" cy="140200"/>
            </a:xfrm>
            <a:custGeom>
              <a:rect b="b" l="l" r="r" t="t"/>
              <a:pathLst>
                <a:path extrusionOk="0" h="5608" w="8673">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7"/>
            <p:cNvSpPr/>
            <p:nvPr/>
          </p:nvSpPr>
          <p:spPr>
            <a:xfrm>
              <a:off x="9120225" y="2301550"/>
              <a:ext cx="90075" cy="99800"/>
            </a:xfrm>
            <a:custGeom>
              <a:rect b="b" l="l" r="r" t="t"/>
              <a:pathLst>
                <a:path extrusionOk="0" h="3992" w="3603">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7"/>
            <p:cNvSpPr/>
            <p:nvPr/>
          </p:nvSpPr>
          <p:spPr>
            <a:xfrm>
              <a:off x="8999300" y="2290100"/>
              <a:ext cx="70075" cy="92075"/>
            </a:xfrm>
            <a:custGeom>
              <a:rect b="b" l="l" r="r" t="t"/>
              <a:pathLst>
                <a:path extrusionOk="0" h="3683" w="2803">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7"/>
            <p:cNvSpPr/>
            <p:nvPr/>
          </p:nvSpPr>
          <p:spPr>
            <a:xfrm>
              <a:off x="9056825" y="2372975"/>
              <a:ext cx="39225" cy="452850"/>
            </a:xfrm>
            <a:custGeom>
              <a:rect b="b" l="l" r="r" t="t"/>
              <a:pathLst>
                <a:path extrusionOk="0" h="18114" w="1569">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7"/>
            <p:cNvSpPr/>
            <p:nvPr/>
          </p:nvSpPr>
          <p:spPr>
            <a:xfrm>
              <a:off x="8850850" y="3261625"/>
              <a:ext cx="473700" cy="27875"/>
            </a:xfrm>
            <a:custGeom>
              <a:rect b="b" l="l" r="r" t="t"/>
              <a:pathLst>
                <a:path extrusionOk="0" h="1115" w="18948">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7"/>
            <p:cNvSpPr/>
            <p:nvPr/>
          </p:nvSpPr>
          <p:spPr>
            <a:xfrm>
              <a:off x="9043500" y="2907525"/>
              <a:ext cx="22525" cy="381125"/>
            </a:xfrm>
            <a:custGeom>
              <a:rect b="b" l="l" r="r" t="t"/>
              <a:pathLst>
                <a:path extrusionOk="0" h="15245" w="901">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7"/>
            <p:cNvSpPr/>
            <p:nvPr/>
          </p:nvSpPr>
          <p:spPr>
            <a:xfrm>
              <a:off x="9140225" y="2590625"/>
              <a:ext cx="156800" cy="39225"/>
            </a:xfrm>
            <a:custGeom>
              <a:rect b="b" l="l" r="r" t="t"/>
              <a:pathLst>
                <a:path extrusionOk="0" h="1569" w="6272">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7"/>
            <p:cNvSpPr/>
            <p:nvPr/>
          </p:nvSpPr>
          <p:spPr>
            <a:xfrm>
              <a:off x="8137850" y="1981025"/>
              <a:ext cx="657150" cy="613800"/>
            </a:xfrm>
            <a:custGeom>
              <a:rect b="b" l="l" r="r" t="t"/>
              <a:pathLst>
                <a:path extrusionOk="0" h="24552" w="26286">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7"/>
            <p:cNvSpPr/>
            <p:nvPr/>
          </p:nvSpPr>
          <p:spPr>
            <a:xfrm>
              <a:off x="8056125" y="1941825"/>
              <a:ext cx="48400" cy="40050"/>
            </a:xfrm>
            <a:custGeom>
              <a:rect b="b" l="l" r="r" t="t"/>
              <a:pathLst>
                <a:path extrusionOk="0" fill="none" h="1602" w="1936">
                  <a:moveTo>
                    <a:pt x="0" y="668"/>
                  </a:moveTo>
                  <a:cubicBezTo>
                    <a:pt x="0" y="668"/>
                    <a:pt x="1235" y="1602"/>
                    <a:pt x="1601" y="1068"/>
                  </a:cubicBezTo>
                  <a:cubicBezTo>
                    <a:pt x="1935" y="535"/>
                    <a:pt x="301" y="1"/>
                    <a:pt x="301" y="1"/>
                  </a:cubicBezTo>
                </a:path>
              </a:pathLst>
            </a:custGeom>
            <a:noFill/>
            <a:ln cap="flat" cmpd="sng" w="8350">
              <a:solidFill>
                <a:srgbClr val="AF756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7"/>
            <p:cNvSpPr/>
            <p:nvPr/>
          </p:nvSpPr>
          <p:spPr>
            <a:xfrm>
              <a:off x="8048625" y="1918475"/>
              <a:ext cx="70075" cy="79250"/>
            </a:xfrm>
            <a:custGeom>
              <a:rect b="b" l="l" r="r" t="t"/>
              <a:pathLst>
                <a:path extrusionOk="0" fill="none" h="3170" w="2803">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cap="flat" cmpd="sng" w="8350">
              <a:solidFill>
                <a:srgbClr val="AF756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47"/>
          <p:cNvSpPr txBox="1"/>
          <p:nvPr>
            <p:ph type="title"/>
          </p:nvPr>
        </p:nvSpPr>
        <p:spPr>
          <a:xfrm>
            <a:off x="728015" y="2285564"/>
            <a:ext cx="4442700" cy="7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 &amp; CHALLENGES</a:t>
            </a:r>
            <a:endParaRPr/>
          </a:p>
        </p:txBody>
      </p:sp>
      <p:grpSp>
        <p:nvGrpSpPr>
          <p:cNvPr id="1790" name="Google Shape;1790;p47"/>
          <p:cNvGrpSpPr/>
          <p:nvPr/>
        </p:nvGrpSpPr>
        <p:grpSpPr>
          <a:xfrm>
            <a:off x="687850" y="341275"/>
            <a:ext cx="961550" cy="803100"/>
            <a:chOff x="1428800" y="3101325"/>
            <a:chExt cx="961550" cy="803100"/>
          </a:xfrm>
        </p:grpSpPr>
        <p:sp>
          <p:nvSpPr>
            <p:cNvPr id="1791" name="Google Shape;1791;p47"/>
            <p:cNvSpPr/>
            <p:nvPr/>
          </p:nvSpPr>
          <p:spPr>
            <a:xfrm>
              <a:off x="1428800" y="3204725"/>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7"/>
            <p:cNvSpPr/>
            <p:nvPr/>
          </p:nvSpPr>
          <p:spPr>
            <a:xfrm>
              <a:off x="1953350" y="3101325"/>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7"/>
            <p:cNvSpPr/>
            <p:nvPr/>
          </p:nvSpPr>
          <p:spPr>
            <a:xfrm>
              <a:off x="1952525" y="3466575"/>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47"/>
          <p:cNvSpPr/>
          <p:nvPr/>
        </p:nvSpPr>
        <p:spPr>
          <a:xfrm>
            <a:off x="177600" y="4568875"/>
            <a:ext cx="1462500" cy="1863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5" name="Google Shape;1795;p47"/>
          <p:cNvGrpSpPr/>
          <p:nvPr/>
        </p:nvGrpSpPr>
        <p:grpSpPr>
          <a:xfrm>
            <a:off x="335537" y="4048789"/>
            <a:ext cx="1096269" cy="606406"/>
            <a:chOff x="239224" y="3962464"/>
            <a:chExt cx="1096269" cy="606406"/>
          </a:xfrm>
        </p:grpSpPr>
        <p:grpSp>
          <p:nvGrpSpPr>
            <p:cNvPr id="1796" name="Google Shape;1796;p47"/>
            <p:cNvGrpSpPr/>
            <p:nvPr/>
          </p:nvGrpSpPr>
          <p:grpSpPr>
            <a:xfrm>
              <a:off x="923960" y="4386623"/>
              <a:ext cx="411533" cy="180447"/>
              <a:chOff x="7800560" y="4390223"/>
              <a:chExt cx="411533" cy="180447"/>
            </a:xfrm>
          </p:grpSpPr>
          <p:sp>
            <p:nvSpPr>
              <p:cNvPr id="1797" name="Google Shape;1797;p47"/>
              <p:cNvSpPr/>
              <p:nvPr/>
            </p:nvSpPr>
            <p:spPr>
              <a:xfrm>
                <a:off x="7826818" y="4480820"/>
                <a:ext cx="385275" cy="89851"/>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7"/>
              <p:cNvSpPr/>
              <p:nvPr/>
            </p:nvSpPr>
            <p:spPr>
              <a:xfrm>
                <a:off x="7859558" y="4488808"/>
                <a:ext cx="16377" cy="73485"/>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7910180"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7960813"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801105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8061691"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7"/>
              <p:cNvSpPr/>
              <p:nvPr/>
            </p:nvSpPr>
            <p:spPr>
              <a:xfrm>
                <a:off x="8112689" y="4488808"/>
                <a:ext cx="16388" cy="73485"/>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8162946"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7843947" y="4488808"/>
                <a:ext cx="106604" cy="73108"/>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7"/>
              <p:cNvSpPr/>
              <p:nvPr/>
            </p:nvSpPr>
            <p:spPr>
              <a:xfrm>
                <a:off x="7826818" y="4480820"/>
                <a:ext cx="385275" cy="8000"/>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7"/>
              <p:cNvSpPr/>
              <p:nvPr/>
            </p:nvSpPr>
            <p:spPr>
              <a:xfrm>
                <a:off x="7800560" y="4390223"/>
                <a:ext cx="384887" cy="89851"/>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7"/>
              <p:cNvSpPr/>
              <p:nvPr/>
            </p:nvSpPr>
            <p:spPr>
              <a:xfrm>
                <a:off x="7832912" y="4398212"/>
                <a:ext cx="16377" cy="73862"/>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7"/>
              <p:cNvSpPr/>
              <p:nvPr/>
            </p:nvSpPr>
            <p:spPr>
              <a:xfrm>
                <a:off x="7883157"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7"/>
              <p:cNvSpPr/>
              <p:nvPr/>
            </p:nvSpPr>
            <p:spPr>
              <a:xfrm>
                <a:off x="793416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7"/>
              <p:cNvSpPr/>
              <p:nvPr/>
            </p:nvSpPr>
            <p:spPr>
              <a:xfrm>
                <a:off x="7984412"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7"/>
              <p:cNvSpPr/>
              <p:nvPr/>
            </p:nvSpPr>
            <p:spPr>
              <a:xfrm>
                <a:off x="8035045"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7"/>
              <p:cNvSpPr/>
              <p:nvPr/>
            </p:nvSpPr>
            <p:spPr>
              <a:xfrm>
                <a:off x="808529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7"/>
              <p:cNvSpPr/>
              <p:nvPr/>
            </p:nvSpPr>
            <p:spPr>
              <a:xfrm>
                <a:off x="813630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7"/>
              <p:cNvSpPr/>
              <p:nvPr/>
            </p:nvSpPr>
            <p:spPr>
              <a:xfrm>
                <a:off x="7817689" y="4398212"/>
                <a:ext cx="106604" cy="73485"/>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7"/>
              <p:cNvSpPr/>
              <p:nvPr/>
            </p:nvSpPr>
            <p:spPr>
              <a:xfrm>
                <a:off x="7800560" y="4390223"/>
                <a:ext cx="384887" cy="8000"/>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7" name="Google Shape;1817;p47"/>
            <p:cNvGrpSpPr/>
            <p:nvPr/>
          </p:nvGrpSpPr>
          <p:grpSpPr>
            <a:xfrm>
              <a:off x="239224" y="3962464"/>
              <a:ext cx="550856" cy="606406"/>
              <a:chOff x="8259624" y="3964264"/>
              <a:chExt cx="550856" cy="606406"/>
            </a:xfrm>
          </p:grpSpPr>
          <p:sp>
            <p:nvSpPr>
              <p:cNvPr id="1818" name="Google Shape;1818;p47"/>
              <p:cNvSpPr/>
              <p:nvPr/>
            </p:nvSpPr>
            <p:spPr>
              <a:xfrm>
                <a:off x="8411124" y="4480820"/>
                <a:ext cx="385275" cy="89851"/>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7"/>
              <p:cNvSpPr/>
              <p:nvPr/>
            </p:nvSpPr>
            <p:spPr>
              <a:xfrm>
                <a:off x="8443487" y="4488808"/>
                <a:ext cx="16765" cy="73485"/>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7"/>
              <p:cNvSpPr/>
              <p:nvPr/>
            </p:nvSpPr>
            <p:spPr>
              <a:xfrm>
                <a:off x="8494109"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7"/>
              <p:cNvSpPr/>
              <p:nvPr/>
            </p:nvSpPr>
            <p:spPr>
              <a:xfrm>
                <a:off x="854511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7"/>
              <p:cNvSpPr/>
              <p:nvPr/>
            </p:nvSpPr>
            <p:spPr>
              <a:xfrm>
                <a:off x="8595363" y="4488808"/>
                <a:ext cx="16765" cy="73485"/>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7"/>
              <p:cNvSpPr/>
              <p:nvPr/>
            </p:nvSpPr>
            <p:spPr>
              <a:xfrm>
                <a:off x="8645997"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7"/>
              <p:cNvSpPr/>
              <p:nvPr/>
            </p:nvSpPr>
            <p:spPr>
              <a:xfrm>
                <a:off x="8696242"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7"/>
              <p:cNvSpPr/>
              <p:nvPr/>
            </p:nvSpPr>
            <p:spPr>
              <a:xfrm>
                <a:off x="8747251"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7"/>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7"/>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7"/>
              <p:cNvSpPr/>
              <p:nvPr/>
            </p:nvSpPr>
            <p:spPr>
              <a:xfrm>
                <a:off x="8411124" y="4480820"/>
                <a:ext cx="385275" cy="8000"/>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7"/>
              <p:cNvSpPr/>
              <p:nvPr/>
            </p:nvSpPr>
            <p:spPr>
              <a:xfrm>
                <a:off x="8259624" y="4390600"/>
                <a:ext cx="384887" cy="90239"/>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7"/>
              <p:cNvSpPr/>
              <p:nvPr/>
            </p:nvSpPr>
            <p:spPr>
              <a:xfrm>
                <a:off x="8291987" y="4398212"/>
                <a:ext cx="16754" cy="73862"/>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7"/>
              <p:cNvSpPr/>
              <p:nvPr/>
            </p:nvSpPr>
            <p:spPr>
              <a:xfrm>
                <a:off x="8342609"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7"/>
              <p:cNvSpPr/>
              <p:nvPr/>
            </p:nvSpPr>
            <p:spPr>
              <a:xfrm>
                <a:off x="8393242"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7"/>
              <p:cNvSpPr/>
              <p:nvPr/>
            </p:nvSpPr>
            <p:spPr>
              <a:xfrm>
                <a:off x="844348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7"/>
              <p:cNvSpPr/>
              <p:nvPr/>
            </p:nvSpPr>
            <p:spPr>
              <a:xfrm>
                <a:off x="8494109"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7"/>
              <p:cNvSpPr/>
              <p:nvPr/>
            </p:nvSpPr>
            <p:spPr>
              <a:xfrm>
                <a:off x="8545118"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7"/>
              <p:cNvSpPr/>
              <p:nvPr/>
            </p:nvSpPr>
            <p:spPr>
              <a:xfrm>
                <a:off x="8595363"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7"/>
              <p:cNvSpPr/>
              <p:nvPr/>
            </p:nvSpPr>
            <p:spPr>
              <a:xfrm>
                <a:off x="8276753" y="4398212"/>
                <a:ext cx="106604" cy="73485"/>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7"/>
              <p:cNvSpPr/>
              <p:nvPr/>
            </p:nvSpPr>
            <p:spPr>
              <a:xfrm>
                <a:off x="8259624" y="4390223"/>
                <a:ext cx="384887" cy="8000"/>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7"/>
              <p:cNvSpPr/>
              <p:nvPr/>
            </p:nvSpPr>
            <p:spPr>
              <a:xfrm>
                <a:off x="8425217" y="4301521"/>
                <a:ext cx="385263" cy="90239"/>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7"/>
              <p:cNvSpPr/>
              <p:nvPr/>
            </p:nvSpPr>
            <p:spPr>
              <a:xfrm>
                <a:off x="8457946" y="4309521"/>
                <a:ext cx="16765" cy="73485"/>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7"/>
              <p:cNvSpPr/>
              <p:nvPr/>
            </p:nvSpPr>
            <p:spPr>
              <a:xfrm>
                <a:off x="8508579" y="4309521"/>
                <a:ext cx="16377" cy="73485"/>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7"/>
              <p:cNvSpPr/>
              <p:nvPr/>
            </p:nvSpPr>
            <p:spPr>
              <a:xfrm>
                <a:off x="8609457" y="4309521"/>
                <a:ext cx="16377" cy="73485"/>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7"/>
              <p:cNvSpPr/>
              <p:nvPr/>
            </p:nvSpPr>
            <p:spPr>
              <a:xfrm>
                <a:off x="8660078" y="4309521"/>
                <a:ext cx="16765" cy="73485"/>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7"/>
              <p:cNvSpPr/>
              <p:nvPr/>
            </p:nvSpPr>
            <p:spPr>
              <a:xfrm>
                <a:off x="8710711"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7"/>
              <p:cNvSpPr/>
              <p:nvPr/>
            </p:nvSpPr>
            <p:spPr>
              <a:xfrm>
                <a:off x="8760956"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7"/>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7"/>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7"/>
              <p:cNvSpPr/>
              <p:nvPr/>
            </p:nvSpPr>
            <p:spPr>
              <a:xfrm>
                <a:off x="8425217" y="4301145"/>
                <a:ext cx="385263" cy="8388"/>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7"/>
              <p:cNvSpPr/>
              <p:nvPr/>
            </p:nvSpPr>
            <p:spPr>
              <a:xfrm>
                <a:off x="8455287" y="3974923"/>
                <a:ext cx="328543" cy="318797"/>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7"/>
              <p:cNvSpPr/>
              <p:nvPr/>
            </p:nvSpPr>
            <p:spPr>
              <a:xfrm>
                <a:off x="8447675" y="3964264"/>
                <a:ext cx="340720" cy="340732"/>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7"/>
              <p:cNvSpPr/>
              <p:nvPr/>
            </p:nvSpPr>
            <p:spPr>
              <a:xfrm>
                <a:off x="8451475" y="3970986"/>
                <a:ext cx="336920" cy="327539"/>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7"/>
              <p:cNvSpPr/>
              <p:nvPr/>
            </p:nvSpPr>
            <p:spPr>
              <a:xfrm>
                <a:off x="8559965" y="4044967"/>
                <a:ext cx="121075" cy="196067"/>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7"/>
              <p:cNvSpPr/>
              <p:nvPr/>
            </p:nvSpPr>
            <p:spPr>
              <a:xfrm>
                <a:off x="8476227" y="3995361"/>
                <a:ext cx="240986" cy="240347"/>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48"/>
          <p:cNvSpPr txBox="1"/>
          <p:nvPr>
            <p:ph type="title"/>
          </p:nvPr>
        </p:nvSpPr>
        <p:spPr>
          <a:xfrm>
            <a:off x="720000" y="347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solidFill>
                <a:schemeClr val="accent3"/>
              </a:solidFill>
            </a:endParaRPr>
          </a:p>
        </p:txBody>
      </p:sp>
      <p:sp>
        <p:nvSpPr>
          <p:cNvPr id="1859" name="Google Shape;1859;p48"/>
          <p:cNvSpPr/>
          <p:nvPr/>
        </p:nvSpPr>
        <p:spPr>
          <a:xfrm>
            <a:off x="720001" y="1443375"/>
            <a:ext cx="3213000" cy="5019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DFDFD"/>
                </a:solidFill>
                <a:latin typeface="Inter"/>
                <a:ea typeface="Inter"/>
                <a:cs typeface="Inter"/>
                <a:sym typeface="Inter"/>
              </a:rPr>
              <a:t>FEATURE ENGINEERING</a:t>
            </a:r>
            <a:endParaRPr b="1" sz="1900">
              <a:solidFill>
                <a:srgbClr val="FDFDFD"/>
              </a:solidFill>
              <a:latin typeface="Inter"/>
              <a:ea typeface="Inter"/>
              <a:cs typeface="Inter"/>
              <a:sym typeface="Inter"/>
            </a:endParaRPr>
          </a:p>
        </p:txBody>
      </p:sp>
      <p:sp>
        <p:nvSpPr>
          <p:cNvPr id="1860" name="Google Shape;1860;p48"/>
          <p:cNvSpPr txBox="1"/>
          <p:nvPr/>
        </p:nvSpPr>
        <p:spPr>
          <a:xfrm>
            <a:off x="4328450" y="1444000"/>
            <a:ext cx="3832800" cy="501900"/>
          </a:xfrm>
          <a:prstGeom prst="rect">
            <a:avLst/>
          </a:prstGeom>
          <a:noFill/>
          <a:ln>
            <a:noFill/>
          </a:ln>
        </p:spPr>
        <p:txBody>
          <a:bodyPr anchorCtr="0" anchor="ctr" bIns="182875" lIns="91425" spcFirstLastPara="1" rIns="91425" wrap="square" tIns="182875">
            <a:noAutofit/>
          </a:bodyPr>
          <a:lstStyle/>
          <a:p>
            <a:pPr indent="0" lvl="0" marL="0" rtl="0" algn="l">
              <a:lnSpc>
                <a:spcPct val="100000"/>
              </a:lnSpc>
              <a:spcBef>
                <a:spcPts val="0"/>
              </a:spcBef>
              <a:spcAft>
                <a:spcPts val="0"/>
              </a:spcAft>
              <a:buNone/>
            </a:pPr>
            <a:r>
              <a:rPr lang="en">
                <a:solidFill>
                  <a:schemeClr val="dk1"/>
                </a:solidFill>
                <a:latin typeface="Cairo"/>
                <a:ea typeface="Cairo"/>
                <a:cs typeface="Cairo"/>
                <a:sym typeface="Cairo"/>
              </a:rPr>
              <a:t>Trial &amp; error, data analysis, filtering, and ensuring enough lead time in the project</a:t>
            </a:r>
            <a:endParaRPr>
              <a:solidFill>
                <a:schemeClr val="dk1"/>
              </a:solidFill>
              <a:latin typeface="Cairo"/>
              <a:ea typeface="Cairo"/>
              <a:cs typeface="Cairo"/>
              <a:sym typeface="Cairo"/>
            </a:endParaRPr>
          </a:p>
        </p:txBody>
      </p:sp>
      <p:sp>
        <p:nvSpPr>
          <p:cNvPr id="1861" name="Google Shape;1861;p48"/>
          <p:cNvSpPr/>
          <p:nvPr/>
        </p:nvSpPr>
        <p:spPr>
          <a:xfrm>
            <a:off x="720001" y="2191225"/>
            <a:ext cx="3748500" cy="5019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DFDFD"/>
                </a:solidFill>
                <a:latin typeface="Inter"/>
                <a:ea typeface="Inter"/>
                <a:cs typeface="Inter"/>
                <a:sym typeface="Inter"/>
              </a:rPr>
              <a:t>TESTING ENVIRONMENT</a:t>
            </a:r>
            <a:endParaRPr b="1" sz="1900">
              <a:solidFill>
                <a:srgbClr val="FDFDFD"/>
              </a:solidFill>
              <a:latin typeface="Inter"/>
              <a:ea typeface="Inter"/>
              <a:cs typeface="Inter"/>
              <a:sym typeface="Inter"/>
            </a:endParaRPr>
          </a:p>
        </p:txBody>
      </p:sp>
      <p:sp>
        <p:nvSpPr>
          <p:cNvPr id="1862" name="Google Shape;1862;p48"/>
          <p:cNvSpPr txBox="1"/>
          <p:nvPr/>
        </p:nvSpPr>
        <p:spPr>
          <a:xfrm>
            <a:off x="4742970" y="2192150"/>
            <a:ext cx="2829900" cy="501900"/>
          </a:xfrm>
          <a:prstGeom prst="rect">
            <a:avLst/>
          </a:prstGeom>
          <a:noFill/>
          <a:ln>
            <a:noFill/>
          </a:ln>
        </p:spPr>
        <p:txBody>
          <a:bodyPr anchorCtr="0" anchor="ctr" bIns="182875" lIns="91425" spcFirstLastPara="1" rIns="91425" wrap="square" tIns="182875">
            <a:noAutofit/>
          </a:bodyPr>
          <a:lstStyle/>
          <a:p>
            <a:pPr indent="0" lvl="0" marL="0" rtl="0" algn="l">
              <a:lnSpc>
                <a:spcPct val="100000"/>
              </a:lnSpc>
              <a:spcBef>
                <a:spcPts val="0"/>
              </a:spcBef>
              <a:spcAft>
                <a:spcPts val="0"/>
              </a:spcAft>
              <a:buNone/>
            </a:pPr>
            <a:r>
              <a:rPr lang="en">
                <a:solidFill>
                  <a:schemeClr val="dk1"/>
                </a:solidFill>
                <a:latin typeface="Cairo"/>
                <a:ea typeface="Cairo"/>
                <a:cs typeface="Cairo"/>
                <a:sym typeface="Cairo"/>
              </a:rPr>
              <a:t>Trial &amp; error, consultation with mentors </a:t>
            </a:r>
            <a:endParaRPr>
              <a:solidFill>
                <a:schemeClr val="dk1"/>
              </a:solidFill>
              <a:latin typeface="Cairo"/>
              <a:ea typeface="Cairo"/>
              <a:cs typeface="Cairo"/>
              <a:sym typeface="Cairo"/>
            </a:endParaRPr>
          </a:p>
        </p:txBody>
      </p:sp>
      <p:sp>
        <p:nvSpPr>
          <p:cNvPr id="1863" name="Google Shape;1863;p48"/>
          <p:cNvSpPr/>
          <p:nvPr/>
        </p:nvSpPr>
        <p:spPr>
          <a:xfrm>
            <a:off x="720001" y="2939075"/>
            <a:ext cx="4283700" cy="4992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900">
                <a:solidFill>
                  <a:srgbClr val="FDFDFD"/>
                </a:solidFill>
                <a:latin typeface="Inter"/>
                <a:ea typeface="Inter"/>
                <a:cs typeface="Inter"/>
                <a:sym typeface="Inter"/>
              </a:rPr>
              <a:t>MODEL COMPLEXITY</a:t>
            </a:r>
            <a:endParaRPr b="1" sz="1900">
              <a:solidFill>
                <a:srgbClr val="FDFDFD"/>
              </a:solidFill>
              <a:latin typeface="Inter"/>
              <a:ea typeface="Inter"/>
              <a:cs typeface="Inter"/>
              <a:sym typeface="Inter"/>
            </a:endParaRPr>
          </a:p>
        </p:txBody>
      </p:sp>
      <p:sp>
        <p:nvSpPr>
          <p:cNvPr id="1864" name="Google Shape;1864;p48"/>
          <p:cNvSpPr txBox="1"/>
          <p:nvPr/>
        </p:nvSpPr>
        <p:spPr>
          <a:xfrm>
            <a:off x="5176775" y="3245100"/>
            <a:ext cx="3124200" cy="501900"/>
          </a:xfrm>
          <a:prstGeom prst="rect">
            <a:avLst/>
          </a:prstGeom>
          <a:noFill/>
          <a:ln>
            <a:noFill/>
          </a:ln>
        </p:spPr>
        <p:txBody>
          <a:bodyPr anchorCtr="0" anchor="ctr" bIns="182875" lIns="91425" spcFirstLastPara="1" rIns="182875" wrap="square" tIns="182875">
            <a:noAutofit/>
          </a:bodyPr>
          <a:lstStyle/>
          <a:p>
            <a:pPr indent="0" lvl="0" marL="0" rtl="0" algn="l">
              <a:lnSpc>
                <a:spcPct val="100000"/>
              </a:lnSpc>
              <a:spcBef>
                <a:spcPts val="0"/>
              </a:spcBef>
              <a:spcAft>
                <a:spcPts val="0"/>
              </a:spcAft>
              <a:buNone/>
            </a:pPr>
            <a:r>
              <a:rPr lang="en">
                <a:solidFill>
                  <a:schemeClr val="dk1"/>
                </a:solidFill>
                <a:latin typeface="Cairo"/>
                <a:ea typeface="Cairo"/>
                <a:cs typeface="Cairo"/>
                <a:sym typeface="Cairo"/>
              </a:rPr>
              <a:t>Ensure firm understanding of fundamental concepts: regression analysis, handling time series data, boosting, cross-validation, dimensionality reduction, regularisation</a:t>
            </a:r>
            <a:endParaRPr>
              <a:solidFill>
                <a:schemeClr val="dk1"/>
              </a:solidFill>
              <a:latin typeface="Cairo"/>
              <a:ea typeface="Cairo"/>
              <a:cs typeface="Cairo"/>
              <a:sym typeface="Cairo"/>
            </a:endParaRPr>
          </a:p>
        </p:txBody>
      </p:sp>
      <p:grpSp>
        <p:nvGrpSpPr>
          <p:cNvPr id="1865" name="Google Shape;1865;p48"/>
          <p:cNvGrpSpPr/>
          <p:nvPr/>
        </p:nvGrpSpPr>
        <p:grpSpPr>
          <a:xfrm>
            <a:off x="7720675" y="2169734"/>
            <a:ext cx="1147776" cy="2721821"/>
            <a:chOff x="7946337" y="1609623"/>
            <a:chExt cx="1147776" cy="3325377"/>
          </a:xfrm>
        </p:grpSpPr>
        <p:sp>
          <p:nvSpPr>
            <p:cNvPr id="1866" name="Google Shape;1866;p48"/>
            <p:cNvSpPr/>
            <p:nvPr/>
          </p:nvSpPr>
          <p:spPr>
            <a:xfrm>
              <a:off x="8191113" y="4793400"/>
              <a:ext cx="903000" cy="141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7" name="Google Shape;1867;p48"/>
            <p:cNvGrpSpPr/>
            <p:nvPr/>
          </p:nvGrpSpPr>
          <p:grpSpPr>
            <a:xfrm>
              <a:off x="8441179" y="4632092"/>
              <a:ext cx="402873" cy="227929"/>
              <a:chOff x="6174384" y="3385087"/>
              <a:chExt cx="1445543" cy="817828"/>
            </a:xfrm>
          </p:grpSpPr>
          <p:sp>
            <p:nvSpPr>
              <p:cNvPr id="1868" name="Google Shape;1868;p48"/>
              <p:cNvSpPr/>
              <p:nvPr/>
            </p:nvSpPr>
            <p:spPr>
              <a:xfrm>
                <a:off x="6174384" y="3478779"/>
                <a:ext cx="1445543" cy="724136"/>
              </a:xfrm>
              <a:custGeom>
                <a:rect b="b" l="l" r="r" t="t"/>
                <a:pathLst>
                  <a:path extrusionOk="0" h="36094" w="72052">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a:off x="6174384" y="3385087"/>
                <a:ext cx="1445543" cy="187404"/>
              </a:xfrm>
              <a:custGeom>
                <a:rect b="b" l="l" r="r" t="t"/>
                <a:pathLst>
                  <a:path extrusionOk="0" h="9341" w="72052">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6606711" y="3441303"/>
                <a:ext cx="580910" cy="74974"/>
              </a:xfrm>
              <a:custGeom>
                <a:rect b="b" l="l" r="r" t="t"/>
                <a:pathLst>
                  <a:path extrusionOk="0" h="3737" w="28955">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48"/>
            <p:cNvGrpSpPr/>
            <p:nvPr/>
          </p:nvGrpSpPr>
          <p:grpSpPr>
            <a:xfrm>
              <a:off x="7946337" y="1609623"/>
              <a:ext cx="712755" cy="3026714"/>
              <a:chOff x="5519212" y="156498"/>
              <a:chExt cx="712755" cy="3026714"/>
            </a:xfrm>
          </p:grpSpPr>
          <p:sp>
            <p:nvSpPr>
              <p:cNvPr id="1872" name="Google Shape;1872;p48"/>
              <p:cNvSpPr/>
              <p:nvPr/>
            </p:nvSpPr>
            <p:spPr>
              <a:xfrm>
                <a:off x="5519212" y="363447"/>
                <a:ext cx="490568" cy="293459"/>
              </a:xfrm>
              <a:custGeom>
                <a:rect b="b" l="l" r="r" t="t"/>
                <a:pathLst>
                  <a:path extrusionOk="0" h="11461" w="24452">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a:off x="5861192" y="161676"/>
                <a:ext cx="370775" cy="443658"/>
              </a:xfrm>
              <a:custGeom>
                <a:rect b="b" l="l" r="r" t="t"/>
                <a:pathLst>
                  <a:path extrusionOk="0" h="17327" w="18481">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6231944" y="156498"/>
                <a:ext cx="20" cy="3026714"/>
              </a:xfrm>
              <a:custGeom>
                <a:rect b="b" l="l" r="r" t="t"/>
                <a:pathLst>
                  <a:path extrusionOk="0" fill="none" h="105076" w="1">
                    <a:moveTo>
                      <a:pt x="0" y="1"/>
                    </a:moveTo>
                    <a:lnTo>
                      <a:pt x="0" y="105076"/>
                    </a:lnTo>
                  </a:path>
                </a:pathLst>
              </a:custGeom>
              <a:noFill/>
              <a:ln cap="rnd" cmpd="sng" w="14175">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5" name="Google Shape;1875;p48"/>
          <p:cNvSpPr txBox="1"/>
          <p:nvPr/>
        </p:nvSpPr>
        <p:spPr>
          <a:xfrm flipH="1">
            <a:off x="3279293" y="632425"/>
            <a:ext cx="2829900" cy="501900"/>
          </a:xfrm>
          <a:prstGeom prst="rect">
            <a:avLst/>
          </a:prstGeom>
          <a:noFill/>
          <a:ln>
            <a:noFill/>
          </a:ln>
        </p:spPr>
        <p:txBody>
          <a:bodyPr anchorCtr="0" anchor="ctr" bIns="182875" lIns="91425" spcFirstLastPara="1" rIns="91425" wrap="square" tIns="182875">
            <a:noAutofit/>
          </a:bodyPr>
          <a:lstStyle/>
          <a:p>
            <a:pPr indent="0" lvl="0" marL="0" rtl="0" algn="l">
              <a:lnSpc>
                <a:spcPct val="100000"/>
              </a:lnSpc>
              <a:spcBef>
                <a:spcPts val="0"/>
              </a:spcBef>
              <a:spcAft>
                <a:spcPts val="0"/>
              </a:spcAft>
              <a:buNone/>
            </a:pPr>
            <a:r>
              <a:rPr lang="en">
                <a:solidFill>
                  <a:schemeClr val="dk1"/>
                </a:solidFill>
                <a:latin typeface="Cairo"/>
                <a:ea typeface="Cairo"/>
                <a:cs typeface="Cairo"/>
                <a:sym typeface="Cairo"/>
              </a:rPr>
              <a:t>how do we plan to mitigate these?</a:t>
            </a:r>
            <a:endParaRPr>
              <a:solidFill>
                <a:schemeClr val="dk1"/>
              </a:solidFill>
              <a:latin typeface="Cairo"/>
              <a:ea typeface="Cairo"/>
              <a:cs typeface="Cairo"/>
              <a:sym typeface="Cai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49"/>
          <p:cNvSpPr/>
          <p:nvPr/>
        </p:nvSpPr>
        <p:spPr>
          <a:xfrm>
            <a:off x="4032326" y="1482402"/>
            <a:ext cx="1070700" cy="107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9"/>
          <p:cNvSpPr/>
          <p:nvPr/>
        </p:nvSpPr>
        <p:spPr>
          <a:xfrm>
            <a:off x="1621568" y="1482402"/>
            <a:ext cx="1070700" cy="107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9"/>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solidFill>
                <a:schemeClr val="accent3"/>
              </a:solidFill>
            </a:endParaRPr>
          </a:p>
        </p:txBody>
      </p:sp>
      <p:sp>
        <p:nvSpPr>
          <p:cNvPr id="1883" name="Google Shape;1883;p49"/>
          <p:cNvSpPr txBox="1"/>
          <p:nvPr>
            <p:ph idx="2" type="title"/>
          </p:nvPr>
        </p:nvSpPr>
        <p:spPr>
          <a:xfrm>
            <a:off x="995626" y="3390050"/>
            <a:ext cx="23493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CONCEPTS UNDERSTANDING</a:t>
            </a:r>
            <a:endParaRPr/>
          </a:p>
        </p:txBody>
      </p:sp>
      <p:sp>
        <p:nvSpPr>
          <p:cNvPr id="1884" name="Google Shape;1884;p49"/>
          <p:cNvSpPr txBox="1"/>
          <p:nvPr>
            <p:ph idx="3" type="title"/>
          </p:nvPr>
        </p:nvSpPr>
        <p:spPr>
          <a:xfrm>
            <a:off x="3482576" y="3390059"/>
            <a:ext cx="21702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DOMAIN KNOWLEDGE</a:t>
            </a:r>
            <a:endParaRPr/>
          </a:p>
        </p:txBody>
      </p:sp>
      <p:sp>
        <p:nvSpPr>
          <p:cNvPr id="1885" name="Google Shape;1885;p49"/>
          <p:cNvSpPr/>
          <p:nvPr/>
        </p:nvSpPr>
        <p:spPr>
          <a:xfrm>
            <a:off x="6451364" y="1482402"/>
            <a:ext cx="1070700" cy="107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6" name="Google Shape;1886;p49"/>
          <p:cNvGrpSpPr/>
          <p:nvPr/>
        </p:nvGrpSpPr>
        <p:grpSpPr>
          <a:xfrm>
            <a:off x="4403344" y="1874301"/>
            <a:ext cx="336965" cy="286833"/>
            <a:chOff x="5645200" y="879425"/>
            <a:chExt cx="478575" cy="407375"/>
          </a:xfrm>
        </p:grpSpPr>
        <p:sp>
          <p:nvSpPr>
            <p:cNvPr id="1887" name="Google Shape;1887;p49"/>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8" name="Google Shape;1888;p49"/>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9" name="Google Shape;1889;p49"/>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90" name="Google Shape;1890;p49"/>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91" name="Google Shape;1891;p49"/>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92" name="Google Shape;1892;p49"/>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93" name="Google Shape;1893;p49"/>
          <p:cNvGrpSpPr/>
          <p:nvPr/>
        </p:nvGrpSpPr>
        <p:grpSpPr>
          <a:xfrm>
            <a:off x="1995234" y="1842708"/>
            <a:ext cx="350079" cy="350079"/>
            <a:chOff x="3497300" y="3227275"/>
            <a:chExt cx="296175" cy="296175"/>
          </a:xfrm>
        </p:grpSpPr>
        <p:sp>
          <p:nvSpPr>
            <p:cNvPr id="1894" name="Google Shape;1894;p49"/>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9"/>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9"/>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9"/>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9"/>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9"/>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9"/>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9"/>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2" name="Google Shape;1902;p49"/>
          <p:cNvSpPr txBox="1"/>
          <p:nvPr>
            <p:ph idx="5" type="title"/>
          </p:nvPr>
        </p:nvSpPr>
        <p:spPr>
          <a:xfrm>
            <a:off x="5901614" y="3085259"/>
            <a:ext cx="21702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TEAMWORK</a:t>
            </a:r>
            <a:endParaRPr/>
          </a:p>
        </p:txBody>
      </p:sp>
      <p:grpSp>
        <p:nvGrpSpPr>
          <p:cNvPr id="1903" name="Google Shape;1903;p49"/>
          <p:cNvGrpSpPr/>
          <p:nvPr/>
        </p:nvGrpSpPr>
        <p:grpSpPr>
          <a:xfrm>
            <a:off x="8069150" y="926975"/>
            <a:ext cx="961550" cy="803100"/>
            <a:chOff x="1428800" y="3101325"/>
            <a:chExt cx="961550" cy="803100"/>
          </a:xfrm>
        </p:grpSpPr>
        <p:sp>
          <p:nvSpPr>
            <p:cNvPr id="1904" name="Google Shape;1904;p49"/>
            <p:cNvSpPr/>
            <p:nvPr/>
          </p:nvSpPr>
          <p:spPr>
            <a:xfrm>
              <a:off x="1428800" y="3204725"/>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9"/>
            <p:cNvSpPr/>
            <p:nvPr/>
          </p:nvSpPr>
          <p:spPr>
            <a:xfrm>
              <a:off x="1953350" y="3101325"/>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9"/>
            <p:cNvSpPr/>
            <p:nvPr/>
          </p:nvSpPr>
          <p:spPr>
            <a:xfrm>
              <a:off x="1952525" y="3466575"/>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7" name="Google Shape;1907;p49"/>
          <p:cNvGrpSpPr/>
          <p:nvPr/>
        </p:nvGrpSpPr>
        <p:grpSpPr>
          <a:xfrm flipH="1">
            <a:off x="98003" y="2404011"/>
            <a:ext cx="1147784" cy="2410977"/>
            <a:chOff x="7946328" y="2524023"/>
            <a:chExt cx="1147784" cy="2410977"/>
          </a:xfrm>
        </p:grpSpPr>
        <p:sp>
          <p:nvSpPr>
            <p:cNvPr id="1908" name="Google Shape;1908;p49"/>
            <p:cNvSpPr/>
            <p:nvPr/>
          </p:nvSpPr>
          <p:spPr>
            <a:xfrm>
              <a:off x="8191113" y="4793400"/>
              <a:ext cx="903000" cy="141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9" name="Google Shape;1909;p49"/>
            <p:cNvGrpSpPr/>
            <p:nvPr/>
          </p:nvGrpSpPr>
          <p:grpSpPr>
            <a:xfrm>
              <a:off x="8441179" y="4632092"/>
              <a:ext cx="402873" cy="227929"/>
              <a:chOff x="6174384" y="3385087"/>
              <a:chExt cx="1445543" cy="817828"/>
            </a:xfrm>
          </p:grpSpPr>
          <p:sp>
            <p:nvSpPr>
              <p:cNvPr id="1910" name="Google Shape;1910;p49"/>
              <p:cNvSpPr/>
              <p:nvPr/>
            </p:nvSpPr>
            <p:spPr>
              <a:xfrm>
                <a:off x="6174384" y="3478779"/>
                <a:ext cx="1445543" cy="724136"/>
              </a:xfrm>
              <a:custGeom>
                <a:rect b="b" l="l" r="r" t="t"/>
                <a:pathLst>
                  <a:path extrusionOk="0" h="36094" w="72052">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9"/>
              <p:cNvSpPr/>
              <p:nvPr/>
            </p:nvSpPr>
            <p:spPr>
              <a:xfrm>
                <a:off x="6174384" y="3385087"/>
                <a:ext cx="1445543" cy="187404"/>
              </a:xfrm>
              <a:custGeom>
                <a:rect b="b" l="l" r="r" t="t"/>
                <a:pathLst>
                  <a:path extrusionOk="0" h="9341" w="72052">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9"/>
              <p:cNvSpPr/>
              <p:nvPr/>
            </p:nvSpPr>
            <p:spPr>
              <a:xfrm>
                <a:off x="6606711" y="3441303"/>
                <a:ext cx="580910" cy="74974"/>
              </a:xfrm>
              <a:custGeom>
                <a:rect b="b" l="l" r="r" t="t"/>
                <a:pathLst>
                  <a:path extrusionOk="0" h="3737" w="28955">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49"/>
            <p:cNvGrpSpPr/>
            <p:nvPr/>
          </p:nvGrpSpPr>
          <p:grpSpPr>
            <a:xfrm>
              <a:off x="7946328" y="2524023"/>
              <a:ext cx="712760" cy="2108087"/>
              <a:chOff x="5519203" y="1070898"/>
              <a:chExt cx="712760" cy="2108087"/>
            </a:xfrm>
          </p:grpSpPr>
          <p:sp>
            <p:nvSpPr>
              <p:cNvPr id="1914" name="Google Shape;1914;p49"/>
              <p:cNvSpPr/>
              <p:nvPr/>
            </p:nvSpPr>
            <p:spPr>
              <a:xfrm>
                <a:off x="5519203" y="1234187"/>
                <a:ext cx="490568" cy="229936"/>
              </a:xfrm>
              <a:custGeom>
                <a:rect b="b" l="l" r="r" t="t"/>
                <a:pathLst>
                  <a:path extrusionOk="0" h="11461" w="24452">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9"/>
              <p:cNvSpPr/>
              <p:nvPr/>
            </p:nvSpPr>
            <p:spPr>
              <a:xfrm>
                <a:off x="5861189" y="1076094"/>
                <a:ext cx="370775" cy="347623"/>
              </a:xfrm>
              <a:custGeom>
                <a:rect b="b" l="l" r="r" t="t"/>
                <a:pathLst>
                  <a:path extrusionOk="0" h="17327" w="18481">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9"/>
              <p:cNvSpPr/>
              <p:nvPr/>
            </p:nvSpPr>
            <p:spPr>
              <a:xfrm>
                <a:off x="6231944" y="1070898"/>
                <a:ext cx="20" cy="2108087"/>
              </a:xfrm>
              <a:custGeom>
                <a:rect b="b" l="l" r="r" t="t"/>
                <a:pathLst>
                  <a:path extrusionOk="0" fill="none" h="105076" w="1">
                    <a:moveTo>
                      <a:pt x="0" y="1"/>
                    </a:moveTo>
                    <a:lnTo>
                      <a:pt x="0" y="105076"/>
                    </a:lnTo>
                  </a:path>
                </a:pathLst>
              </a:custGeom>
              <a:noFill/>
              <a:ln cap="rnd" cmpd="sng" w="14175">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7" name="Google Shape;1917;p49"/>
          <p:cNvSpPr/>
          <p:nvPr/>
        </p:nvSpPr>
        <p:spPr>
          <a:xfrm>
            <a:off x="6544664" y="1575552"/>
            <a:ext cx="884100" cy="884400"/>
          </a:xfrm>
          <a:prstGeom prst="blockArc">
            <a:avLst>
              <a:gd fmla="val 16152912" name="adj1"/>
              <a:gd fmla="val 16140117" name="adj2"/>
              <a:gd fmla="val 10785"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8" name="Google Shape;1918;p49"/>
          <p:cNvGrpSpPr/>
          <p:nvPr/>
        </p:nvGrpSpPr>
        <p:grpSpPr>
          <a:xfrm>
            <a:off x="6818240" y="1842706"/>
            <a:ext cx="350079" cy="350079"/>
            <a:chOff x="2037825" y="3254050"/>
            <a:chExt cx="296175" cy="296175"/>
          </a:xfrm>
        </p:grpSpPr>
        <p:sp>
          <p:nvSpPr>
            <p:cNvPr id="1919" name="Google Shape;1919;p49"/>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9"/>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9"/>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9"/>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9"/>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9"/>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5" name="Google Shape;1925;p49"/>
          <p:cNvSpPr/>
          <p:nvPr/>
        </p:nvSpPr>
        <p:spPr>
          <a:xfrm>
            <a:off x="4129764" y="1575539"/>
            <a:ext cx="884100" cy="884400"/>
          </a:xfrm>
          <a:prstGeom prst="blockArc">
            <a:avLst>
              <a:gd fmla="val 16152912" name="adj1"/>
              <a:gd fmla="val 16140117" name="adj2"/>
              <a:gd fmla="val 10785"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9"/>
          <p:cNvSpPr/>
          <p:nvPr/>
        </p:nvSpPr>
        <p:spPr>
          <a:xfrm>
            <a:off x="1728214" y="1575527"/>
            <a:ext cx="884100" cy="884400"/>
          </a:xfrm>
          <a:prstGeom prst="blockArc">
            <a:avLst>
              <a:gd fmla="val 16152912" name="adj1"/>
              <a:gd fmla="val 16140117" name="adj2"/>
              <a:gd fmla="val 10785"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grpSp>
        <p:nvGrpSpPr>
          <p:cNvPr id="1931" name="Google Shape;1931;p50"/>
          <p:cNvGrpSpPr/>
          <p:nvPr/>
        </p:nvGrpSpPr>
        <p:grpSpPr>
          <a:xfrm>
            <a:off x="5632483" y="3521526"/>
            <a:ext cx="883134" cy="828386"/>
            <a:chOff x="6410375" y="703200"/>
            <a:chExt cx="2108725" cy="1978000"/>
          </a:xfrm>
        </p:grpSpPr>
        <p:sp>
          <p:nvSpPr>
            <p:cNvPr id="1932" name="Google Shape;1932;p50"/>
            <p:cNvSpPr/>
            <p:nvPr/>
          </p:nvSpPr>
          <p:spPr>
            <a:xfrm>
              <a:off x="6410375" y="703200"/>
              <a:ext cx="2108725" cy="1978000"/>
            </a:xfrm>
            <a:custGeom>
              <a:rect b="b" l="l" r="r" t="t"/>
              <a:pathLst>
                <a:path extrusionOk="0" h="79120" w="84349">
                  <a:moveTo>
                    <a:pt x="1" y="0"/>
                  </a:moveTo>
                  <a:lnTo>
                    <a:pt x="1" y="79120"/>
                  </a:lnTo>
                  <a:lnTo>
                    <a:pt x="84349" y="79120"/>
                  </a:lnTo>
                  <a:lnTo>
                    <a:pt x="8434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0"/>
            <p:cNvSpPr/>
            <p:nvPr/>
          </p:nvSpPr>
          <p:spPr>
            <a:xfrm>
              <a:off x="6410375" y="703200"/>
              <a:ext cx="2108725" cy="179350"/>
            </a:xfrm>
            <a:custGeom>
              <a:rect b="b" l="l" r="r" t="t"/>
              <a:pathLst>
                <a:path extrusionOk="0" h="7174" w="84349">
                  <a:moveTo>
                    <a:pt x="1" y="0"/>
                  </a:moveTo>
                  <a:lnTo>
                    <a:pt x="1" y="7173"/>
                  </a:lnTo>
                  <a:lnTo>
                    <a:pt x="84349" y="7173"/>
                  </a:lnTo>
                  <a:lnTo>
                    <a:pt x="843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0"/>
            <p:cNvSpPr/>
            <p:nvPr/>
          </p:nvSpPr>
          <p:spPr>
            <a:xfrm>
              <a:off x="8383050" y="748025"/>
              <a:ext cx="91975" cy="91200"/>
            </a:xfrm>
            <a:custGeom>
              <a:rect b="b" l="l" r="r" t="t"/>
              <a:pathLst>
                <a:path extrusionOk="0" fill="none" h="3648" w="3679">
                  <a:moveTo>
                    <a:pt x="1" y="0"/>
                  </a:moveTo>
                  <a:lnTo>
                    <a:pt x="3679" y="3648"/>
                  </a:lnTo>
                </a:path>
              </a:pathLst>
            </a:custGeom>
            <a:noFill/>
            <a:ln cap="rnd" cmpd="sng" w="15950">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0"/>
            <p:cNvSpPr/>
            <p:nvPr/>
          </p:nvSpPr>
          <p:spPr>
            <a:xfrm>
              <a:off x="8383050" y="748025"/>
              <a:ext cx="91975" cy="91200"/>
            </a:xfrm>
            <a:custGeom>
              <a:rect b="b" l="l" r="r" t="t"/>
              <a:pathLst>
                <a:path extrusionOk="0" fill="none" h="3648" w="3679">
                  <a:moveTo>
                    <a:pt x="3679" y="0"/>
                  </a:moveTo>
                  <a:lnTo>
                    <a:pt x="1" y="3648"/>
                  </a:lnTo>
                </a:path>
              </a:pathLst>
            </a:custGeom>
            <a:noFill/>
            <a:ln cap="rnd" cmpd="sng" w="15950">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0"/>
            <p:cNvSpPr/>
            <p:nvPr/>
          </p:nvSpPr>
          <p:spPr>
            <a:xfrm>
              <a:off x="7290325" y="1232075"/>
              <a:ext cx="620100" cy="79050"/>
            </a:xfrm>
            <a:custGeom>
              <a:rect b="b" l="l" r="r" t="t"/>
              <a:pathLst>
                <a:path extrusionOk="0" h="3162" w="24804">
                  <a:moveTo>
                    <a:pt x="1" y="0"/>
                  </a:moveTo>
                  <a:lnTo>
                    <a:pt x="1" y="3162"/>
                  </a:lnTo>
                  <a:lnTo>
                    <a:pt x="24804" y="3162"/>
                  </a:lnTo>
                  <a:lnTo>
                    <a:pt x="248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0"/>
            <p:cNvSpPr/>
            <p:nvPr/>
          </p:nvSpPr>
          <p:spPr>
            <a:xfrm>
              <a:off x="7290325" y="1089975"/>
              <a:ext cx="957500" cy="79050"/>
            </a:xfrm>
            <a:custGeom>
              <a:rect b="b" l="l" r="r" t="t"/>
              <a:pathLst>
                <a:path extrusionOk="0" h="3162" w="38300">
                  <a:moveTo>
                    <a:pt x="1" y="0"/>
                  </a:moveTo>
                  <a:lnTo>
                    <a:pt x="1" y="3162"/>
                  </a:lnTo>
                  <a:lnTo>
                    <a:pt x="38299" y="3162"/>
                  </a:lnTo>
                  <a:lnTo>
                    <a:pt x="382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0"/>
            <p:cNvSpPr/>
            <p:nvPr/>
          </p:nvSpPr>
          <p:spPr>
            <a:xfrm>
              <a:off x="7504625" y="1377200"/>
              <a:ext cx="743950" cy="78300"/>
            </a:xfrm>
            <a:custGeom>
              <a:rect b="b" l="l" r="r" t="t"/>
              <a:pathLst>
                <a:path extrusionOk="0" h="3132" w="29758">
                  <a:moveTo>
                    <a:pt x="0" y="1"/>
                  </a:moveTo>
                  <a:lnTo>
                    <a:pt x="0" y="3132"/>
                  </a:lnTo>
                  <a:lnTo>
                    <a:pt x="29758" y="3132"/>
                  </a:lnTo>
                  <a:lnTo>
                    <a:pt x="297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0"/>
            <p:cNvSpPr/>
            <p:nvPr/>
          </p:nvSpPr>
          <p:spPr>
            <a:xfrm>
              <a:off x="7504625" y="1529200"/>
              <a:ext cx="743950" cy="78275"/>
            </a:xfrm>
            <a:custGeom>
              <a:rect b="b" l="l" r="r" t="t"/>
              <a:pathLst>
                <a:path extrusionOk="0" h="3131" w="29758">
                  <a:moveTo>
                    <a:pt x="0" y="0"/>
                  </a:moveTo>
                  <a:lnTo>
                    <a:pt x="0" y="3131"/>
                  </a:lnTo>
                  <a:lnTo>
                    <a:pt x="29758" y="3131"/>
                  </a:lnTo>
                  <a:lnTo>
                    <a:pt x="297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0"/>
            <p:cNvSpPr/>
            <p:nvPr/>
          </p:nvSpPr>
          <p:spPr>
            <a:xfrm>
              <a:off x="6977250" y="1681925"/>
              <a:ext cx="1271325" cy="79050"/>
            </a:xfrm>
            <a:custGeom>
              <a:rect b="b" l="l" r="r" t="t"/>
              <a:pathLst>
                <a:path extrusionOk="0" h="3162" w="50853">
                  <a:moveTo>
                    <a:pt x="1" y="1"/>
                  </a:moveTo>
                  <a:lnTo>
                    <a:pt x="1" y="3162"/>
                  </a:lnTo>
                  <a:lnTo>
                    <a:pt x="50853" y="3162"/>
                  </a:lnTo>
                  <a:lnTo>
                    <a:pt x="50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0"/>
            <p:cNvSpPr/>
            <p:nvPr/>
          </p:nvSpPr>
          <p:spPr>
            <a:xfrm>
              <a:off x="7329075" y="1377975"/>
              <a:ext cx="95025" cy="87400"/>
            </a:xfrm>
            <a:custGeom>
              <a:rect b="b" l="l" r="r" t="t"/>
              <a:pathLst>
                <a:path extrusionOk="0" h="3496" w="3801">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0"/>
            <p:cNvSpPr/>
            <p:nvPr/>
          </p:nvSpPr>
          <p:spPr>
            <a:xfrm>
              <a:off x="7347325" y="1381000"/>
              <a:ext cx="85900" cy="55500"/>
            </a:xfrm>
            <a:custGeom>
              <a:rect b="b" l="l" r="r" t="t"/>
              <a:pathLst>
                <a:path extrusionOk="0" fill="none" h="2220" w="3436">
                  <a:moveTo>
                    <a:pt x="3435" y="1"/>
                  </a:moveTo>
                  <a:lnTo>
                    <a:pt x="1155" y="2220"/>
                  </a:lnTo>
                  <a:lnTo>
                    <a:pt x="0" y="1095"/>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0"/>
            <p:cNvSpPr/>
            <p:nvPr/>
          </p:nvSpPr>
          <p:spPr>
            <a:xfrm>
              <a:off x="7329075" y="1522350"/>
              <a:ext cx="95025" cy="87400"/>
            </a:xfrm>
            <a:custGeom>
              <a:rect b="b" l="l" r="r" t="t"/>
              <a:pathLst>
                <a:path extrusionOk="0" h="3496" w="3801">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0"/>
            <p:cNvSpPr/>
            <p:nvPr/>
          </p:nvSpPr>
          <p:spPr>
            <a:xfrm>
              <a:off x="7346575" y="1535275"/>
              <a:ext cx="60800" cy="60800"/>
            </a:xfrm>
            <a:custGeom>
              <a:rect b="b" l="l" r="r" t="t"/>
              <a:pathLst>
                <a:path extrusionOk="0" fill="none" h="2432" w="2432">
                  <a:moveTo>
                    <a:pt x="2432" y="0"/>
                  </a:moveTo>
                  <a:lnTo>
                    <a:pt x="0" y="2432"/>
                  </a:lnTo>
                </a:path>
              </a:pathLst>
            </a:custGeom>
            <a:noFill/>
            <a:ln cap="rnd" cmpd="sng" w="18225">
              <a:solidFill>
                <a:srgbClr val="A5162E"/>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0"/>
            <p:cNvSpPr/>
            <p:nvPr/>
          </p:nvSpPr>
          <p:spPr>
            <a:xfrm>
              <a:off x="7342775" y="1531475"/>
              <a:ext cx="66875" cy="67650"/>
            </a:xfrm>
            <a:custGeom>
              <a:rect b="b" l="l" r="r" t="t"/>
              <a:pathLst>
                <a:path extrusionOk="0" fill="none" h="2706" w="2675">
                  <a:moveTo>
                    <a:pt x="0" y="0"/>
                  </a:moveTo>
                  <a:lnTo>
                    <a:pt x="2675" y="2705"/>
                  </a:lnTo>
                </a:path>
              </a:pathLst>
            </a:custGeom>
            <a:noFill/>
            <a:ln cap="rnd" cmpd="sng" w="18225">
              <a:solidFill>
                <a:schemeClr val="dk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0"/>
            <p:cNvSpPr/>
            <p:nvPr/>
          </p:nvSpPr>
          <p:spPr>
            <a:xfrm>
              <a:off x="6574500" y="1047425"/>
              <a:ext cx="587425" cy="552450"/>
            </a:xfrm>
            <a:custGeom>
              <a:rect b="b" l="l" r="r" t="t"/>
              <a:pathLst>
                <a:path extrusionOk="0" h="22098" w="23497">
                  <a:moveTo>
                    <a:pt x="1" y="0"/>
                  </a:moveTo>
                  <a:lnTo>
                    <a:pt x="1" y="22098"/>
                  </a:lnTo>
                  <a:lnTo>
                    <a:pt x="23497" y="22098"/>
                  </a:lnTo>
                  <a:lnTo>
                    <a:pt x="234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0"/>
            <p:cNvSpPr/>
            <p:nvPr/>
          </p:nvSpPr>
          <p:spPr>
            <a:xfrm>
              <a:off x="6644425" y="1320225"/>
              <a:ext cx="446850" cy="279650"/>
            </a:xfrm>
            <a:custGeom>
              <a:rect b="b" l="l" r="r" t="t"/>
              <a:pathLst>
                <a:path extrusionOk="0" h="11186" w="17874">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0"/>
            <p:cNvSpPr/>
            <p:nvPr/>
          </p:nvSpPr>
          <p:spPr>
            <a:xfrm>
              <a:off x="6725725" y="1087100"/>
              <a:ext cx="284225" cy="258050"/>
            </a:xfrm>
            <a:custGeom>
              <a:rect b="b" l="l" r="r" t="t"/>
              <a:pathLst>
                <a:path extrusionOk="0" h="10322" w="11369">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0"/>
            <p:cNvSpPr/>
            <p:nvPr/>
          </p:nvSpPr>
          <p:spPr>
            <a:xfrm>
              <a:off x="7312375" y="2038325"/>
              <a:ext cx="239375" cy="321450"/>
            </a:xfrm>
            <a:custGeom>
              <a:rect b="b" l="l" r="r" t="t"/>
              <a:pathLst>
                <a:path extrusionOk="0" h="12858" w="9575">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0"/>
            <p:cNvSpPr/>
            <p:nvPr/>
          </p:nvSpPr>
          <p:spPr>
            <a:xfrm>
              <a:off x="6658100" y="2031475"/>
              <a:ext cx="244700" cy="328300"/>
            </a:xfrm>
            <a:custGeom>
              <a:rect b="b" l="l" r="r" t="t"/>
              <a:pathLst>
                <a:path extrusionOk="0" h="13132" w="9788">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6781975" y="1893925"/>
              <a:ext cx="329050" cy="259150"/>
            </a:xfrm>
            <a:custGeom>
              <a:rect b="b" l="l" r="r" t="t"/>
              <a:pathLst>
                <a:path extrusionOk="0" h="10366" w="13162">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7111750" y="1893175"/>
              <a:ext cx="322225" cy="265225"/>
            </a:xfrm>
            <a:custGeom>
              <a:rect b="b" l="l" r="r" t="t"/>
              <a:pathLst>
                <a:path extrusionOk="0" h="10609" w="12889">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6617825" y="2340000"/>
              <a:ext cx="976500" cy="30400"/>
            </a:xfrm>
            <a:custGeom>
              <a:rect b="b" l="l" r="r" t="t"/>
              <a:pathLst>
                <a:path extrusionOk="0" h="1216" w="39060">
                  <a:moveTo>
                    <a:pt x="1" y="0"/>
                  </a:moveTo>
                  <a:lnTo>
                    <a:pt x="1" y="1216"/>
                  </a:lnTo>
                  <a:lnTo>
                    <a:pt x="39059" y="1216"/>
                  </a:lnTo>
                  <a:lnTo>
                    <a:pt x="39059" y="0"/>
                  </a:lnTo>
                  <a:close/>
                </a:path>
              </a:pathLst>
            </a:custGeom>
            <a:solidFill>
              <a:srgbClr val="6A8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6747000" y="2089975"/>
              <a:ext cx="386050" cy="235600"/>
            </a:xfrm>
            <a:custGeom>
              <a:rect b="b" l="l" r="r" t="t"/>
              <a:pathLst>
                <a:path extrusionOk="0" h="9424" w="15442">
                  <a:moveTo>
                    <a:pt x="1" y="1"/>
                  </a:moveTo>
                  <a:lnTo>
                    <a:pt x="14469" y="9424"/>
                  </a:lnTo>
                  <a:lnTo>
                    <a:pt x="15442" y="8633"/>
                  </a:lnTo>
                  <a:lnTo>
                    <a:pt x="1" y="1"/>
                  </a:ln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6574500" y="2504125"/>
              <a:ext cx="1674075" cy="79050"/>
            </a:xfrm>
            <a:custGeom>
              <a:rect b="b" l="l" r="r" t="t"/>
              <a:pathLst>
                <a:path extrusionOk="0" h="3162" w="66963">
                  <a:moveTo>
                    <a:pt x="1" y="1"/>
                  </a:moveTo>
                  <a:lnTo>
                    <a:pt x="1" y="3162"/>
                  </a:lnTo>
                  <a:lnTo>
                    <a:pt x="66963" y="3162"/>
                  </a:lnTo>
                  <a:lnTo>
                    <a:pt x="669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7769075" y="1903825"/>
              <a:ext cx="467350" cy="467350"/>
            </a:xfrm>
            <a:custGeom>
              <a:rect b="b" l="l" r="r" t="t"/>
              <a:pathLst>
                <a:path extrusionOk="0" h="18694" w="18694">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7807825" y="1959275"/>
              <a:ext cx="389850" cy="355100"/>
            </a:xfrm>
            <a:custGeom>
              <a:rect b="b" l="l" r="r" t="t"/>
              <a:pathLst>
                <a:path extrusionOk="0" h="14204" w="15594">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7839725" y="1987600"/>
              <a:ext cx="326775" cy="298475"/>
            </a:xfrm>
            <a:custGeom>
              <a:rect b="b" l="l" r="r" t="t"/>
              <a:pathLst>
                <a:path extrusionOk="0" h="11939" w="13071">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7915725" y="2044400"/>
              <a:ext cx="175550" cy="175550"/>
            </a:xfrm>
            <a:custGeom>
              <a:rect b="b" l="l" r="r" t="t"/>
              <a:pathLst>
                <a:path extrusionOk="0" h="7022" w="7022">
                  <a:moveTo>
                    <a:pt x="1003" y="0"/>
                  </a:moveTo>
                  <a:lnTo>
                    <a:pt x="0" y="1003"/>
                  </a:lnTo>
                  <a:lnTo>
                    <a:pt x="6019" y="7022"/>
                  </a:lnTo>
                  <a:lnTo>
                    <a:pt x="7022" y="6019"/>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7915725" y="2043625"/>
              <a:ext cx="176325" cy="176325"/>
            </a:xfrm>
            <a:custGeom>
              <a:rect b="b" l="l" r="r" t="t"/>
              <a:pathLst>
                <a:path extrusionOk="0" h="7053" w="7053">
                  <a:moveTo>
                    <a:pt x="6019" y="1"/>
                  </a:moveTo>
                  <a:lnTo>
                    <a:pt x="0" y="6019"/>
                  </a:lnTo>
                  <a:lnTo>
                    <a:pt x="1034" y="7053"/>
                  </a:lnTo>
                  <a:lnTo>
                    <a:pt x="7052" y="1034"/>
                  </a:lnTo>
                  <a:lnTo>
                    <a:pt x="6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1" name="Google Shape;1961;p50"/>
          <p:cNvGrpSpPr/>
          <p:nvPr/>
        </p:nvGrpSpPr>
        <p:grpSpPr>
          <a:xfrm>
            <a:off x="4208325" y="878429"/>
            <a:ext cx="4891133" cy="3789517"/>
            <a:chOff x="-2139550" y="2500825"/>
            <a:chExt cx="6190524" cy="4796250"/>
          </a:xfrm>
        </p:grpSpPr>
        <p:sp>
          <p:nvSpPr>
            <p:cNvPr id="1962" name="Google Shape;1962;p50"/>
            <p:cNvSpPr/>
            <p:nvPr/>
          </p:nvSpPr>
          <p:spPr>
            <a:xfrm>
              <a:off x="-2139550" y="3097200"/>
              <a:ext cx="5635800" cy="4199875"/>
            </a:xfrm>
            <a:custGeom>
              <a:rect b="b" l="l" r="r" t="t"/>
              <a:pathLst>
                <a:path extrusionOk="0" h="167995" w="225432">
                  <a:moveTo>
                    <a:pt x="0" y="167995"/>
                  </a:moveTo>
                  <a:lnTo>
                    <a:pt x="90683" y="60923"/>
                  </a:lnTo>
                  <a:lnTo>
                    <a:pt x="119454" y="79133"/>
                  </a:lnTo>
                  <a:lnTo>
                    <a:pt x="156238" y="36157"/>
                  </a:lnTo>
                  <a:lnTo>
                    <a:pt x="180639" y="54731"/>
                  </a:lnTo>
                  <a:lnTo>
                    <a:pt x="225432" y="0"/>
                  </a:lnTo>
                </a:path>
              </a:pathLst>
            </a:custGeom>
            <a:noFill/>
            <a:ln cap="flat" cmpd="sng" w="152400">
              <a:solidFill>
                <a:schemeClr val="accent3"/>
              </a:solidFill>
              <a:prstDash val="solid"/>
              <a:miter lim="8000"/>
              <a:headEnd len="med" w="med" type="none"/>
              <a:tailEnd len="med" w="med" type="none"/>
            </a:ln>
          </p:spPr>
        </p:sp>
        <p:sp>
          <p:nvSpPr>
            <p:cNvPr id="1963" name="Google Shape;1963;p50"/>
            <p:cNvSpPr/>
            <p:nvPr/>
          </p:nvSpPr>
          <p:spPr>
            <a:xfrm rot="2161912">
              <a:off x="3352814" y="260435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4" name="Google Shape;1964;p50"/>
          <p:cNvSpPr/>
          <p:nvPr/>
        </p:nvSpPr>
        <p:spPr>
          <a:xfrm>
            <a:off x="6215400" y="4734250"/>
            <a:ext cx="2208600" cy="2508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5" name="Google Shape;1965;p50"/>
          <p:cNvGrpSpPr/>
          <p:nvPr/>
        </p:nvGrpSpPr>
        <p:grpSpPr>
          <a:xfrm>
            <a:off x="6722964" y="4152690"/>
            <a:ext cx="1193472" cy="716633"/>
            <a:chOff x="501325" y="4100602"/>
            <a:chExt cx="1775471" cy="1066101"/>
          </a:xfrm>
        </p:grpSpPr>
        <p:sp>
          <p:nvSpPr>
            <p:cNvPr id="1966" name="Google Shape;1966;p50"/>
            <p:cNvSpPr/>
            <p:nvPr/>
          </p:nvSpPr>
          <p:spPr>
            <a:xfrm>
              <a:off x="547489" y="5008751"/>
              <a:ext cx="677290" cy="157952"/>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605049" y="5022795"/>
              <a:ext cx="28790" cy="129182"/>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694046"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783063"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871398"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p:nvPr/>
          </p:nvSpPr>
          <p:spPr>
            <a:xfrm>
              <a:off x="960416"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0"/>
            <p:cNvSpPr/>
            <p:nvPr/>
          </p:nvSpPr>
          <p:spPr>
            <a:xfrm>
              <a:off x="1050075" y="5022795"/>
              <a:ext cx="28810" cy="129182"/>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1138430"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577603" y="5022795"/>
              <a:ext cx="187404" cy="128520"/>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547489" y="5008751"/>
              <a:ext cx="677290" cy="14064"/>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501325" y="4849475"/>
              <a:ext cx="676608" cy="157952"/>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558203" y="4863519"/>
              <a:ext cx="28790" cy="129844"/>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646538"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73621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824552"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913570"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1001905"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1091584"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0"/>
            <p:cNvSpPr/>
            <p:nvPr/>
          </p:nvSpPr>
          <p:spPr>
            <a:xfrm>
              <a:off x="531439" y="4863519"/>
              <a:ext cx="187404" cy="129182"/>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0"/>
            <p:cNvSpPr/>
            <p:nvPr/>
          </p:nvSpPr>
          <p:spPr>
            <a:xfrm>
              <a:off x="501325" y="4849475"/>
              <a:ext cx="676608" cy="14064"/>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1574749" y="5008751"/>
              <a:ext cx="677290" cy="157952"/>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0"/>
            <p:cNvSpPr/>
            <p:nvPr/>
          </p:nvSpPr>
          <p:spPr>
            <a:xfrm>
              <a:off x="1631647" y="5022795"/>
              <a:ext cx="29472" cy="129182"/>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0"/>
            <p:cNvSpPr/>
            <p:nvPr/>
          </p:nvSpPr>
          <p:spPr>
            <a:xfrm>
              <a:off x="1720644"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1810323"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0"/>
            <p:cNvSpPr/>
            <p:nvPr/>
          </p:nvSpPr>
          <p:spPr>
            <a:xfrm>
              <a:off x="1898659" y="5022795"/>
              <a:ext cx="29472" cy="129182"/>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0"/>
            <p:cNvSpPr/>
            <p:nvPr/>
          </p:nvSpPr>
          <p:spPr>
            <a:xfrm>
              <a:off x="1987676"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0"/>
            <p:cNvSpPr/>
            <p:nvPr/>
          </p:nvSpPr>
          <p:spPr>
            <a:xfrm>
              <a:off x="2076011"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2165690"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0"/>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0"/>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1574749" y="5008751"/>
              <a:ext cx="677290" cy="14064"/>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0"/>
            <p:cNvSpPr/>
            <p:nvPr/>
          </p:nvSpPr>
          <p:spPr>
            <a:xfrm>
              <a:off x="1308400" y="4850137"/>
              <a:ext cx="676608" cy="158634"/>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0"/>
            <p:cNvSpPr/>
            <p:nvPr/>
          </p:nvSpPr>
          <p:spPr>
            <a:xfrm>
              <a:off x="1365297" y="4863519"/>
              <a:ext cx="29452" cy="129844"/>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0"/>
            <p:cNvSpPr/>
            <p:nvPr/>
          </p:nvSpPr>
          <p:spPr>
            <a:xfrm>
              <a:off x="1454294"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1543312"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0"/>
            <p:cNvSpPr/>
            <p:nvPr/>
          </p:nvSpPr>
          <p:spPr>
            <a:xfrm>
              <a:off x="163164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0"/>
            <p:cNvSpPr/>
            <p:nvPr/>
          </p:nvSpPr>
          <p:spPr>
            <a:xfrm>
              <a:off x="1720644"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1810323"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1898659"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0"/>
            <p:cNvSpPr/>
            <p:nvPr/>
          </p:nvSpPr>
          <p:spPr>
            <a:xfrm>
              <a:off x="1338514" y="4863519"/>
              <a:ext cx="187404" cy="129182"/>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1308400" y="4849475"/>
              <a:ext cx="676608" cy="14064"/>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1599527" y="4693529"/>
              <a:ext cx="677270" cy="158634"/>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0"/>
            <p:cNvSpPr/>
            <p:nvPr/>
          </p:nvSpPr>
          <p:spPr>
            <a:xfrm>
              <a:off x="1657066" y="4707593"/>
              <a:ext cx="29472" cy="129182"/>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0"/>
            <p:cNvSpPr/>
            <p:nvPr/>
          </p:nvSpPr>
          <p:spPr>
            <a:xfrm>
              <a:off x="1746083" y="4707593"/>
              <a:ext cx="28790" cy="129182"/>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1923436" y="4707593"/>
              <a:ext cx="28790" cy="129182"/>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2012433" y="4707593"/>
              <a:ext cx="29472" cy="129182"/>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2101450"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2189785"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1599527" y="4692867"/>
              <a:ext cx="677270" cy="14746"/>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1652391" y="4119340"/>
              <a:ext cx="577559" cy="560426"/>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1639010" y="4100602"/>
              <a:ext cx="598966" cy="598986"/>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1645690" y="4112419"/>
              <a:ext cx="592285" cy="575794"/>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0"/>
            <p:cNvSpPr/>
            <p:nvPr/>
          </p:nvSpPr>
          <p:spPr>
            <a:xfrm>
              <a:off x="1836425" y="4242484"/>
              <a:ext cx="212843" cy="344674"/>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0"/>
            <p:cNvSpPr/>
            <p:nvPr/>
          </p:nvSpPr>
          <p:spPr>
            <a:xfrm>
              <a:off x="1689206" y="4155272"/>
              <a:ext cx="423640" cy="422516"/>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2" name="Google Shape;2022;p50"/>
          <p:cNvGrpSpPr/>
          <p:nvPr/>
        </p:nvGrpSpPr>
        <p:grpSpPr>
          <a:xfrm>
            <a:off x="5632481" y="2078957"/>
            <a:ext cx="3374423" cy="1801385"/>
            <a:chOff x="212370" y="1668445"/>
            <a:chExt cx="4288249" cy="2289217"/>
          </a:xfrm>
        </p:grpSpPr>
        <p:sp>
          <p:nvSpPr>
            <p:cNvPr id="2023" name="Google Shape;2023;p50"/>
            <p:cNvSpPr/>
            <p:nvPr/>
          </p:nvSpPr>
          <p:spPr>
            <a:xfrm>
              <a:off x="920339" y="1997402"/>
              <a:ext cx="3091965" cy="1890809"/>
            </a:xfrm>
            <a:custGeom>
              <a:rect b="b" l="l" r="r" t="t"/>
              <a:pathLst>
                <a:path extrusionOk="0" h="106750" w="174564">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0"/>
            <p:cNvSpPr/>
            <p:nvPr/>
          </p:nvSpPr>
          <p:spPr>
            <a:xfrm>
              <a:off x="1065174" y="2144380"/>
              <a:ext cx="2801214" cy="1596853"/>
            </a:xfrm>
            <a:custGeom>
              <a:rect b="b" l="l" r="r" t="t"/>
              <a:pathLst>
                <a:path extrusionOk="0" h="90154" w="158149">
                  <a:moveTo>
                    <a:pt x="0" y="0"/>
                  </a:moveTo>
                  <a:lnTo>
                    <a:pt x="0" y="90154"/>
                  </a:lnTo>
                  <a:lnTo>
                    <a:pt x="158149" y="90154"/>
                  </a:lnTo>
                  <a:lnTo>
                    <a:pt x="1581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0"/>
            <p:cNvSpPr/>
            <p:nvPr/>
          </p:nvSpPr>
          <p:spPr>
            <a:xfrm>
              <a:off x="2377741" y="2055552"/>
              <a:ext cx="144304" cy="26923"/>
            </a:xfrm>
            <a:custGeom>
              <a:rect b="b" l="l" r="r" t="t"/>
              <a:pathLst>
                <a:path extrusionOk="0" h="1520" w="8147">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0"/>
            <p:cNvSpPr/>
            <p:nvPr/>
          </p:nvSpPr>
          <p:spPr>
            <a:xfrm>
              <a:off x="2527412" y="2055552"/>
              <a:ext cx="28021" cy="26923"/>
            </a:xfrm>
            <a:custGeom>
              <a:rect b="b" l="l" r="r" t="t"/>
              <a:pathLst>
                <a:path extrusionOk="0" h="1520" w="1582">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0"/>
            <p:cNvSpPr/>
            <p:nvPr/>
          </p:nvSpPr>
          <p:spPr>
            <a:xfrm>
              <a:off x="1300980"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0"/>
            <p:cNvSpPr/>
            <p:nvPr/>
          </p:nvSpPr>
          <p:spPr>
            <a:xfrm>
              <a:off x="1178764"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0"/>
            <p:cNvSpPr/>
            <p:nvPr/>
          </p:nvSpPr>
          <p:spPr>
            <a:xfrm>
              <a:off x="142319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0"/>
            <p:cNvSpPr/>
            <p:nvPr/>
          </p:nvSpPr>
          <p:spPr>
            <a:xfrm>
              <a:off x="1545413"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0"/>
            <p:cNvSpPr/>
            <p:nvPr/>
          </p:nvSpPr>
          <p:spPr>
            <a:xfrm>
              <a:off x="1667611" y="2144380"/>
              <a:ext cx="7032" cy="1596853"/>
            </a:xfrm>
            <a:custGeom>
              <a:rect b="b" l="l" r="r" t="t"/>
              <a:pathLst>
                <a:path extrusionOk="0" h="90154" w="397">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0"/>
            <p:cNvSpPr/>
            <p:nvPr/>
          </p:nvSpPr>
          <p:spPr>
            <a:xfrm>
              <a:off x="1912044"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a:off x="1790377"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a:off x="2034792"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a:off x="2157008"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0"/>
            <p:cNvSpPr/>
            <p:nvPr/>
          </p:nvSpPr>
          <p:spPr>
            <a:xfrm>
              <a:off x="2279755"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p:nvPr/>
          </p:nvSpPr>
          <p:spPr>
            <a:xfrm>
              <a:off x="252365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0"/>
            <p:cNvSpPr/>
            <p:nvPr/>
          </p:nvSpPr>
          <p:spPr>
            <a:xfrm>
              <a:off x="2401440"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0"/>
            <p:cNvSpPr/>
            <p:nvPr/>
          </p:nvSpPr>
          <p:spPr>
            <a:xfrm>
              <a:off x="2646404"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0"/>
            <p:cNvSpPr/>
            <p:nvPr/>
          </p:nvSpPr>
          <p:spPr>
            <a:xfrm>
              <a:off x="2768620"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a:off x="2890288"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0"/>
            <p:cNvSpPr/>
            <p:nvPr/>
          </p:nvSpPr>
          <p:spPr>
            <a:xfrm>
              <a:off x="3135252"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a:off x="301303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a:off x="3257468"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a:off x="3379684"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a:off x="3502432"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a:off x="3624648"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374631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2034792" y="2451798"/>
              <a:ext cx="6483" cy="296118"/>
            </a:xfrm>
            <a:custGeom>
              <a:rect b="b" l="l" r="r" t="t"/>
              <a:pathLst>
                <a:path extrusionOk="0" h="16718" w="366">
                  <a:moveTo>
                    <a:pt x="1" y="0"/>
                  </a:moveTo>
                  <a:lnTo>
                    <a:pt x="1" y="16718"/>
                  </a:lnTo>
                  <a:lnTo>
                    <a:pt x="366" y="16718"/>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1984187" y="2501252"/>
              <a:ext cx="107692" cy="198699"/>
            </a:xfrm>
            <a:custGeom>
              <a:rect b="b" l="l" r="r" t="t"/>
              <a:pathLst>
                <a:path extrusionOk="0" h="11218" w="608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2523657" y="2295663"/>
              <a:ext cx="7014" cy="535715"/>
            </a:xfrm>
            <a:custGeom>
              <a:rect b="b" l="l" r="r" t="t"/>
              <a:pathLst>
                <a:path extrusionOk="0" h="30245" w="396">
                  <a:moveTo>
                    <a:pt x="0" y="1"/>
                  </a:moveTo>
                  <a:lnTo>
                    <a:pt x="0" y="30244"/>
                  </a:lnTo>
                  <a:lnTo>
                    <a:pt x="395" y="30244"/>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2473583" y="2483681"/>
              <a:ext cx="107692" cy="199035"/>
            </a:xfrm>
            <a:custGeom>
              <a:rect b="b" l="l" r="r" t="t"/>
              <a:pathLst>
                <a:path extrusionOk="0" h="11237" w="608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1668692" y="2264435"/>
              <a:ext cx="6483" cy="535715"/>
            </a:xfrm>
            <a:custGeom>
              <a:rect b="b" l="l" r="r" t="t"/>
              <a:pathLst>
                <a:path extrusionOk="0" h="30245" w="366">
                  <a:moveTo>
                    <a:pt x="1" y="1"/>
                  </a:moveTo>
                  <a:lnTo>
                    <a:pt x="1" y="30244"/>
                  </a:lnTo>
                  <a:lnTo>
                    <a:pt x="365" y="30244"/>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1618087" y="2452808"/>
              <a:ext cx="107692" cy="198681"/>
            </a:xfrm>
            <a:custGeom>
              <a:rect b="b" l="l" r="r" t="t"/>
              <a:pathLst>
                <a:path extrusionOk="0" h="11217" w="608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2768620" y="2133080"/>
              <a:ext cx="7014" cy="535697"/>
            </a:xfrm>
            <a:custGeom>
              <a:rect b="b" l="l" r="r" t="t"/>
              <a:pathLst>
                <a:path extrusionOk="0" h="30244" w="396">
                  <a:moveTo>
                    <a:pt x="0" y="0"/>
                  </a:moveTo>
                  <a:lnTo>
                    <a:pt x="0" y="30244"/>
                  </a:lnTo>
                  <a:lnTo>
                    <a:pt x="395" y="30244"/>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2717467" y="2321434"/>
              <a:ext cx="107692" cy="199035"/>
            </a:xfrm>
            <a:custGeom>
              <a:rect b="b" l="l" r="r" t="t"/>
              <a:pathLst>
                <a:path extrusionOk="0" h="11237" w="608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3379684" y="1820277"/>
              <a:ext cx="7014" cy="342967"/>
            </a:xfrm>
            <a:custGeom>
              <a:rect b="b" l="l" r="r" t="t"/>
              <a:pathLst>
                <a:path extrusionOk="0" h="19363" w="396">
                  <a:moveTo>
                    <a:pt x="0" y="0"/>
                  </a:moveTo>
                  <a:lnTo>
                    <a:pt x="0" y="19362"/>
                  </a:lnTo>
                  <a:lnTo>
                    <a:pt x="395" y="19362"/>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0"/>
            <p:cNvSpPr/>
            <p:nvPr/>
          </p:nvSpPr>
          <p:spPr>
            <a:xfrm>
              <a:off x="3328530" y="1917660"/>
              <a:ext cx="107692" cy="152381"/>
            </a:xfrm>
            <a:custGeom>
              <a:rect b="b" l="l" r="r" t="t"/>
              <a:pathLst>
                <a:path extrusionOk="0" h="8603" w="608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0"/>
            <p:cNvSpPr/>
            <p:nvPr/>
          </p:nvSpPr>
          <p:spPr>
            <a:xfrm>
              <a:off x="3257468" y="1894563"/>
              <a:ext cx="6483" cy="343516"/>
            </a:xfrm>
            <a:custGeom>
              <a:rect b="b" l="l" r="r" t="t"/>
              <a:pathLst>
                <a:path extrusionOk="0" h="19394" w="366">
                  <a:moveTo>
                    <a:pt x="0" y="1"/>
                  </a:moveTo>
                  <a:lnTo>
                    <a:pt x="0" y="19393"/>
                  </a:lnTo>
                  <a:lnTo>
                    <a:pt x="365" y="19393"/>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3206863" y="1992354"/>
              <a:ext cx="107692" cy="152522"/>
            </a:xfrm>
            <a:custGeom>
              <a:rect b="b" l="l" r="r" t="t"/>
              <a:pathLst>
                <a:path extrusionOk="0" h="8611" w="608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3624648" y="1668445"/>
              <a:ext cx="7014" cy="343516"/>
            </a:xfrm>
            <a:custGeom>
              <a:rect b="b" l="l" r="r" t="t"/>
              <a:pathLst>
                <a:path extrusionOk="0" h="19394" w="396">
                  <a:moveTo>
                    <a:pt x="0" y="1"/>
                  </a:moveTo>
                  <a:lnTo>
                    <a:pt x="0" y="19393"/>
                  </a:lnTo>
                  <a:lnTo>
                    <a:pt x="395" y="19393"/>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3573494" y="1766236"/>
              <a:ext cx="107692" cy="152522"/>
            </a:xfrm>
            <a:custGeom>
              <a:rect b="b" l="l" r="r" t="t"/>
              <a:pathLst>
                <a:path extrusionOk="0" h="8611" w="608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a:off x="1545413" y="2201450"/>
              <a:ext cx="6465" cy="398956"/>
            </a:xfrm>
            <a:custGeom>
              <a:rect b="b" l="l" r="r" t="t"/>
              <a:pathLst>
                <a:path extrusionOk="0" h="22524" w="365">
                  <a:moveTo>
                    <a:pt x="0" y="0"/>
                  </a:moveTo>
                  <a:lnTo>
                    <a:pt x="0" y="22524"/>
                  </a:lnTo>
                  <a:lnTo>
                    <a:pt x="365" y="2252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0"/>
            <p:cNvSpPr/>
            <p:nvPr/>
          </p:nvSpPr>
          <p:spPr>
            <a:xfrm>
              <a:off x="1494791" y="2339076"/>
              <a:ext cx="107692" cy="198805"/>
            </a:xfrm>
            <a:custGeom>
              <a:rect b="b" l="l" r="r" t="t"/>
              <a:pathLst>
                <a:path extrusionOk="0" h="11224" w="608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0"/>
            <p:cNvSpPr/>
            <p:nvPr/>
          </p:nvSpPr>
          <p:spPr>
            <a:xfrm>
              <a:off x="1790377" y="2378043"/>
              <a:ext cx="6465" cy="278901"/>
            </a:xfrm>
            <a:custGeom>
              <a:rect b="b" l="l" r="r" t="t"/>
              <a:pathLst>
                <a:path extrusionOk="0" h="15746" w="365">
                  <a:moveTo>
                    <a:pt x="0" y="0"/>
                  </a:moveTo>
                  <a:lnTo>
                    <a:pt x="0"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0"/>
            <p:cNvSpPr/>
            <p:nvPr/>
          </p:nvSpPr>
          <p:spPr>
            <a:xfrm>
              <a:off x="1739223" y="2419083"/>
              <a:ext cx="107692" cy="91892"/>
            </a:xfrm>
            <a:custGeom>
              <a:rect b="b" l="l" r="r" t="t"/>
              <a:pathLst>
                <a:path extrusionOk="0" h="5188" w="608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0"/>
            <p:cNvSpPr/>
            <p:nvPr/>
          </p:nvSpPr>
          <p:spPr>
            <a:xfrm>
              <a:off x="2157008" y="2378043"/>
              <a:ext cx="6483" cy="278901"/>
            </a:xfrm>
            <a:custGeom>
              <a:rect b="b" l="l" r="r" t="t"/>
              <a:pathLst>
                <a:path extrusionOk="0" h="15746" w="366">
                  <a:moveTo>
                    <a:pt x="1" y="0"/>
                  </a:moveTo>
                  <a:lnTo>
                    <a:pt x="1"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0"/>
            <p:cNvSpPr/>
            <p:nvPr/>
          </p:nvSpPr>
          <p:spPr>
            <a:xfrm>
              <a:off x="2105854" y="2419083"/>
              <a:ext cx="107710" cy="91892"/>
            </a:xfrm>
            <a:custGeom>
              <a:rect b="b" l="l" r="r" t="t"/>
              <a:pathLst>
                <a:path extrusionOk="0" h="5188" w="6081">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0"/>
            <p:cNvSpPr/>
            <p:nvPr/>
          </p:nvSpPr>
          <p:spPr>
            <a:xfrm>
              <a:off x="1423197" y="2252586"/>
              <a:ext cx="7014" cy="279450"/>
            </a:xfrm>
            <a:custGeom>
              <a:rect b="b" l="l" r="r" t="t"/>
              <a:pathLst>
                <a:path extrusionOk="0" h="15777" w="396">
                  <a:moveTo>
                    <a:pt x="0" y="1"/>
                  </a:moveTo>
                  <a:lnTo>
                    <a:pt x="0" y="15776"/>
                  </a:lnTo>
                  <a:lnTo>
                    <a:pt x="395" y="15776"/>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0"/>
            <p:cNvSpPr/>
            <p:nvPr/>
          </p:nvSpPr>
          <p:spPr>
            <a:xfrm>
              <a:off x="1372592" y="2293980"/>
              <a:ext cx="107692" cy="91892"/>
            </a:xfrm>
            <a:custGeom>
              <a:rect b="b" l="l" r="r" t="t"/>
              <a:pathLst>
                <a:path extrusionOk="0" h="5188" w="608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0"/>
            <p:cNvSpPr/>
            <p:nvPr/>
          </p:nvSpPr>
          <p:spPr>
            <a:xfrm>
              <a:off x="2646404" y="2392568"/>
              <a:ext cx="6483" cy="279450"/>
            </a:xfrm>
            <a:custGeom>
              <a:rect b="b" l="l" r="r" t="t"/>
              <a:pathLst>
                <a:path extrusionOk="0" h="15777" w="366">
                  <a:moveTo>
                    <a:pt x="0" y="1"/>
                  </a:moveTo>
                  <a:lnTo>
                    <a:pt x="0" y="15776"/>
                  </a:lnTo>
                  <a:lnTo>
                    <a:pt x="365" y="15776"/>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0"/>
            <p:cNvSpPr/>
            <p:nvPr/>
          </p:nvSpPr>
          <p:spPr>
            <a:xfrm>
              <a:off x="2595800" y="2433094"/>
              <a:ext cx="107143" cy="91875"/>
            </a:xfrm>
            <a:custGeom>
              <a:rect b="b" l="l" r="r" t="t"/>
              <a:pathLst>
                <a:path extrusionOk="0" h="5187" w="6049">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0"/>
            <p:cNvSpPr/>
            <p:nvPr/>
          </p:nvSpPr>
          <p:spPr>
            <a:xfrm>
              <a:off x="3135252" y="1906962"/>
              <a:ext cx="7014" cy="278883"/>
            </a:xfrm>
            <a:custGeom>
              <a:rect b="b" l="l" r="r" t="t"/>
              <a:pathLst>
                <a:path extrusionOk="0" h="15745" w="396">
                  <a:moveTo>
                    <a:pt x="1" y="0"/>
                  </a:moveTo>
                  <a:lnTo>
                    <a:pt x="1" y="15745"/>
                  </a:lnTo>
                  <a:lnTo>
                    <a:pt x="396" y="15745"/>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0"/>
            <p:cNvSpPr/>
            <p:nvPr/>
          </p:nvSpPr>
          <p:spPr>
            <a:xfrm>
              <a:off x="3084647" y="1948002"/>
              <a:ext cx="107692" cy="91892"/>
            </a:xfrm>
            <a:custGeom>
              <a:rect b="b" l="l" r="r" t="t"/>
              <a:pathLst>
                <a:path extrusionOk="0" h="5188" w="608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0"/>
            <p:cNvSpPr/>
            <p:nvPr/>
          </p:nvSpPr>
          <p:spPr>
            <a:xfrm>
              <a:off x="3746315" y="1673830"/>
              <a:ext cx="7014" cy="279450"/>
            </a:xfrm>
            <a:custGeom>
              <a:rect b="b" l="l" r="r" t="t"/>
              <a:pathLst>
                <a:path extrusionOk="0" h="15777" w="396">
                  <a:moveTo>
                    <a:pt x="1" y="1"/>
                  </a:moveTo>
                  <a:lnTo>
                    <a:pt x="1" y="15776"/>
                  </a:lnTo>
                  <a:lnTo>
                    <a:pt x="396" y="15776"/>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0"/>
            <p:cNvSpPr/>
            <p:nvPr/>
          </p:nvSpPr>
          <p:spPr>
            <a:xfrm>
              <a:off x="3696242" y="1715224"/>
              <a:ext cx="107710" cy="91892"/>
            </a:xfrm>
            <a:custGeom>
              <a:rect b="b" l="l" r="r" t="t"/>
              <a:pathLst>
                <a:path extrusionOk="0" h="5188" w="6081">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0"/>
            <p:cNvSpPr/>
            <p:nvPr/>
          </p:nvSpPr>
          <p:spPr>
            <a:xfrm>
              <a:off x="1178764" y="2059856"/>
              <a:ext cx="6483" cy="481869"/>
            </a:xfrm>
            <a:custGeom>
              <a:rect b="b" l="l" r="r" t="t"/>
              <a:pathLst>
                <a:path extrusionOk="0" h="27205" w="366">
                  <a:moveTo>
                    <a:pt x="1" y="0"/>
                  </a:moveTo>
                  <a:lnTo>
                    <a:pt x="1" y="27204"/>
                  </a:lnTo>
                  <a:lnTo>
                    <a:pt x="365" y="2720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0"/>
            <p:cNvSpPr/>
            <p:nvPr/>
          </p:nvSpPr>
          <p:spPr>
            <a:xfrm>
              <a:off x="1128160" y="2208924"/>
              <a:ext cx="107692" cy="258443"/>
            </a:xfrm>
            <a:custGeom>
              <a:rect b="b" l="l" r="r" t="t"/>
              <a:pathLst>
                <a:path extrusionOk="0" h="14591" w="608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0"/>
            <p:cNvSpPr/>
            <p:nvPr/>
          </p:nvSpPr>
          <p:spPr>
            <a:xfrm>
              <a:off x="2890288" y="2011944"/>
              <a:ext cx="7014" cy="481869"/>
            </a:xfrm>
            <a:custGeom>
              <a:rect b="b" l="l" r="r" t="t"/>
              <a:pathLst>
                <a:path extrusionOk="0" h="27205" w="396">
                  <a:moveTo>
                    <a:pt x="1" y="0"/>
                  </a:moveTo>
                  <a:lnTo>
                    <a:pt x="1" y="27204"/>
                  </a:lnTo>
                  <a:lnTo>
                    <a:pt x="396" y="27204"/>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0"/>
            <p:cNvSpPr/>
            <p:nvPr/>
          </p:nvSpPr>
          <p:spPr>
            <a:xfrm>
              <a:off x="2840214" y="2161402"/>
              <a:ext cx="107692" cy="258036"/>
            </a:xfrm>
            <a:custGeom>
              <a:rect b="b" l="l" r="r" t="t"/>
              <a:pathLst>
                <a:path extrusionOk="0" h="14568" w="608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0"/>
            <p:cNvSpPr/>
            <p:nvPr/>
          </p:nvSpPr>
          <p:spPr>
            <a:xfrm>
              <a:off x="1300980" y="1824581"/>
              <a:ext cx="6483" cy="599781"/>
            </a:xfrm>
            <a:custGeom>
              <a:rect b="b" l="l" r="r" t="t"/>
              <a:pathLst>
                <a:path extrusionOk="0" h="33862" w="366">
                  <a:moveTo>
                    <a:pt x="0" y="1"/>
                  </a:moveTo>
                  <a:lnTo>
                    <a:pt x="0" y="33861"/>
                  </a:lnTo>
                  <a:lnTo>
                    <a:pt x="365" y="33861"/>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0"/>
            <p:cNvSpPr/>
            <p:nvPr/>
          </p:nvSpPr>
          <p:spPr>
            <a:xfrm>
              <a:off x="1249827" y="1883192"/>
              <a:ext cx="107692" cy="416191"/>
            </a:xfrm>
            <a:custGeom>
              <a:rect b="b" l="l" r="r" t="t"/>
              <a:pathLst>
                <a:path extrusionOk="0" h="23497" w="608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0"/>
            <p:cNvSpPr/>
            <p:nvPr/>
          </p:nvSpPr>
          <p:spPr>
            <a:xfrm>
              <a:off x="3502432" y="1771284"/>
              <a:ext cx="6483" cy="542162"/>
            </a:xfrm>
            <a:custGeom>
              <a:rect b="b" l="l" r="r" t="t"/>
              <a:pathLst>
                <a:path extrusionOk="0" h="30609" w="366">
                  <a:moveTo>
                    <a:pt x="0" y="0"/>
                  </a:moveTo>
                  <a:lnTo>
                    <a:pt x="0" y="30609"/>
                  </a:lnTo>
                  <a:lnTo>
                    <a:pt x="365" y="3060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0"/>
            <p:cNvSpPr/>
            <p:nvPr/>
          </p:nvSpPr>
          <p:spPr>
            <a:xfrm>
              <a:off x="3451278" y="1830302"/>
              <a:ext cx="107692" cy="359050"/>
            </a:xfrm>
            <a:custGeom>
              <a:rect b="b" l="l" r="r" t="t"/>
              <a:pathLst>
                <a:path extrusionOk="0" h="20271" w="608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0"/>
            <p:cNvSpPr/>
            <p:nvPr/>
          </p:nvSpPr>
          <p:spPr>
            <a:xfrm>
              <a:off x="2401440" y="2521249"/>
              <a:ext cx="6465" cy="515239"/>
            </a:xfrm>
            <a:custGeom>
              <a:rect b="b" l="l" r="r" t="t"/>
              <a:pathLst>
                <a:path extrusionOk="0" h="29089" w="365">
                  <a:moveTo>
                    <a:pt x="0" y="0"/>
                  </a:moveTo>
                  <a:lnTo>
                    <a:pt x="0" y="29089"/>
                  </a:lnTo>
                  <a:lnTo>
                    <a:pt x="365" y="2908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0"/>
            <p:cNvSpPr/>
            <p:nvPr/>
          </p:nvSpPr>
          <p:spPr>
            <a:xfrm>
              <a:off x="2350836" y="2579860"/>
              <a:ext cx="107692" cy="332747"/>
            </a:xfrm>
            <a:custGeom>
              <a:rect b="b" l="l" r="r" t="t"/>
              <a:pathLst>
                <a:path extrusionOk="0" h="18786" w="608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0"/>
            <p:cNvSpPr/>
            <p:nvPr/>
          </p:nvSpPr>
          <p:spPr>
            <a:xfrm>
              <a:off x="3013035" y="1964014"/>
              <a:ext cx="7014" cy="338663"/>
            </a:xfrm>
            <a:custGeom>
              <a:rect b="b" l="l" r="r" t="t"/>
              <a:pathLst>
                <a:path extrusionOk="0" h="19120" w="396">
                  <a:moveTo>
                    <a:pt x="1" y="1"/>
                  </a:moveTo>
                  <a:lnTo>
                    <a:pt x="1" y="19120"/>
                  </a:lnTo>
                  <a:lnTo>
                    <a:pt x="396" y="19120"/>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0"/>
            <p:cNvSpPr/>
            <p:nvPr/>
          </p:nvSpPr>
          <p:spPr>
            <a:xfrm>
              <a:off x="2961899" y="2001830"/>
              <a:ext cx="108223" cy="258248"/>
            </a:xfrm>
            <a:custGeom>
              <a:rect b="b" l="l" r="r" t="t"/>
              <a:pathLst>
                <a:path extrusionOk="0" h="14580" w="611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0"/>
            <p:cNvSpPr/>
            <p:nvPr/>
          </p:nvSpPr>
          <p:spPr>
            <a:xfrm>
              <a:off x="1912044" y="2548172"/>
              <a:ext cx="7014" cy="338645"/>
            </a:xfrm>
            <a:custGeom>
              <a:rect b="b" l="l" r="r" t="t"/>
              <a:pathLst>
                <a:path extrusionOk="0" h="19119" w="396">
                  <a:moveTo>
                    <a:pt x="1" y="0"/>
                  </a:moveTo>
                  <a:lnTo>
                    <a:pt x="1" y="19119"/>
                  </a:lnTo>
                  <a:lnTo>
                    <a:pt x="396" y="19119"/>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0"/>
            <p:cNvSpPr/>
            <p:nvPr/>
          </p:nvSpPr>
          <p:spPr>
            <a:xfrm>
              <a:off x="1861439" y="2585776"/>
              <a:ext cx="107692" cy="258461"/>
            </a:xfrm>
            <a:custGeom>
              <a:rect b="b" l="l" r="r" t="t"/>
              <a:pathLst>
                <a:path extrusionOk="0" h="14592" w="608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0"/>
            <p:cNvSpPr/>
            <p:nvPr/>
          </p:nvSpPr>
          <p:spPr>
            <a:xfrm>
              <a:off x="2279755" y="2427036"/>
              <a:ext cx="6483" cy="338645"/>
            </a:xfrm>
            <a:custGeom>
              <a:rect b="b" l="l" r="r" t="t"/>
              <a:pathLst>
                <a:path extrusionOk="0" h="19119" w="366">
                  <a:moveTo>
                    <a:pt x="1" y="0"/>
                  </a:moveTo>
                  <a:lnTo>
                    <a:pt x="1" y="19119"/>
                  </a:lnTo>
                  <a:lnTo>
                    <a:pt x="366" y="19119"/>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0"/>
            <p:cNvSpPr/>
            <p:nvPr/>
          </p:nvSpPr>
          <p:spPr>
            <a:xfrm>
              <a:off x="2228620" y="2465596"/>
              <a:ext cx="107692" cy="258036"/>
            </a:xfrm>
            <a:custGeom>
              <a:rect b="b" l="l" r="r" t="t"/>
              <a:pathLst>
                <a:path extrusionOk="0" h="14568" w="608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0"/>
            <p:cNvSpPr/>
            <p:nvPr/>
          </p:nvSpPr>
          <p:spPr>
            <a:xfrm>
              <a:off x="1065174" y="2948722"/>
              <a:ext cx="360733" cy="792510"/>
            </a:xfrm>
            <a:custGeom>
              <a:rect b="b" l="l" r="r" t="t"/>
              <a:pathLst>
                <a:path extrusionOk="0" h="44743" w="20366">
                  <a:moveTo>
                    <a:pt x="0" y="0"/>
                  </a:moveTo>
                  <a:lnTo>
                    <a:pt x="0" y="44743"/>
                  </a:lnTo>
                  <a:lnTo>
                    <a:pt x="20365" y="44743"/>
                  </a:lnTo>
                  <a:lnTo>
                    <a:pt x="20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0"/>
            <p:cNvSpPr/>
            <p:nvPr/>
          </p:nvSpPr>
          <p:spPr>
            <a:xfrm>
              <a:off x="1548637" y="3157075"/>
              <a:ext cx="366649" cy="584158"/>
            </a:xfrm>
            <a:custGeom>
              <a:rect b="b" l="l" r="r" t="t"/>
              <a:pathLst>
                <a:path extrusionOk="0" h="32980" w="20700">
                  <a:moveTo>
                    <a:pt x="0" y="1"/>
                  </a:moveTo>
                  <a:lnTo>
                    <a:pt x="0" y="32980"/>
                  </a:lnTo>
                  <a:lnTo>
                    <a:pt x="20700" y="32980"/>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0"/>
            <p:cNvSpPr/>
            <p:nvPr/>
          </p:nvSpPr>
          <p:spPr>
            <a:xfrm>
              <a:off x="2037484" y="3527478"/>
              <a:ext cx="366666" cy="213754"/>
            </a:xfrm>
            <a:custGeom>
              <a:rect b="b" l="l" r="r" t="t"/>
              <a:pathLst>
                <a:path extrusionOk="0" h="12068" w="20701">
                  <a:moveTo>
                    <a:pt x="1" y="1"/>
                  </a:moveTo>
                  <a:lnTo>
                    <a:pt x="1" y="12068"/>
                  </a:lnTo>
                  <a:lnTo>
                    <a:pt x="20700" y="12068"/>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0"/>
            <p:cNvSpPr/>
            <p:nvPr/>
          </p:nvSpPr>
          <p:spPr>
            <a:xfrm>
              <a:off x="3016277" y="3272294"/>
              <a:ext cx="367180" cy="468938"/>
            </a:xfrm>
            <a:custGeom>
              <a:rect b="b" l="l" r="r" t="t"/>
              <a:pathLst>
                <a:path extrusionOk="0" h="26475" w="20730">
                  <a:moveTo>
                    <a:pt x="0" y="0"/>
                  </a:moveTo>
                  <a:lnTo>
                    <a:pt x="0" y="26475"/>
                  </a:lnTo>
                  <a:lnTo>
                    <a:pt x="20730" y="26475"/>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0"/>
            <p:cNvSpPr/>
            <p:nvPr/>
          </p:nvSpPr>
          <p:spPr>
            <a:xfrm>
              <a:off x="3499739" y="2705370"/>
              <a:ext cx="366649" cy="1035862"/>
            </a:xfrm>
            <a:custGeom>
              <a:rect b="b" l="l" r="r" t="t"/>
              <a:pathLst>
                <a:path extrusionOk="0" h="58482" w="20700">
                  <a:moveTo>
                    <a:pt x="0" y="1"/>
                  </a:moveTo>
                  <a:lnTo>
                    <a:pt x="0" y="58482"/>
                  </a:lnTo>
                  <a:lnTo>
                    <a:pt x="20700" y="58482"/>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0"/>
            <p:cNvSpPr/>
            <p:nvPr/>
          </p:nvSpPr>
          <p:spPr>
            <a:xfrm>
              <a:off x="2526880" y="2975645"/>
              <a:ext cx="367198" cy="765587"/>
            </a:xfrm>
            <a:custGeom>
              <a:rect b="b" l="l" r="r" t="t"/>
              <a:pathLst>
                <a:path extrusionOk="0" h="43223" w="20731">
                  <a:moveTo>
                    <a:pt x="0" y="0"/>
                  </a:moveTo>
                  <a:lnTo>
                    <a:pt x="0" y="43223"/>
                  </a:lnTo>
                  <a:lnTo>
                    <a:pt x="20730" y="43223"/>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0"/>
            <p:cNvSpPr/>
            <p:nvPr/>
          </p:nvSpPr>
          <p:spPr>
            <a:xfrm>
              <a:off x="1675688" y="1766502"/>
              <a:ext cx="362894" cy="304407"/>
            </a:xfrm>
            <a:custGeom>
              <a:rect b="b" l="l" r="r" t="t"/>
              <a:pathLst>
                <a:path extrusionOk="0" h="17186" w="20488">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0"/>
            <p:cNvSpPr/>
            <p:nvPr/>
          </p:nvSpPr>
          <p:spPr>
            <a:xfrm>
              <a:off x="1721457" y="1803255"/>
              <a:ext cx="275677" cy="231538"/>
            </a:xfrm>
            <a:custGeom>
              <a:rect b="b" l="l" r="r" t="t"/>
              <a:pathLst>
                <a:path extrusionOk="0" h="13072" w="15564">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0"/>
            <p:cNvSpPr/>
            <p:nvPr/>
          </p:nvSpPr>
          <p:spPr>
            <a:xfrm>
              <a:off x="1893747" y="1802511"/>
              <a:ext cx="40934" cy="21007"/>
            </a:xfrm>
            <a:custGeom>
              <a:rect b="b" l="l" r="r" t="t"/>
              <a:pathLst>
                <a:path extrusionOk="0" h="1186" w="2311">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0"/>
            <p:cNvSpPr/>
            <p:nvPr/>
          </p:nvSpPr>
          <p:spPr>
            <a:xfrm>
              <a:off x="1958344" y="1838042"/>
              <a:ext cx="37161" cy="121153"/>
            </a:xfrm>
            <a:custGeom>
              <a:rect b="b" l="l" r="r" t="t"/>
              <a:pathLst>
                <a:path extrusionOk="0" h="6840" w="2098">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0"/>
            <p:cNvSpPr/>
            <p:nvPr/>
          </p:nvSpPr>
          <p:spPr>
            <a:xfrm>
              <a:off x="1728454" y="1800350"/>
              <a:ext cx="250366" cy="237985"/>
            </a:xfrm>
            <a:custGeom>
              <a:rect b="b" l="l" r="r" t="t"/>
              <a:pathLst>
                <a:path extrusionOk="0" h="13436" w="14135">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0"/>
            <p:cNvSpPr/>
            <p:nvPr/>
          </p:nvSpPr>
          <p:spPr>
            <a:xfrm>
              <a:off x="1817282" y="1832126"/>
              <a:ext cx="87234" cy="176594"/>
            </a:xfrm>
            <a:custGeom>
              <a:rect b="b" l="l" r="r" t="t"/>
              <a:pathLst>
                <a:path extrusionOk="0" h="9970" w="4925">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0"/>
            <p:cNvSpPr/>
            <p:nvPr/>
          </p:nvSpPr>
          <p:spPr>
            <a:xfrm>
              <a:off x="2032648" y="2901111"/>
              <a:ext cx="362876" cy="304177"/>
            </a:xfrm>
            <a:custGeom>
              <a:rect b="b" l="l" r="r" t="t"/>
              <a:pathLst>
                <a:path extrusionOk="0" h="17173" w="20487">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0"/>
            <p:cNvSpPr/>
            <p:nvPr/>
          </p:nvSpPr>
          <p:spPr>
            <a:xfrm>
              <a:off x="2078400" y="2938042"/>
              <a:ext cx="275128" cy="231662"/>
            </a:xfrm>
            <a:custGeom>
              <a:rect b="b" l="l" r="r" t="t"/>
              <a:pathLst>
                <a:path extrusionOk="0" h="13079" w="15533">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0"/>
            <p:cNvSpPr/>
            <p:nvPr/>
          </p:nvSpPr>
          <p:spPr>
            <a:xfrm>
              <a:off x="2250689" y="2937422"/>
              <a:ext cx="40934" cy="20476"/>
            </a:xfrm>
            <a:custGeom>
              <a:rect b="b" l="l" r="r" t="t"/>
              <a:pathLst>
                <a:path extrusionOk="0" h="1156" w="2311">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0"/>
            <p:cNvSpPr/>
            <p:nvPr/>
          </p:nvSpPr>
          <p:spPr>
            <a:xfrm>
              <a:off x="2315287" y="2972953"/>
              <a:ext cx="37179" cy="121153"/>
            </a:xfrm>
            <a:custGeom>
              <a:rect b="b" l="l" r="r" t="t"/>
              <a:pathLst>
                <a:path extrusionOk="0" h="6840" w="2099">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0"/>
            <p:cNvSpPr/>
            <p:nvPr/>
          </p:nvSpPr>
          <p:spPr>
            <a:xfrm>
              <a:off x="2084865" y="2935261"/>
              <a:ext cx="250366" cy="237454"/>
            </a:xfrm>
            <a:custGeom>
              <a:rect b="b" l="l" r="r" t="t"/>
              <a:pathLst>
                <a:path extrusionOk="0" h="13406" w="14135">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0"/>
            <p:cNvSpPr/>
            <p:nvPr/>
          </p:nvSpPr>
          <p:spPr>
            <a:xfrm>
              <a:off x="2173693" y="2965957"/>
              <a:ext cx="87783" cy="176594"/>
            </a:xfrm>
            <a:custGeom>
              <a:rect b="b" l="l" r="r" t="t"/>
              <a:pathLst>
                <a:path extrusionOk="0" h="9970" w="4956">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0"/>
            <p:cNvSpPr/>
            <p:nvPr/>
          </p:nvSpPr>
          <p:spPr>
            <a:xfrm>
              <a:off x="2216770" y="2808209"/>
              <a:ext cx="7014" cy="54395"/>
            </a:xfrm>
            <a:custGeom>
              <a:rect b="b" l="l" r="r" t="t"/>
              <a:pathLst>
                <a:path extrusionOk="0" h="3071" w="396">
                  <a:moveTo>
                    <a:pt x="1" y="0"/>
                  </a:moveTo>
                  <a:lnTo>
                    <a:pt x="1" y="3070"/>
                  </a:lnTo>
                  <a:lnTo>
                    <a:pt x="396" y="3070"/>
                  </a:lnTo>
                  <a:lnTo>
                    <a:pt x="3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0"/>
            <p:cNvSpPr/>
            <p:nvPr/>
          </p:nvSpPr>
          <p:spPr>
            <a:xfrm>
              <a:off x="2179627" y="2835664"/>
              <a:ext cx="7014" cy="54395"/>
            </a:xfrm>
            <a:custGeom>
              <a:rect b="b" l="l" r="r" t="t"/>
              <a:pathLst>
                <a:path extrusionOk="0" h="3071" w="396">
                  <a:moveTo>
                    <a:pt x="0" y="0"/>
                  </a:moveTo>
                  <a:lnTo>
                    <a:pt x="0" y="3070"/>
                  </a:lnTo>
                  <a:lnTo>
                    <a:pt x="395" y="3070"/>
                  </a:lnTo>
                  <a:lnTo>
                    <a:pt x="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0"/>
            <p:cNvSpPr/>
            <p:nvPr/>
          </p:nvSpPr>
          <p:spPr>
            <a:xfrm>
              <a:off x="2253382" y="2843740"/>
              <a:ext cx="6483" cy="38241"/>
            </a:xfrm>
            <a:custGeom>
              <a:rect b="b" l="l" r="r" t="t"/>
              <a:pathLst>
                <a:path extrusionOk="0" h="2159" w="366">
                  <a:moveTo>
                    <a:pt x="0" y="0"/>
                  </a:moveTo>
                  <a:lnTo>
                    <a:pt x="0" y="2158"/>
                  </a:lnTo>
                  <a:lnTo>
                    <a:pt x="365" y="2158"/>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0"/>
            <p:cNvSpPr/>
            <p:nvPr/>
          </p:nvSpPr>
          <p:spPr>
            <a:xfrm>
              <a:off x="3010343" y="2469086"/>
              <a:ext cx="362894" cy="304407"/>
            </a:xfrm>
            <a:custGeom>
              <a:rect b="b" l="l" r="r" t="t"/>
              <a:pathLst>
                <a:path extrusionOk="0" h="17186" w="20488">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0"/>
            <p:cNvSpPr/>
            <p:nvPr/>
          </p:nvSpPr>
          <p:spPr>
            <a:xfrm>
              <a:off x="3056112" y="2505839"/>
              <a:ext cx="275128" cy="231538"/>
            </a:xfrm>
            <a:custGeom>
              <a:rect b="b" l="l" r="r" t="t"/>
              <a:pathLst>
                <a:path extrusionOk="0" h="13072" w="15533">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0"/>
            <p:cNvSpPr/>
            <p:nvPr/>
          </p:nvSpPr>
          <p:spPr>
            <a:xfrm>
              <a:off x="3228402" y="2505627"/>
              <a:ext cx="41996" cy="21025"/>
            </a:xfrm>
            <a:custGeom>
              <a:rect b="b" l="l" r="r" t="t"/>
              <a:pathLst>
                <a:path extrusionOk="0" h="1187" w="2371">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0"/>
            <p:cNvSpPr/>
            <p:nvPr/>
          </p:nvSpPr>
          <p:spPr>
            <a:xfrm>
              <a:off x="3292999" y="2540626"/>
              <a:ext cx="37710" cy="121153"/>
            </a:xfrm>
            <a:custGeom>
              <a:rect b="b" l="l" r="r" t="t"/>
              <a:pathLst>
                <a:path extrusionOk="0" h="6840" w="2129">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0"/>
            <p:cNvSpPr/>
            <p:nvPr/>
          </p:nvSpPr>
          <p:spPr>
            <a:xfrm>
              <a:off x="3063640" y="2504015"/>
              <a:ext cx="250366" cy="237454"/>
            </a:xfrm>
            <a:custGeom>
              <a:rect b="b" l="l" r="r" t="t"/>
              <a:pathLst>
                <a:path extrusionOk="0" h="13406" w="14135">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0"/>
            <p:cNvSpPr/>
            <p:nvPr/>
          </p:nvSpPr>
          <p:spPr>
            <a:xfrm>
              <a:off x="3152486" y="2533630"/>
              <a:ext cx="87234" cy="177692"/>
            </a:xfrm>
            <a:custGeom>
              <a:rect b="b" l="l" r="r" t="t"/>
              <a:pathLst>
                <a:path extrusionOk="0" h="10032" w="4925">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0"/>
            <p:cNvSpPr/>
            <p:nvPr/>
          </p:nvSpPr>
          <p:spPr>
            <a:xfrm>
              <a:off x="3195014" y="2376414"/>
              <a:ext cx="6483" cy="54944"/>
            </a:xfrm>
            <a:custGeom>
              <a:rect b="b" l="l" r="r" t="t"/>
              <a:pathLst>
                <a:path extrusionOk="0" h="3102" w="366">
                  <a:moveTo>
                    <a:pt x="0" y="1"/>
                  </a:moveTo>
                  <a:lnTo>
                    <a:pt x="0" y="3101"/>
                  </a:lnTo>
                  <a:lnTo>
                    <a:pt x="365" y="3101"/>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0"/>
            <p:cNvSpPr/>
            <p:nvPr/>
          </p:nvSpPr>
          <p:spPr>
            <a:xfrm>
              <a:off x="3158402" y="2403337"/>
              <a:ext cx="7014" cy="54944"/>
            </a:xfrm>
            <a:custGeom>
              <a:rect b="b" l="l" r="r" t="t"/>
              <a:pathLst>
                <a:path extrusionOk="0" h="3102" w="396">
                  <a:moveTo>
                    <a:pt x="1" y="1"/>
                  </a:moveTo>
                  <a:lnTo>
                    <a:pt x="1" y="3101"/>
                  </a:lnTo>
                  <a:lnTo>
                    <a:pt x="396" y="3101"/>
                  </a:lnTo>
                  <a:lnTo>
                    <a:pt x="39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0"/>
            <p:cNvSpPr/>
            <p:nvPr/>
          </p:nvSpPr>
          <p:spPr>
            <a:xfrm>
              <a:off x="3231094" y="2411414"/>
              <a:ext cx="7014" cy="38241"/>
            </a:xfrm>
            <a:custGeom>
              <a:rect b="b" l="l" r="r" t="t"/>
              <a:pathLst>
                <a:path extrusionOk="0" h="2159" w="396">
                  <a:moveTo>
                    <a:pt x="0" y="1"/>
                  </a:moveTo>
                  <a:lnTo>
                    <a:pt x="0" y="2159"/>
                  </a:lnTo>
                  <a:lnTo>
                    <a:pt x="395" y="2159"/>
                  </a:lnTo>
                  <a:lnTo>
                    <a:pt x="3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0"/>
            <p:cNvSpPr/>
            <p:nvPr/>
          </p:nvSpPr>
          <p:spPr>
            <a:xfrm>
              <a:off x="212370" y="2240754"/>
              <a:ext cx="4284477" cy="1716908"/>
            </a:xfrm>
            <a:custGeom>
              <a:rect b="b" l="l" r="r" t="t"/>
              <a:pathLst>
                <a:path extrusionOk="0" h="96932" w="24189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0"/>
            <p:cNvSpPr/>
            <p:nvPr/>
          </p:nvSpPr>
          <p:spPr>
            <a:xfrm>
              <a:off x="4355767" y="2236450"/>
              <a:ext cx="144853" cy="146447"/>
            </a:xfrm>
            <a:custGeom>
              <a:rect b="b" l="l" r="r" t="t"/>
              <a:pathLst>
                <a:path extrusionOk="0" h="8268" w="8178">
                  <a:moveTo>
                    <a:pt x="1" y="0"/>
                  </a:moveTo>
                  <a:lnTo>
                    <a:pt x="1" y="1520"/>
                  </a:lnTo>
                  <a:lnTo>
                    <a:pt x="6657" y="1520"/>
                  </a:lnTo>
                  <a:lnTo>
                    <a:pt x="6657" y="8268"/>
                  </a:lnTo>
                  <a:lnTo>
                    <a:pt x="8177" y="8268"/>
                  </a:lnTo>
                  <a:lnTo>
                    <a:pt x="8177"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0"/>
            <p:cNvSpPr/>
            <p:nvPr/>
          </p:nvSpPr>
          <p:spPr>
            <a:xfrm>
              <a:off x="989258" y="3527780"/>
              <a:ext cx="155073" cy="131179"/>
            </a:xfrm>
            <a:custGeom>
              <a:rect b="b" l="l" r="r" t="t"/>
              <a:pathLst>
                <a:path extrusionOk="0" h="7406" w="8755">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0"/>
            <p:cNvSpPr/>
            <p:nvPr/>
          </p:nvSpPr>
          <p:spPr>
            <a:xfrm>
              <a:off x="1033947" y="3563984"/>
              <a:ext cx="68388" cy="57796"/>
            </a:xfrm>
            <a:custGeom>
              <a:rect b="b" l="l" r="r" t="t"/>
              <a:pathLst>
                <a:path extrusionOk="0" h="3263" w="3861">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0"/>
            <p:cNvSpPr/>
            <p:nvPr/>
          </p:nvSpPr>
          <p:spPr>
            <a:xfrm>
              <a:off x="1269222" y="3235594"/>
              <a:ext cx="155073" cy="131037"/>
            </a:xfrm>
            <a:custGeom>
              <a:rect b="b" l="l" r="r" t="t"/>
              <a:pathLst>
                <a:path extrusionOk="0" h="7398" w="8755">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0"/>
            <p:cNvSpPr/>
            <p:nvPr/>
          </p:nvSpPr>
          <p:spPr>
            <a:xfrm>
              <a:off x="1313893" y="3271922"/>
              <a:ext cx="68406" cy="57636"/>
            </a:xfrm>
            <a:custGeom>
              <a:rect b="b" l="l" r="r" t="t"/>
              <a:pathLst>
                <a:path extrusionOk="0" h="3254" w="3862">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0"/>
            <p:cNvSpPr/>
            <p:nvPr/>
          </p:nvSpPr>
          <p:spPr>
            <a:xfrm>
              <a:off x="1766678" y="3235594"/>
              <a:ext cx="154542" cy="131037"/>
            </a:xfrm>
            <a:custGeom>
              <a:rect b="b" l="l" r="r" t="t"/>
              <a:pathLst>
                <a:path extrusionOk="0" h="7398" w="8725">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0"/>
            <p:cNvSpPr/>
            <p:nvPr/>
          </p:nvSpPr>
          <p:spPr>
            <a:xfrm>
              <a:off x="1810835" y="3271922"/>
              <a:ext cx="68919" cy="57636"/>
            </a:xfrm>
            <a:custGeom>
              <a:rect b="b" l="l" r="r" t="t"/>
              <a:pathLst>
                <a:path extrusionOk="0" h="3254" w="3891">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0"/>
            <p:cNvSpPr/>
            <p:nvPr/>
          </p:nvSpPr>
          <p:spPr>
            <a:xfrm>
              <a:off x="1883509" y="3353347"/>
              <a:ext cx="155073" cy="131196"/>
            </a:xfrm>
            <a:custGeom>
              <a:rect b="b" l="l" r="r" t="t"/>
              <a:pathLst>
                <a:path extrusionOk="0" h="7407" w="8755">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0"/>
            <p:cNvSpPr/>
            <p:nvPr/>
          </p:nvSpPr>
          <p:spPr>
            <a:xfrm>
              <a:off x="1928198" y="3389835"/>
              <a:ext cx="68937" cy="57495"/>
            </a:xfrm>
            <a:custGeom>
              <a:rect b="b" l="l" r="r" t="t"/>
              <a:pathLst>
                <a:path extrusionOk="0" h="3246" w="3892">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0"/>
            <p:cNvSpPr/>
            <p:nvPr/>
          </p:nvSpPr>
          <p:spPr>
            <a:xfrm>
              <a:off x="2132246" y="3353347"/>
              <a:ext cx="154524" cy="131196"/>
            </a:xfrm>
            <a:custGeom>
              <a:rect b="b" l="l" r="r" t="t"/>
              <a:pathLst>
                <a:path extrusionOk="0" h="7407" w="8724">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0"/>
            <p:cNvSpPr/>
            <p:nvPr/>
          </p:nvSpPr>
          <p:spPr>
            <a:xfrm>
              <a:off x="2176385" y="3389835"/>
              <a:ext cx="68937" cy="57495"/>
            </a:xfrm>
            <a:custGeom>
              <a:rect b="b" l="l" r="r" t="t"/>
              <a:pathLst>
                <a:path extrusionOk="0" h="3246" w="3892">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0"/>
            <p:cNvSpPr/>
            <p:nvPr/>
          </p:nvSpPr>
          <p:spPr>
            <a:xfrm>
              <a:off x="2426734" y="3063305"/>
              <a:ext cx="155622" cy="131143"/>
            </a:xfrm>
            <a:custGeom>
              <a:rect b="b" l="l" r="r" t="t"/>
              <a:pathLst>
                <a:path extrusionOk="0" h="7404" w="8786">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0"/>
            <p:cNvSpPr/>
            <p:nvPr/>
          </p:nvSpPr>
          <p:spPr>
            <a:xfrm>
              <a:off x="2471422" y="3099651"/>
              <a:ext cx="68388" cy="57619"/>
            </a:xfrm>
            <a:custGeom>
              <a:rect b="b" l="l" r="r" t="t"/>
              <a:pathLst>
                <a:path extrusionOk="0" h="3253" w="3861">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0"/>
            <p:cNvSpPr/>
            <p:nvPr/>
          </p:nvSpPr>
          <p:spPr>
            <a:xfrm>
              <a:off x="2894592" y="3063305"/>
              <a:ext cx="155622" cy="131143"/>
            </a:xfrm>
            <a:custGeom>
              <a:rect b="b" l="l" r="r" t="t"/>
              <a:pathLst>
                <a:path extrusionOk="0" h="7404" w="8786">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0"/>
            <p:cNvSpPr/>
            <p:nvPr/>
          </p:nvSpPr>
          <p:spPr>
            <a:xfrm>
              <a:off x="2939280" y="3099651"/>
              <a:ext cx="68388" cy="57619"/>
            </a:xfrm>
            <a:custGeom>
              <a:rect b="b" l="l" r="r" t="t"/>
              <a:pathLst>
                <a:path extrusionOk="0" h="3253" w="3861">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0"/>
            <p:cNvSpPr/>
            <p:nvPr/>
          </p:nvSpPr>
          <p:spPr>
            <a:xfrm>
              <a:off x="3089482" y="2856830"/>
              <a:ext cx="155073" cy="130878"/>
            </a:xfrm>
            <a:custGeom>
              <a:rect b="b" l="l" r="r" t="t"/>
              <a:pathLst>
                <a:path extrusionOk="0" h="7389" w="8755">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0"/>
            <p:cNvSpPr/>
            <p:nvPr/>
          </p:nvSpPr>
          <p:spPr>
            <a:xfrm>
              <a:off x="3134171" y="2892928"/>
              <a:ext cx="68937" cy="58008"/>
            </a:xfrm>
            <a:custGeom>
              <a:rect b="b" l="l" r="r" t="t"/>
              <a:pathLst>
                <a:path extrusionOk="0" h="3275" w="3892">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0"/>
            <p:cNvSpPr/>
            <p:nvPr/>
          </p:nvSpPr>
          <p:spPr>
            <a:xfrm>
              <a:off x="3432981" y="2856830"/>
              <a:ext cx="155604" cy="130878"/>
            </a:xfrm>
            <a:custGeom>
              <a:rect b="b" l="l" r="r" t="t"/>
              <a:pathLst>
                <a:path extrusionOk="0" h="7389" w="8785">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0"/>
            <p:cNvSpPr/>
            <p:nvPr/>
          </p:nvSpPr>
          <p:spPr>
            <a:xfrm>
              <a:off x="3478201" y="2892928"/>
              <a:ext cx="68388" cy="58008"/>
            </a:xfrm>
            <a:custGeom>
              <a:rect b="b" l="l" r="r" t="t"/>
              <a:pathLst>
                <a:path extrusionOk="0" h="3275" w="3861">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0"/>
            <p:cNvSpPr/>
            <p:nvPr/>
          </p:nvSpPr>
          <p:spPr>
            <a:xfrm>
              <a:off x="3822762" y="2473779"/>
              <a:ext cx="154542" cy="131037"/>
            </a:xfrm>
            <a:custGeom>
              <a:rect b="b" l="l" r="r" t="t"/>
              <a:pathLst>
                <a:path extrusionOk="0" h="7398" w="8725">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0"/>
            <p:cNvSpPr/>
            <p:nvPr/>
          </p:nvSpPr>
          <p:spPr>
            <a:xfrm>
              <a:off x="3866919" y="2510126"/>
              <a:ext cx="68919" cy="57495"/>
            </a:xfrm>
            <a:custGeom>
              <a:rect b="b" l="l" r="r" t="t"/>
              <a:pathLst>
                <a:path extrusionOk="0" h="3246" w="3891">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0"/>
            <p:cNvSpPr/>
            <p:nvPr/>
          </p:nvSpPr>
          <p:spPr>
            <a:xfrm>
              <a:off x="4116719" y="2473779"/>
              <a:ext cx="155073" cy="131037"/>
            </a:xfrm>
            <a:custGeom>
              <a:rect b="b" l="l" r="r" t="t"/>
              <a:pathLst>
                <a:path extrusionOk="0" h="7398" w="8755">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0"/>
            <p:cNvSpPr/>
            <p:nvPr/>
          </p:nvSpPr>
          <p:spPr>
            <a:xfrm>
              <a:off x="4161408" y="2510126"/>
              <a:ext cx="68406" cy="57495"/>
            </a:xfrm>
            <a:custGeom>
              <a:rect b="b" l="l" r="r" t="t"/>
              <a:pathLst>
                <a:path extrusionOk="0" h="3246" w="3862">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7" name="Google Shape;2147;p50"/>
          <p:cNvGrpSpPr/>
          <p:nvPr/>
        </p:nvGrpSpPr>
        <p:grpSpPr>
          <a:xfrm>
            <a:off x="5384846" y="1218703"/>
            <a:ext cx="994930" cy="933202"/>
            <a:chOff x="1072475" y="1387850"/>
            <a:chExt cx="2988675" cy="2803250"/>
          </a:xfrm>
        </p:grpSpPr>
        <p:sp>
          <p:nvSpPr>
            <p:cNvPr id="2148" name="Google Shape;2148;p50"/>
            <p:cNvSpPr/>
            <p:nvPr/>
          </p:nvSpPr>
          <p:spPr>
            <a:xfrm>
              <a:off x="1072475" y="1387850"/>
              <a:ext cx="2988675" cy="2803250"/>
            </a:xfrm>
            <a:custGeom>
              <a:rect b="b" l="l" r="r" t="t"/>
              <a:pathLst>
                <a:path extrusionOk="0" h="112130" w="119547">
                  <a:moveTo>
                    <a:pt x="0" y="0"/>
                  </a:moveTo>
                  <a:lnTo>
                    <a:pt x="0" y="112130"/>
                  </a:lnTo>
                  <a:lnTo>
                    <a:pt x="119547" y="112130"/>
                  </a:lnTo>
                  <a:lnTo>
                    <a:pt x="11954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0"/>
            <p:cNvSpPr/>
            <p:nvPr/>
          </p:nvSpPr>
          <p:spPr>
            <a:xfrm>
              <a:off x="1072475" y="1387850"/>
              <a:ext cx="2988675" cy="254575"/>
            </a:xfrm>
            <a:custGeom>
              <a:rect b="b" l="l" r="r" t="t"/>
              <a:pathLst>
                <a:path extrusionOk="0" h="10183" w="119547">
                  <a:moveTo>
                    <a:pt x="0" y="0"/>
                  </a:moveTo>
                  <a:lnTo>
                    <a:pt x="0" y="10183"/>
                  </a:lnTo>
                  <a:lnTo>
                    <a:pt x="119547" y="10183"/>
                  </a:lnTo>
                  <a:lnTo>
                    <a:pt x="119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0"/>
            <p:cNvSpPr/>
            <p:nvPr/>
          </p:nvSpPr>
          <p:spPr>
            <a:xfrm>
              <a:off x="3867350" y="1450925"/>
              <a:ext cx="129225" cy="129200"/>
            </a:xfrm>
            <a:custGeom>
              <a:rect b="b" l="l" r="r" t="t"/>
              <a:pathLst>
                <a:path extrusionOk="0" fill="none" h="5168" w="5169">
                  <a:moveTo>
                    <a:pt x="1" y="0"/>
                  </a:moveTo>
                  <a:lnTo>
                    <a:pt x="5168" y="5168"/>
                  </a:lnTo>
                </a:path>
              </a:pathLst>
            </a:custGeom>
            <a:noFill/>
            <a:ln cap="rnd" cmpd="sng" w="22025">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0"/>
            <p:cNvSpPr/>
            <p:nvPr/>
          </p:nvSpPr>
          <p:spPr>
            <a:xfrm>
              <a:off x="3867350" y="1450925"/>
              <a:ext cx="129225" cy="129200"/>
            </a:xfrm>
            <a:custGeom>
              <a:rect b="b" l="l" r="r" t="t"/>
              <a:pathLst>
                <a:path extrusionOk="0" fill="none" h="5168" w="5169">
                  <a:moveTo>
                    <a:pt x="5168" y="0"/>
                  </a:moveTo>
                  <a:lnTo>
                    <a:pt x="1" y="5168"/>
                  </a:lnTo>
                </a:path>
              </a:pathLst>
            </a:custGeom>
            <a:noFill/>
            <a:ln cap="rnd" cmpd="sng" w="22025">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0"/>
            <p:cNvSpPr/>
            <p:nvPr/>
          </p:nvSpPr>
          <p:spPr>
            <a:xfrm>
              <a:off x="2319450" y="2137850"/>
              <a:ext cx="879225" cy="111750"/>
            </a:xfrm>
            <a:custGeom>
              <a:rect b="b" l="l" r="r" t="t"/>
              <a:pathLst>
                <a:path extrusionOk="0" h="4470" w="35169">
                  <a:moveTo>
                    <a:pt x="1" y="1"/>
                  </a:moveTo>
                  <a:lnTo>
                    <a:pt x="1" y="4469"/>
                  </a:lnTo>
                  <a:lnTo>
                    <a:pt x="35169" y="4469"/>
                  </a:lnTo>
                  <a:lnTo>
                    <a:pt x="351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0"/>
            <p:cNvSpPr/>
            <p:nvPr/>
          </p:nvSpPr>
          <p:spPr>
            <a:xfrm>
              <a:off x="2319450" y="1936500"/>
              <a:ext cx="1357200" cy="111725"/>
            </a:xfrm>
            <a:custGeom>
              <a:rect b="b" l="l" r="r" t="t"/>
              <a:pathLst>
                <a:path extrusionOk="0" h="4469" w="54288">
                  <a:moveTo>
                    <a:pt x="1" y="0"/>
                  </a:moveTo>
                  <a:lnTo>
                    <a:pt x="1" y="4468"/>
                  </a:lnTo>
                  <a:lnTo>
                    <a:pt x="54288" y="4468"/>
                  </a:lnTo>
                  <a:lnTo>
                    <a:pt x="542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0"/>
            <p:cNvSpPr/>
            <p:nvPr/>
          </p:nvSpPr>
          <p:spPr>
            <a:xfrm>
              <a:off x="2609725" y="2342275"/>
              <a:ext cx="1066925" cy="111725"/>
            </a:xfrm>
            <a:custGeom>
              <a:rect b="b" l="l" r="r" t="t"/>
              <a:pathLst>
                <a:path extrusionOk="0" h="4469" w="42677">
                  <a:moveTo>
                    <a:pt x="1" y="0"/>
                  </a:moveTo>
                  <a:lnTo>
                    <a:pt x="1" y="4468"/>
                  </a:lnTo>
                  <a:lnTo>
                    <a:pt x="42677" y="4468"/>
                  </a:lnTo>
                  <a:lnTo>
                    <a:pt x="42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0"/>
            <p:cNvSpPr/>
            <p:nvPr/>
          </p:nvSpPr>
          <p:spPr>
            <a:xfrm>
              <a:off x="2609725" y="2558850"/>
              <a:ext cx="1066925" cy="111725"/>
            </a:xfrm>
            <a:custGeom>
              <a:rect b="b" l="l" r="r" t="t"/>
              <a:pathLst>
                <a:path extrusionOk="0" h="4469" w="42677">
                  <a:moveTo>
                    <a:pt x="1" y="0"/>
                  </a:moveTo>
                  <a:lnTo>
                    <a:pt x="1" y="4468"/>
                  </a:lnTo>
                  <a:lnTo>
                    <a:pt x="42677" y="4468"/>
                  </a:lnTo>
                  <a:lnTo>
                    <a:pt x="42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0"/>
            <p:cNvSpPr/>
            <p:nvPr/>
          </p:nvSpPr>
          <p:spPr>
            <a:xfrm>
              <a:off x="1874925" y="2773875"/>
              <a:ext cx="1801725" cy="112500"/>
            </a:xfrm>
            <a:custGeom>
              <a:rect b="b" l="l" r="r" t="t"/>
              <a:pathLst>
                <a:path extrusionOk="0" h="4500" w="72069">
                  <a:moveTo>
                    <a:pt x="0" y="1"/>
                  </a:moveTo>
                  <a:lnTo>
                    <a:pt x="0" y="4500"/>
                  </a:lnTo>
                  <a:lnTo>
                    <a:pt x="72069" y="4500"/>
                  </a:lnTo>
                  <a:lnTo>
                    <a:pt x="720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0"/>
            <p:cNvSpPr/>
            <p:nvPr/>
          </p:nvSpPr>
          <p:spPr>
            <a:xfrm>
              <a:off x="2388600" y="2332400"/>
              <a:ext cx="142900" cy="131475"/>
            </a:xfrm>
            <a:custGeom>
              <a:rect b="b" l="l" r="r" t="t"/>
              <a:pathLst>
                <a:path extrusionOk="0" h="5259" w="5716">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0"/>
            <p:cNvSpPr/>
            <p:nvPr/>
          </p:nvSpPr>
          <p:spPr>
            <a:xfrm>
              <a:off x="2415975" y="2336950"/>
              <a:ext cx="127675" cy="85125"/>
            </a:xfrm>
            <a:custGeom>
              <a:rect b="b" l="l" r="r" t="t"/>
              <a:pathLst>
                <a:path extrusionOk="0" fill="none" h="3405" w="5107">
                  <a:moveTo>
                    <a:pt x="5107" y="1"/>
                  </a:moveTo>
                  <a:lnTo>
                    <a:pt x="1763" y="3405"/>
                  </a:lnTo>
                  <a:lnTo>
                    <a:pt x="0" y="1642"/>
                  </a:lnTo>
                </a:path>
              </a:pathLst>
            </a:custGeom>
            <a:noFill/>
            <a:ln cap="rnd" cmpd="sng" w="281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0"/>
            <p:cNvSpPr/>
            <p:nvPr/>
          </p:nvSpPr>
          <p:spPr>
            <a:xfrm>
              <a:off x="2388600" y="2548950"/>
              <a:ext cx="142900" cy="131500"/>
            </a:xfrm>
            <a:custGeom>
              <a:rect b="b" l="l" r="r" t="t"/>
              <a:pathLst>
                <a:path extrusionOk="0" h="5260" w="5716">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0"/>
            <p:cNvSpPr/>
            <p:nvPr/>
          </p:nvSpPr>
          <p:spPr>
            <a:xfrm>
              <a:off x="2415975" y="2553525"/>
              <a:ext cx="127675" cy="83600"/>
            </a:xfrm>
            <a:custGeom>
              <a:rect b="b" l="l" r="r" t="t"/>
              <a:pathLst>
                <a:path extrusionOk="0" fill="none" h="3344" w="5107">
                  <a:moveTo>
                    <a:pt x="5107" y="0"/>
                  </a:moveTo>
                  <a:lnTo>
                    <a:pt x="1763" y="3344"/>
                  </a:lnTo>
                  <a:lnTo>
                    <a:pt x="0" y="1611"/>
                  </a:lnTo>
                </a:path>
              </a:pathLst>
            </a:custGeom>
            <a:noFill/>
            <a:ln cap="rnd" cmpd="sng" w="281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0"/>
            <p:cNvSpPr/>
            <p:nvPr/>
          </p:nvSpPr>
          <p:spPr>
            <a:xfrm>
              <a:off x="1302725" y="1875700"/>
              <a:ext cx="832875" cy="782700"/>
            </a:xfrm>
            <a:custGeom>
              <a:rect b="b" l="l" r="r" t="t"/>
              <a:pathLst>
                <a:path extrusionOk="0" h="31308" w="33315">
                  <a:moveTo>
                    <a:pt x="0" y="0"/>
                  </a:moveTo>
                  <a:lnTo>
                    <a:pt x="0" y="31308"/>
                  </a:lnTo>
                  <a:lnTo>
                    <a:pt x="33314" y="31308"/>
                  </a:lnTo>
                  <a:lnTo>
                    <a:pt x="33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0"/>
            <p:cNvSpPr/>
            <p:nvPr/>
          </p:nvSpPr>
          <p:spPr>
            <a:xfrm>
              <a:off x="1403800" y="2262475"/>
              <a:ext cx="631475" cy="396700"/>
            </a:xfrm>
            <a:custGeom>
              <a:rect b="b" l="l" r="r" t="t"/>
              <a:pathLst>
                <a:path extrusionOk="0" h="15868" w="25259">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0"/>
            <p:cNvSpPr/>
            <p:nvPr/>
          </p:nvSpPr>
          <p:spPr>
            <a:xfrm>
              <a:off x="1517775" y="1931550"/>
              <a:ext cx="402775" cy="367050"/>
            </a:xfrm>
            <a:custGeom>
              <a:rect b="b" l="l" r="r" t="t"/>
              <a:pathLst>
                <a:path extrusionOk="0" h="14682" w="16111">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0"/>
            <p:cNvSpPr/>
            <p:nvPr/>
          </p:nvSpPr>
          <p:spPr>
            <a:xfrm>
              <a:off x="2349850" y="3279225"/>
              <a:ext cx="338950" cy="457475"/>
            </a:xfrm>
            <a:custGeom>
              <a:rect b="b" l="l" r="r" t="t"/>
              <a:pathLst>
                <a:path extrusionOk="0" h="18299" w="13558">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0"/>
            <p:cNvSpPr/>
            <p:nvPr/>
          </p:nvSpPr>
          <p:spPr>
            <a:xfrm>
              <a:off x="1422775" y="3270100"/>
              <a:ext cx="346550" cy="466600"/>
            </a:xfrm>
            <a:custGeom>
              <a:rect b="b" l="l" r="r" t="t"/>
              <a:pathLst>
                <a:path extrusionOk="0" h="18664" w="13862">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0"/>
            <p:cNvSpPr/>
            <p:nvPr/>
          </p:nvSpPr>
          <p:spPr>
            <a:xfrm>
              <a:off x="1598325" y="3074050"/>
              <a:ext cx="465825" cy="367050"/>
            </a:xfrm>
            <a:custGeom>
              <a:rect b="b" l="l" r="r" t="t"/>
              <a:pathLst>
                <a:path extrusionOk="0" h="14682" w="18633">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0"/>
            <p:cNvSpPr/>
            <p:nvPr/>
          </p:nvSpPr>
          <p:spPr>
            <a:xfrm>
              <a:off x="2064900" y="3073275"/>
              <a:ext cx="456725" cy="376175"/>
            </a:xfrm>
            <a:custGeom>
              <a:rect b="b" l="l" r="r" t="t"/>
              <a:pathLst>
                <a:path extrusionOk="0" h="15047" w="18269">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0"/>
            <p:cNvSpPr/>
            <p:nvPr/>
          </p:nvSpPr>
          <p:spPr>
            <a:xfrm>
              <a:off x="1995750" y="3624975"/>
              <a:ext cx="125400" cy="125400"/>
            </a:xfrm>
            <a:custGeom>
              <a:rect b="b" l="l" r="r" t="t"/>
              <a:pathLst>
                <a:path extrusionOk="0" h="5016" w="5016">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0"/>
            <p:cNvSpPr/>
            <p:nvPr/>
          </p:nvSpPr>
          <p:spPr>
            <a:xfrm>
              <a:off x="1365800" y="3707800"/>
              <a:ext cx="1383775" cy="42575"/>
            </a:xfrm>
            <a:custGeom>
              <a:rect b="b" l="l" r="r" t="t"/>
              <a:pathLst>
                <a:path extrusionOk="0" h="1703" w="55351">
                  <a:moveTo>
                    <a:pt x="0" y="0"/>
                  </a:moveTo>
                  <a:lnTo>
                    <a:pt x="0" y="1702"/>
                  </a:lnTo>
                  <a:lnTo>
                    <a:pt x="55351" y="1702"/>
                  </a:lnTo>
                  <a:lnTo>
                    <a:pt x="55351" y="0"/>
                  </a:lnTo>
                  <a:close/>
                </a:path>
              </a:pathLst>
            </a:custGeom>
            <a:solidFill>
              <a:srgbClr val="6A8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0"/>
            <p:cNvSpPr/>
            <p:nvPr/>
          </p:nvSpPr>
          <p:spPr>
            <a:xfrm>
              <a:off x="2058050" y="3402325"/>
              <a:ext cx="553225" cy="305500"/>
            </a:xfrm>
            <a:custGeom>
              <a:rect b="b" l="l" r="r" t="t"/>
              <a:pathLst>
                <a:path extrusionOk="0" h="12220" w="22129">
                  <a:moveTo>
                    <a:pt x="22129" y="0"/>
                  </a:moveTo>
                  <a:lnTo>
                    <a:pt x="1" y="10426"/>
                  </a:lnTo>
                  <a:lnTo>
                    <a:pt x="244" y="12219"/>
                  </a:lnTo>
                  <a:lnTo>
                    <a:pt x="22129" y="0"/>
                  </a:ln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0"/>
            <p:cNvSpPr/>
            <p:nvPr/>
          </p:nvSpPr>
          <p:spPr>
            <a:xfrm>
              <a:off x="1302725" y="3939550"/>
              <a:ext cx="2373925" cy="112500"/>
            </a:xfrm>
            <a:custGeom>
              <a:rect b="b" l="l" r="r" t="t"/>
              <a:pathLst>
                <a:path extrusionOk="0" h="4500" w="94957">
                  <a:moveTo>
                    <a:pt x="0" y="1"/>
                  </a:moveTo>
                  <a:lnTo>
                    <a:pt x="0" y="4499"/>
                  </a:lnTo>
                  <a:lnTo>
                    <a:pt x="94957" y="4499"/>
                  </a:lnTo>
                  <a:lnTo>
                    <a:pt x="949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0"/>
            <p:cNvSpPr/>
            <p:nvPr/>
          </p:nvSpPr>
          <p:spPr>
            <a:xfrm>
              <a:off x="2997275" y="3090750"/>
              <a:ext cx="662650" cy="661900"/>
            </a:xfrm>
            <a:custGeom>
              <a:rect b="b" l="l" r="r" t="t"/>
              <a:pathLst>
                <a:path extrusionOk="0" h="26476" w="26506">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0"/>
            <p:cNvSpPr/>
            <p:nvPr/>
          </p:nvSpPr>
          <p:spPr>
            <a:xfrm>
              <a:off x="3077075" y="3167500"/>
              <a:ext cx="503825" cy="503075"/>
            </a:xfrm>
            <a:custGeom>
              <a:rect b="b" l="l" r="r" t="t"/>
              <a:pathLst>
                <a:path extrusionOk="0" h="20123" w="20153">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0"/>
            <p:cNvSpPr/>
            <p:nvPr/>
          </p:nvSpPr>
          <p:spPr>
            <a:xfrm>
              <a:off x="3117350" y="3207025"/>
              <a:ext cx="423275" cy="424050"/>
            </a:xfrm>
            <a:custGeom>
              <a:rect b="b" l="l" r="r" t="t"/>
              <a:pathLst>
                <a:path extrusionOk="0" h="16962" w="16931">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0"/>
            <p:cNvSpPr/>
            <p:nvPr/>
          </p:nvSpPr>
          <p:spPr>
            <a:xfrm>
              <a:off x="3202450" y="3292900"/>
              <a:ext cx="276625" cy="216575"/>
            </a:xfrm>
            <a:custGeom>
              <a:rect b="b" l="l" r="r" t="t"/>
              <a:pathLst>
                <a:path extrusionOk="0" h="8663" w="11065">
                  <a:moveTo>
                    <a:pt x="11065" y="0"/>
                  </a:moveTo>
                  <a:lnTo>
                    <a:pt x="4499" y="5076"/>
                  </a:lnTo>
                  <a:lnTo>
                    <a:pt x="1" y="2888"/>
                  </a:lnTo>
                  <a:lnTo>
                    <a:pt x="4378" y="8663"/>
                  </a:lnTo>
                  <a:lnTo>
                    <a:pt x="110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50"/>
          <p:cNvGrpSpPr/>
          <p:nvPr/>
        </p:nvGrpSpPr>
        <p:grpSpPr>
          <a:xfrm>
            <a:off x="7105200" y="538500"/>
            <a:ext cx="961550" cy="803100"/>
            <a:chOff x="1428800" y="3101325"/>
            <a:chExt cx="961550" cy="803100"/>
          </a:xfrm>
        </p:grpSpPr>
        <p:sp>
          <p:nvSpPr>
            <p:cNvPr id="2177" name="Google Shape;2177;p50"/>
            <p:cNvSpPr/>
            <p:nvPr/>
          </p:nvSpPr>
          <p:spPr>
            <a:xfrm>
              <a:off x="1428800" y="3204725"/>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0"/>
            <p:cNvSpPr/>
            <p:nvPr/>
          </p:nvSpPr>
          <p:spPr>
            <a:xfrm>
              <a:off x="1953350" y="3101325"/>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0"/>
            <p:cNvSpPr/>
            <p:nvPr/>
          </p:nvSpPr>
          <p:spPr>
            <a:xfrm>
              <a:off x="1952525" y="3466575"/>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0" name="Google Shape;2180;p50"/>
          <p:cNvSpPr txBox="1"/>
          <p:nvPr>
            <p:ph idx="4294967295" type="ctrTitle"/>
          </p:nvPr>
        </p:nvSpPr>
        <p:spPr>
          <a:xfrm>
            <a:off x="886625" y="1341600"/>
            <a:ext cx="36822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a:t>
            </a:r>
            <a:r>
              <a:rPr lang="en" sz="4800">
                <a:solidFill>
                  <a:schemeClr val="dk2"/>
                </a:solidFill>
              </a:rPr>
              <a:t>YOU!</a:t>
            </a:r>
            <a:endParaRPr sz="4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p:nvPr/>
        </p:nvSpPr>
        <p:spPr>
          <a:xfrm>
            <a:off x="292700" y="4606650"/>
            <a:ext cx="1136100" cy="227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37"/>
          <p:cNvGrpSpPr/>
          <p:nvPr/>
        </p:nvGrpSpPr>
        <p:grpSpPr>
          <a:xfrm>
            <a:off x="639796" y="1171435"/>
            <a:ext cx="1938058" cy="1263649"/>
            <a:chOff x="2358425" y="1238825"/>
            <a:chExt cx="2616875" cy="1706250"/>
          </a:xfrm>
        </p:grpSpPr>
        <p:sp>
          <p:nvSpPr>
            <p:cNvPr id="545" name="Google Shape;545;p37"/>
            <p:cNvSpPr/>
            <p:nvPr/>
          </p:nvSpPr>
          <p:spPr>
            <a:xfrm>
              <a:off x="2359250" y="1417300"/>
              <a:ext cx="2616050" cy="1526950"/>
            </a:xfrm>
            <a:custGeom>
              <a:rect b="b" l="l" r="r" t="t"/>
              <a:pathLst>
                <a:path extrusionOk="0" h="61078" w="104642">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2358425" y="1238825"/>
              <a:ext cx="2616875" cy="178500"/>
            </a:xfrm>
            <a:custGeom>
              <a:rect b="b" l="l" r="r" t="t"/>
              <a:pathLst>
                <a:path extrusionOk="0" h="7140" w="104675">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2452650" y="1302200"/>
              <a:ext cx="45900" cy="45900"/>
            </a:xfrm>
            <a:custGeom>
              <a:rect b="b" l="l" r="r" t="t"/>
              <a:pathLst>
                <a:path extrusionOk="0" h="1836" w="1836">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2554400" y="1302200"/>
              <a:ext cx="45875" cy="45900"/>
            </a:xfrm>
            <a:custGeom>
              <a:rect b="b" l="l" r="r" t="t"/>
              <a:pathLst>
                <a:path extrusionOk="0" h="1836" w="1835">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2656975" y="1302200"/>
              <a:ext cx="45875" cy="45900"/>
            </a:xfrm>
            <a:custGeom>
              <a:rect b="b" l="l" r="r" t="t"/>
              <a:pathLst>
                <a:path extrusionOk="0" h="1836" w="1835">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2537725" y="1901400"/>
              <a:ext cx="2310000" cy="1043675"/>
            </a:xfrm>
            <a:custGeom>
              <a:rect b="b" l="l" r="r" t="t"/>
              <a:pathLst>
                <a:path extrusionOk="0" h="41747" w="9240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2486850" y="1564900"/>
              <a:ext cx="1843000" cy="1292600"/>
            </a:xfrm>
            <a:custGeom>
              <a:rect b="b" l="l" r="r" t="t"/>
              <a:pathLst>
                <a:path extrusionOk="0" h="51704" w="7372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3262400" y="2006625"/>
              <a:ext cx="274375" cy="242375"/>
            </a:xfrm>
            <a:custGeom>
              <a:rect b="b" l="l" r="r" t="t"/>
              <a:pathLst>
                <a:path extrusionOk="0" h="9695" w="10975">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3575125" y="2272900"/>
              <a:ext cx="300225" cy="300250"/>
            </a:xfrm>
            <a:custGeom>
              <a:rect b="b" l="l" r="r" t="t"/>
              <a:pathLst>
                <a:path extrusionOk="0" h="12010" w="12009">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2471000" y="1496100"/>
              <a:ext cx="254375" cy="418225"/>
            </a:xfrm>
            <a:custGeom>
              <a:rect b="b" l="l" r="r" t="t"/>
              <a:pathLst>
                <a:path extrusionOk="0" h="16729" w="10175">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2826250" y="1494000"/>
              <a:ext cx="254375" cy="418875"/>
            </a:xfrm>
            <a:custGeom>
              <a:rect b="b" l="l" r="r" t="t"/>
              <a:pathLst>
                <a:path extrusionOk="0" h="16755" w="10175">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7"/>
          <p:cNvSpPr txBox="1"/>
          <p:nvPr>
            <p:ph type="title"/>
          </p:nvPr>
        </p:nvSpPr>
        <p:spPr>
          <a:xfrm>
            <a:off x="3170823" y="2188888"/>
            <a:ext cx="21774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OUR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PROJECT</a:t>
            </a:r>
            <a:endParaRPr>
              <a:latin typeface="Roboto"/>
              <a:ea typeface="Roboto"/>
              <a:cs typeface="Roboto"/>
              <a:sym typeface="Roboto"/>
            </a:endParaRPr>
          </a:p>
        </p:txBody>
      </p:sp>
      <p:sp>
        <p:nvSpPr>
          <p:cNvPr id="557" name="Google Shape;557;p37"/>
          <p:cNvSpPr txBox="1"/>
          <p:nvPr>
            <p:ph idx="2" type="title"/>
          </p:nvPr>
        </p:nvSpPr>
        <p:spPr>
          <a:xfrm>
            <a:off x="3621878" y="1441077"/>
            <a:ext cx="12753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a:t>
            </a:r>
            <a:r>
              <a:rPr lang="en">
                <a:latin typeface="Roboto"/>
                <a:ea typeface="Roboto"/>
                <a:cs typeface="Roboto"/>
                <a:sym typeface="Roboto"/>
              </a:rPr>
              <a:t>1</a:t>
            </a:r>
            <a:endParaRPr>
              <a:latin typeface="Roboto"/>
              <a:ea typeface="Roboto"/>
              <a:cs typeface="Roboto"/>
              <a:sym typeface="Roboto"/>
            </a:endParaRPr>
          </a:p>
        </p:txBody>
      </p:sp>
      <p:sp>
        <p:nvSpPr>
          <p:cNvPr id="558" name="Google Shape;558;p37"/>
          <p:cNvSpPr txBox="1"/>
          <p:nvPr>
            <p:ph idx="3" type="title"/>
          </p:nvPr>
        </p:nvSpPr>
        <p:spPr>
          <a:xfrm>
            <a:off x="6169675" y="2017075"/>
            <a:ext cx="1989600" cy="62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TECHNICAL SKILLS</a:t>
            </a:r>
            <a:endParaRPr>
              <a:latin typeface="Roboto"/>
              <a:ea typeface="Roboto"/>
              <a:cs typeface="Roboto"/>
              <a:sym typeface="Roboto"/>
            </a:endParaRPr>
          </a:p>
        </p:txBody>
      </p:sp>
      <p:sp>
        <p:nvSpPr>
          <p:cNvPr id="559" name="Google Shape;559;p37"/>
          <p:cNvSpPr txBox="1"/>
          <p:nvPr>
            <p:ph idx="4" type="title"/>
          </p:nvPr>
        </p:nvSpPr>
        <p:spPr>
          <a:xfrm>
            <a:off x="6526831" y="1441077"/>
            <a:ext cx="12753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a:t>
            </a:r>
            <a:r>
              <a:rPr lang="en">
                <a:latin typeface="Roboto"/>
                <a:ea typeface="Roboto"/>
                <a:cs typeface="Roboto"/>
                <a:sym typeface="Roboto"/>
              </a:rPr>
              <a:t>2</a:t>
            </a:r>
            <a:endParaRPr>
              <a:latin typeface="Roboto"/>
              <a:ea typeface="Roboto"/>
              <a:cs typeface="Roboto"/>
              <a:sym typeface="Roboto"/>
            </a:endParaRPr>
          </a:p>
        </p:txBody>
      </p:sp>
      <p:sp>
        <p:nvSpPr>
          <p:cNvPr id="560" name="Google Shape;560;p37"/>
          <p:cNvSpPr txBox="1"/>
          <p:nvPr>
            <p:ph idx="6" type="title"/>
          </p:nvPr>
        </p:nvSpPr>
        <p:spPr>
          <a:xfrm>
            <a:off x="2848175" y="3477410"/>
            <a:ext cx="2822700" cy="62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PROJECT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TIMELINE</a:t>
            </a:r>
            <a:endParaRPr>
              <a:latin typeface="Roboto"/>
              <a:ea typeface="Roboto"/>
              <a:cs typeface="Roboto"/>
              <a:sym typeface="Roboto"/>
            </a:endParaRPr>
          </a:p>
        </p:txBody>
      </p:sp>
      <p:sp>
        <p:nvSpPr>
          <p:cNvPr id="561" name="Google Shape;561;p37"/>
          <p:cNvSpPr txBox="1"/>
          <p:nvPr>
            <p:ph idx="7" type="title"/>
          </p:nvPr>
        </p:nvSpPr>
        <p:spPr>
          <a:xfrm>
            <a:off x="3621878" y="2958000"/>
            <a:ext cx="12753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a:t>
            </a:r>
            <a:r>
              <a:rPr lang="en">
                <a:latin typeface="Roboto"/>
                <a:ea typeface="Roboto"/>
                <a:cs typeface="Roboto"/>
                <a:sym typeface="Roboto"/>
              </a:rPr>
              <a:t>3</a:t>
            </a:r>
            <a:endParaRPr>
              <a:latin typeface="Roboto"/>
              <a:ea typeface="Roboto"/>
              <a:cs typeface="Roboto"/>
              <a:sym typeface="Roboto"/>
            </a:endParaRPr>
          </a:p>
        </p:txBody>
      </p:sp>
      <p:sp>
        <p:nvSpPr>
          <p:cNvPr id="562" name="Google Shape;562;p37"/>
          <p:cNvSpPr txBox="1"/>
          <p:nvPr>
            <p:ph idx="9" type="title"/>
          </p:nvPr>
        </p:nvSpPr>
        <p:spPr>
          <a:xfrm>
            <a:off x="5753131" y="3636593"/>
            <a:ext cx="28227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GOALS &amp;</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CHALLENGES</a:t>
            </a:r>
            <a:endParaRPr>
              <a:latin typeface="Roboto"/>
              <a:ea typeface="Roboto"/>
              <a:cs typeface="Roboto"/>
              <a:sym typeface="Roboto"/>
            </a:endParaRPr>
          </a:p>
        </p:txBody>
      </p:sp>
      <p:sp>
        <p:nvSpPr>
          <p:cNvPr id="563" name="Google Shape;563;p37"/>
          <p:cNvSpPr txBox="1"/>
          <p:nvPr>
            <p:ph idx="13" type="title"/>
          </p:nvPr>
        </p:nvSpPr>
        <p:spPr>
          <a:xfrm>
            <a:off x="6526831" y="2958000"/>
            <a:ext cx="1275300" cy="41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a:t>
            </a:r>
            <a:r>
              <a:rPr lang="en">
                <a:latin typeface="Roboto"/>
                <a:ea typeface="Roboto"/>
                <a:cs typeface="Roboto"/>
                <a:sym typeface="Roboto"/>
              </a:rPr>
              <a:t>4</a:t>
            </a:r>
            <a:endParaRPr>
              <a:latin typeface="Roboto"/>
              <a:ea typeface="Roboto"/>
              <a:cs typeface="Roboto"/>
              <a:sym typeface="Roboto"/>
            </a:endParaRPr>
          </a:p>
        </p:txBody>
      </p:sp>
      <p:sp>
        <p:nvSpPr>
          <p:cNvPr id="564" name="Google Shape;564;p37"/>
          <p:cNvSpPr txBox="1"/>
          <p:nvPr>
            <p:ph idx="15" type="title"/>
          </p:nvPr>
        </p:nvSpPr>
        <p:spPr>
          <a:xfrm>
            <a:off x="2830350" y="39875"/>
            <a:ext cx="572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latin typeface="Roboto"/>
                <a:ea typeface="Roboto"/>
                <a:cs typeface="Roboto"/>
                <a:sym typeface="Roboto"/>
              </a:rPr>
              <a:t>CONTENTS</a:t>
            </a:r>
            <a:endParaRPr sz="4200">
              <a:latin typeface="Roboto"/>
              <a:ea typeface="Roboto"/>
              <a:cs typeface="Roboto"/>
              <a:sym typeface="Roboto"/>
            </a:endParaRPr>
          </a:p>
        </p:txBody>
      </p:sp>
      <p:grpSp>
        <p:nvGrpSpPr>
          <p:cNvPr id="565" name="Google Shape;565;p37"/>
          <p:cNvGrpSpPr/>
          <p:nvPr/>
        </p:nvGrpSpPr>
        <p:grpSpPr>
          <a:xfrm>
            <a:off x="445863" y="1824512"/>
            <a:ext cx="1177525" cy="2914750"/>
            <a:chOff x="-1136775" y="1435900"/>
            <a:chExt cx="1177525" cy="2914750"/>
          </a:xfrm>
        </p:grpSpPr>
        <p:sp>
          <p:nvSpPr>
            <p:cNvPr id="566" name="Google Shape;566;p37"/>
            <p:cNvSpPr/>
            <p:nvPr/>
          </p:nvSpPr>
          <p:spPr>
            <a:xfrm>
              <a:off x="-282000" y="2228700"/>
              <a:ext cx="322750" cy="157650"/>
            </a:xfrm>
            <a:custGeom>
              <a:rect b="b" l="l" r="r" t="t"/>
              <a:pathLst>
                <a:path extrusionOk="0" h="6306" w="1291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103550" y="2278400"/>
              <a:ext cx="34225" cy="77075"/>
            </a:xfrm>
            <a:custGeom>
              <a:rect b="b" l="l" r="r" t="t"/>
              <a:pathLst>
                <a:path extrusionOk="0" h="3083" w="1369">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94375" y="2248400"/>
              <a:ext cx="120950" cy="52875"/>
            </a:xfrm>
            <a:custGeom>
              <a:rect b="b" l="l" r="r" t="t"/>
              <a:pathLst>
                <a:path extrusionOk="0" h="2115" w="4838">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82700" y="2270550"/>
              <a:ext cx="120950" cy="52425"/>
            </a:xfrm>
            <a:custGeom>
              <a:rect b="b" l="l" r="r" t="t"/>
              <a:pathLst>
                <a:path extrusionOk="0" h="2097" w="4838">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78525" y="2300425"/>
              <a:ext cx="103425" cy="44225"/>
            </a:xfrm>
            <a:custGeom>
              <a:rect b="b" l="l" r="r" t="t"/>
              <a:pathLst>
                <a:path extrusionOk="0" h="1769" w="4137">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175250" y="2271775"/>
              <a:ext cx="64225" cy="59525"/>
            </a:xfrm>
            <a:custGeom>
              <a:rect b="b" l="l" r="r" t="t"/>
              <a:pathLst>
                <a:path extrusionOk="0" h="2381" w="2569">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962475" y="1476350"/>
              <a:ext cx="438650" cy="604775"/>
            </a:xfrm>
            <a:custGeom>
              <a:rect b="b" l="l" r="r" t="t"/>
              <a:pathLst>
                <a:path extrusionOk="0" h="24191" w="17546">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673950" y="1934325"/>
              <a:ext cx="472875" cy="573325"/>
            </a:xfrm>
            <a:custGeom>
              <a:rect b="b" l="l" r="r" t="t"/>
              <a:pathLst>
                <a:path extrusionOk="0" h="22933" w="18915">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994175" y="3483775"/>
              <a:ext cx="228050" cy="847300"/>
            </a:xfrm>
            <a:custGeom>
              <a:rect b="b" l="l" r="r" t="t"/>
              <a:pathLst>
                <a:path extrusionOk="0" h="33892" w="9122">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921625" y="4172600"/>
              <a:ext cx="186825" cy="178050"/>
            </a:xfrm>
            <a:custGeom>
              <a:rect b="b" l="l" r="r" t="t"/>
              <a:pathLst>
                <a:path extrusionOk="0" h="7122" w="7473">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818225" y="3483775"/>
              <a:ext cx="227225" cy="847300"/>
            </a:xfrm>
            <a:custGeom>
              <a:rect b="b" l="l" r="r" t="t"/>
              <a:pathLst>
                <a:path extrusionOk="0" h="33892" w="9089">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746500" y="4172600"/>
              <a:ext cx="186825" cy="178050"/>
            </a:xfrm>
            <a:custGeom>
              <a:rect b="b" l="l" r="r" t="t"/>
              <a:pathLst>
                <a:path extrusionOk="0" h="7122" w="7473">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1136775" y="1889300"/>
              <a:ext cx="663825" cy="1741450"/>
            </a:xfrm>
            <a:custGeom>
              <a:rect b="b" l="l" r="r" t="t"/>
              <a:pathLst>
                <a:path extrusionOk="0" h="69658" w="26553">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a:off x="-1001675" y="2558250"/>
              <a:ext cx="429500" cy="43250"/>
            </a:xfrm>
            <a:custGeom>
              <a:rect b="b" l="l" r="r" t="t"/>
              <a:pathLst>
                <a:path extrusionOk="0" h="1730" w="1718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940650" y="1889300"/>
              <a:ext cx="329275" cy="130775"/>
            </a:xfrm>
            <a:custGeom>
              <a:rect b="b" l="l" r="r" t="t"/>
              <a:pathLst>
                <a:path extrusionOk="0" h="5231" w="13171">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7"/>
            <p:cNvSpPr/>
            <p:nvPr/>
          </p:nvSpPr>
          <p:spPr>
            <a:xfrm>
              <a:off x="-886600" y="1757525"/>
              <a:ext cx="156800" cy="227700"/>
            </a:xfrm>
            <a:custGeom>
              <a:rect b="b" l="l" r="r" t="t"/>
              <a:pathLst>
                <a:path extrusionOk="0" h="9108" w="6272">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7"/>
            <p:cNvSpPr/>
            <p:nvPr/>
          </p:nvSpPr>
          <p:spPr>
            <a:xfrm>
              <a:off x="-858250" y="1758375"/>
              <a:ext cx="117625" cy="84300"/>
            </a:xfrm>
            <a:custGeom>
              <a:rect b="b" l="l" r="r" t="t"/>
              <a:pathLst>
                <a:path extrusionOk="0" h="3372" w="4705">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7"/>
            <p:cNvSpPr/>
            <p:nvPr/>
          </p:nvSpPr>
          <p:spPr>
            <a:xfrm>
              <a:off x="-934975" y="1460425"/>
              <a:ext cx="286075" cy="371075"/>
            </a:xfrm>
            <a:custGeom>
              <a:rect b="b" l="l" r="r" t="t"/>
              <a:pathLst>
                <a:path extrusionOk="0" h="14843" w="11443">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7"/>
            <p:cNvSpPr/>
            <p:nvPr/>
          </p:nvSpPr>
          <p:spPr>
            <a:xfrm>
              <a:off x="-990000" y="1435900"/>
              <a:ext cx="350825" cy="303325"/>
            </a:xfrm>
            <a:custGeom>
              <a:rect b="b" l="l" r="r" t="t"/>
              <a:pathLst>
                <a:path extrusionOk="0" h="12133" w="14033">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7"/>
            <p:cNvSpPr/>
            <p:nvPr/>
          </p:nvSpPr>
          <p:spPr>
            <a:xfrm>
              <a:off x="-946525" y="1630425"/>
              <a:ext cx="64125" cy="84400"/>
            </a:xfrm>
            <a:custGeom>
              <a:rect b="b" l="l" r="r" t="t"/>
              <a:pathLst>
                <a:path extrusionOk="0" h="3376" w="2565">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7"/>
            <p:cNvSpPr/>
            <p:nvPr/>
          </p:nvSpPr>
          <p:spPr>
            <a:xfrm>
              <a:off x="-716475" y="1619100"/>
              <a:ext cx="25050" cy="25050"/>
            </a:xfrm>
            <a:custGeom>
              <a:rect b="b" l="l" r="r" t="t"/>
              <a:pathLst>
                <a:path extrusionOk="0" h="1002" w="1002">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804875" y="1619100"/>
              <a:ext cx="25050" cy="25050"/>
            </a:xfrm>
            <a:custGeom>
              <a:rect b="b" l="l" r="r" t="t"/>
              <a:pathLst>
                <a:path extrusionOk="0" h="1002" w="1002">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753175" y="1618275"/>
              <a:ext cx="27550" cy="90925"/>
            </a:xfrm>
            <a:custGeom>
              <a:rect b="b" l="l" r="r" t="t"/>
              <a:pathLst>
                <a:path extrusionOk="0" h="3637" w="1102">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924950" y="1641825"/>
              <a:ext cx="30050" cy="56525"/>
            </a:xfrm>
            <a:custGeom>
              <a:rect b="b" l="l" r="r" t="t"/>
              <a:pathLst>
                <a:path extrusionOk="0" h="2261" w="1202">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934125" y="1663300"/>
              <a:ext cx="25025" cy="25050"/>
            </a:xfrm>
            <a:custGeom>
              <a:rect b="b" l="l" r="r" t="t"/>
              <a:pathLst>
                <a:path extrusionOk="0" h="1002" w="1001">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924950" y="1704150"/>
              <a:ext cx="16700" cy="16725"/>
            </a:xfrm>
            <a:custGeom>
              <a:rect b="b" l="l" r="r" t="t"/>
              <a:pathLst>
                <a:path extrusionOk="0" h="669" w="668">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834050" y="1625775"/>
              <a:ext cx="80900" cy="31050"/>
            </a:xfrm>
            <a:custGeom>
              <a:rect b="b" l="l" r="r" t="t"/>
              <a:pathLst>
                <a:path extrusionOk="0" h="1242" w="3236">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728150" y="1625775"/>
              <a:ext cx="81750" cy="31050"/>
            </a:xfrm>
            <a:custGeom>
              <a:rect b="b" l="l" r="r" t="t"/>
              <a:pathLst>
                <a:path extrusionOk="0" h="1242" w="327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754000" y="1634475"/>
              <a:ext cx="28375" cy="4675"/>
            </a:xfrm>
            <a:custGeom>
              <a:rect b="b" l="l" r="r" t="t"/>
              <a:pathLst>
                <a:path extrusionOk="0" h="187" w="1135">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900775" y="1636625"/>
              <a:ext cx="67575" cy="3350"/>
            </a:xfrm>
            <a:custGeom>
              <a:rect b="b" l="l" r="r" t="t"/>
              <a:pathLst>
                <a:path extrusionOk="0" h="134" w="2703">
                  <a:moveTo>
                    <a:pt x="1" y="0"/>
                  </a:moveTo>
                  <a:lnTo>
                    <a:pt x="1" y="133"/>
                  </a:lnTo>
                  <a:lnTo>
                    <a:pt x="2702" y="133"/>
                  </a:lnTo>
                  <a:lnTo>
                    <a:pt x="2702" y="0"/>
                  </a:ln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803200" y="1737000"/>
              <a:ext cx="77575" cy="17650"/>
            </a:xfrm>
            <a:custGeom>
              <a:rect b="b" l="l" r="r" t="t"/>
              <a:pathLst>
                <a:path extrusionOk="0" h="706" w="3103">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803200" y="1743350"/>
              <a:ext cx="77575" cy="24400"/>
            </a:xfrm>
            <a:custGeom>
              <a:rect b="b" l="l" r="r" t="t"/>
              <a:pathLst>
                <a:path extrusionOk="0" h="976" w="3103">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837400" y="1582575"/>
              <a:ext cx="62575" cy="23200"/>
            </a:xfrm>
            <a:custGeom>
              <a:rect b="b" l="l" r="r" t="t"/>
              <a:pathLst>
                <a:path extrusionOk="0" h="928" w="2503">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723975" y="1594575"/>
              <a:ext cx="62575" cy="23725"/>
            </a:xfrm>
            <a:custGeom>
              <a:rect b="b" l="l" r="r" t="t"/>
              <a:pathLst>
                <a:path extrusionOk="0" h="949" w="2503">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845725" y="2242875"/>
              <a:ext cx="311900" cy="401975"/>
            </a:xfrm>
            <a:custGeom>
              <a:rect b="b" l="l" r="r" t="t"/>
              <a:pathLst>
                <a:path extrusionOk="0" h="16079" w="12476">
                  <a:moveTo>
                    <a:pt x="0" y="1"/>
                  </a:moveTo>
                  <a:lnTo>
                    <a:pt x="0" y="16079"/>
                  </a:lnTo>
                  <a:lnTo>
                    <a:pt x="12476" y="16079"/>
                  </a:lnTo>
                  <a:lnTo>
                    <a:pt x="124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728975" y="2367350"/>
              <a:ext cx="217675" cy="118225"/>
            </a:xfrm>
            <a:custGeom>
              <a:rect b="b" l="l" r="r" t="t"/>
              <a:pathLst>
                <a:path extrusionOk="0" h="4729" w="8707">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570550" y="2384650"/>
              <a:ext cx="58400" cy="16700"/>
            </a:xfrm>
            <a:custGeom>
              <a:rect b="b" l="l" r="r" t="t"/>
              <a:pathLst>
                <a:path extrusionOk="0" h="668" w="2336">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563875" y="2410500"/>
              <a:ext cx="50075" cy="15025"/>
            </a:xfrm>
            <a:custGeom>
              <a:rect b="b" l="l" r="r" t="t"/>
              <a:pathLst>
                <a:path extrusionOk="0" h="601" w="2003">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565525" y="2431350"/>
              <a:ext cx="48375" cy="16700"/>
            </a:xfrm>
            <a:custGeom>
              <a:rect b="b" l="l" r="r" t="t"/>
              <a:pathLst>
                <a:path extrusionOk="0" h="668" w="1935">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1095925" y="1950175"/>
              <a:ext cx="391150" cy="591275"/>
            </a:xfrm>
            <a:custGeom>
              <a:rect b="b" l="l" r="r" t="t"/>
              <a:pathLst>
                <a:path extrusionOk="0" h="23651" w="15646">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1092575" y="1946825"/>
              <a:ext cx="392800" cy="597125"/>
            </a:xfrm>
            <a:custGeom>
              <a:rect b="b" l="l" r="r" t="t"/>
              <a:pathLst>
                <a:path extrusionOk="0" h="23885" w="15712">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1013350" y="2388275"/>
              <a:ext cx="62575" cy="43925"/>
            </a:xfrm>
            <a:custGeom>
              <a:rect b="b" l="l" r="r" t="t"/>
              <a:pathLst>
                <a:path extrusionOk="0" h="1757" w="2503">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1015850" y="2377975"/>
              <a:ext cx="57550" cy="25050"/>
            </a:xfrm>
            <a:custGeom>
              <a:rect b="b" l="l" r="r" t="t"/>
              <a:pathLst>
                <a:path extrusionOk="0" h="1002" w="2302">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7"/>
            <p:cNvSpPr/>
            <p:nvPr/>
          </p:nvSpPr>
          <p:spPr>
            <a:xfrm>
              <a:off x="-940800" y="2073600"/>
              <a:ext cx="30875" cy="191825"/>
            </a:xfrm>
            <a:custGeom>
              <a:rect b="b" l="l" r="r" t="t"/>
              <a:pathLst>
                <a:path extrusionOk="0" h="7673" w="1235">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1135100" y="2585000"/>
              <a:ext cx="177650" cy="998025"/>
            </a:xfrm>
            <a:custGeom>
              <a:rect b="b" l="l" r="r" t="t"/>
              <a:pathLst>
                <a:path extrusionOk="0" h="39921" w="7106">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7"/>
          <p:cNvGrpSpPr/>
          <p:nvPr/>
        </p:nvGrpSpPr>
        <p:grpSpPr>
          <a:xfrm>
            <a:off x="1428800" y="3101325"/>
            <a:ext cx="961550" cy="803100"/>
            <a:chOff x="1428800" y="3101325"/>
            <a:chExt cx="961550" cy="803100"/>
          </a:xfrm>
        </p:grpSpPr>
        <p:sp>
          <p:nvSpPr>
            <p:cNvPr id="612" name="Google Shape;612;p37"/>
            <p:cNvSpPr/>
            <p:nvPr/>
          </p:nvSpPr>
          <p:spPr>
            <a:xfrm>
              <a:off x="1428800" y="3204725"/>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1953350" y="3101325"/>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1952525" y="3466575"/>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8"/>
          <p:cNvSpPr/>
          <p:nvPr/>
        </p:nvSpPr>
        <p:spPr>
          <a:xfrm>
            <a:off x="486925" y="4570675"/>
            <a:ext cx="1829400" cy="227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38"/>
          <p:cNvGrpSpPr/>
          <p:nvPr/>
        </p:nvGrpSpPr>
        <p:grpSpPr>
          <a:xfrm>
            <a:off x="-115100" y="0"/>
            <a:ext cx="4099649" cy="2318775"/>
            <a:chOff x="-84625" y="1957875"/>
            <a:chExt cx="4099649" cy="2318775"/>
          </a:xfrm>
        </p:grpSpPr>
        <p:sp>
          <p:nvSpPr>
            <p:cNvPr id="621" name="Google Shape;621;p38"/>
            <p:cNvSpPr/>
            <p:nvPr/>
          </p:nvSpPr>
          <p:spPr>
            <a:xfrm>
              <a:off x="-84625" y="2571750"/>
              <a:ext cx="3537600" cy="1704900"/>
            </a:xfrm>
            <a:custGeom>
              <a:rect b="b" l="l" r="r" t="t"/>
              <a:pathLst>
                <a:path extrusionOk="0" h="68196" w="141504">
                  <a:moveTo>
                    <a:pt x="0" y="46759"/>
                  </a:moveTo>
                  <a:lnTo>
                    <a:pt x="8276" y="39134"/>
                  </a:lnTo>
                  <a:lnTo>
                    <a:pt x="45684" y="68196"/>
                  </a:lnTo>
                  <a:lnTo>
                    <a:pt x="84530" y="20142"/>
                  </a:lnTo>
                  <a:lnTo>
                    <a:pt x="112441" y="38270"/>
                  </a:lnTo>
                  <a:lnTo>
                    <a:pt x="141504" y="0"/>
                  </a:lnTo>
                </a:path>
              </a:pathLst>
            </a:custGeom>
            <a:noFill/>
            <a:ln cap="flat" cmpd="sng" w="152400">
              <a:solidFill>
                <a:schemeClr val="accent3"/>
              </a:solidFill>
              <a:prstDash val="solid"/>
              <a:miter lim="8000"/>
              <a:headEnd len="med" w="med" type="none"/>
              <a:tailEnd len="med" w="med" type="none"/>
            </a:ln>
          </p:spPr>
        </p:sp>
        <p:sp>
          <p:nvSpPr>
            <p:cNvPr id="622" name="Google Shape;622;p38"/>
            <p:cNvSpPr/>
            <p:nvPr/>
          </p:nvSpPr>
          <p:spPr>
            <a:xfrm rot="2161912">
              <a:off x="3316864" y="206140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8"/>
          <p:cNvGrpSpPr/>
          <p:nvPr/>
        </p:nvGrpSpPr>
        <p:grpSpPr>
          <a:xfrm>
            <a:off x="1147189" y="1409224"/>
            <a:ext cx="2576351" cy="1680589"/>
            <a:chOff x="3070475" y="1826750"/>
            <a:chExt cx="2652750" cy="1730425"/>
          </a:xfrm>
        </p:grpSpPr>
        <p:grpSp>
          <p:nvGrpSpPr>
            <p:cNvPr id="624" name="Google Shape;624;p38"/>
            <p:cNvGrpSpPr/>
            <p:nvPr/>
          </p:nvGrpSpPr>
          <p:grpSpPr>
            <a:xfrm>
              <a:off x="3070475" y="1826750"/>
              <a:ext cx="2652750" cy="1730425"/>
              <a:chOff x="3070475" y="1826750"/>
              <a:chExt cx="2652750" cy="1730425"/>
            </a:xfrm>
          </p:grpSpPr>
          <p:sp>
            <p:nvSpPr>
              <p:cNvPr id="625" name="Google Shape;625;p38"/>
              <p:cNvSpPr/>
              <p:nvPr/>
            </p:nvSpPr>
            <p:spPr>
              <a:xfrm>
                <a:off x="3070475" y="1826750"/>
                <a:ext cx="2652750" cy="1730425"/>
              </a:xfrm>
              <a:custGeom>
                <a:rect b="b" l="l" r="r" t="t"/>
                <a:pathLst>
                  <a:path extrusionOk="0" h="69217" w="10611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3088825" y="2017725"/>
                <a:ext cx="2616900" cy="1526950"/>
              </a:xfrm>
              <a:custGeom>
                <a:rect b="b" l="l" r="r" t="t"/>
                <a:pathLst>
                  <a:path extrusionOk="0" h="61078" w="104676">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3089675" y="1839250"/>
                <a:ext cx="2616050" cy="178500"/>
              </a:xfrm>
              <a:custGeom>
                <a:rect b="b" l="l" r="r" t="t"/>
                <a:pathLst>
                  <a:path extrusionOk="0" h="7140" w="104642">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3223100" y="2511400"/>
                <a:ext cx="25" cy="507050"/>
              </a:xfrm>
              <a:custGeom>
                <a:rect b="b" l="l" r="r" t="t"/>
                <a:pathLst>
                  <a:path extrusionOk="0" fill="none" h="20282" w="1">
                    <a:moveTo>
                      <a:pt x="0" y="20282"/>
                    </a:moveTo>
                    <a:lnTo>
                      <a:pt x="0" y="1"/>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3427400" y="2756575"/>
                <a:ext cx="25" cy="432850"/>
              </a:xfrm>
              <a:custGeom>
                <a:rect b="b" l="l" r="r" t="t"/>
                <a:pathLst>
                  <a:path extrusionOk="0" fill="none" h="17314" w="1">
                    <a:moveTo>
                      <a:pt x="1" y="1"/>
                    </a:moveTo>
                    <a:lnTo>
                      <a:pt x="1" y="17313"/>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3632550" y="2392150"/>
                <a:ext cx="25" cy="580450"/>
              </a:xfrm>
              <a:custGeom>
                <a:rect b="b" l="l" r="r" t="t"/>
                <a:pathLst>
                  <a:path extrusionOk="0" fill="none" h="23218" w="1">
                    <a:moveTo>
                      <a:pt x="1" y="1"/>
                    </a:moveTo>
                    <a:lnTo>
                      <a:pt x="1" y="232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041175" y="2435525"/>
                <a:ext cx="25" cy="580425"/>
              </a:xfrm>
              <a:custGeom>
                <a:rect b="b" l="l" r="r" t="t"/>
                <a:pathLst>
                  <a:path extrusionOk="0" fill="none" h="23217" w="1">
                    <a:moveTo>
                      <a:pt x="1" y="0"/>
                    </a:moveTo>
                    <a:lnTo>
                      <a:pt x="1" y="232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245500" y="2665675"/>
                <a:ext cx="25" cy="690525"/>
              </a:xfrm>
              <a:custGeom>
                <a:rect b="b" l="l" r="r" t="t"/>
                <a:pathLst>
                  <a:path extrusionOk="0" fill="none" h="27621" w="1">
                    <a:moveTo>
                      <a:pt x="0" y="1"/>
                    </a:moveTo>
                    <a:lnTo>
                      <a:pt x="0" y="27621"/>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4449800" y="2597300"/>
                <a:ext cx="25" cy="560425"/>
              </a:xfrm>
              <a:custGeom>
                <a:rect b="b" l="l" r="r" t="t"/>
                <a:pathLst>
                  <a:path extrusionOk="0" fill="none" h="22417" w="1">
                    <a:moveTo>
                      <a:pt x="1" y="1"/>
                    </a:moveTo>
                    <a:lnTo>
                      <a:pt x="1" y="22417"/>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858425" y="2858325"/>
                <a:ext cx="25" cy="299400"/>
              </a:xfrm>
              <a:custGeom>
                <a:rect b="b" l="l" r="r" t="t"/>
                <a:pathLst>
                  <a:path extrusionOk="0" fill="none" h="11976" w="1">
                    <a:moveTo>
                      <a:pt x="1" y="0"/>
                    </a:moveTo>
                    <a:lnTo>
                      <a:pt x="1" y="11976"/>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5267050" y="2496400"/>
                <a:ext cx="25" cy="572100"/>
              </a:xfrm>
              <a:custGeom>
                <a:rect b="b" l="l" r="r" t="t"/>
                <a:pathLst>
                  <a:path extrusionOk="0" fill="none" h="22884" w="1">
                    <a:moveTo>
                      <a:pt x="1" y="0"/>
                    </a:moveTo>
                    <a:lnTo>
                      <a:pt x="1" y="22883"/>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5471375" y="2410500"/>
                <a:ext cx="25" cy="747225"/>
              </a:xfrm>
              <a:custGeom>
                <a:rect b="b" l="l" r="r" t="t"/>
                <a:pathLst>
                  <a:path extrusionOk="0" fill="none" h="29889" w="1">
                    <a:moveTo>
                      <a:pt x="0" y="1"/>
                    </a:moveTo>
                    <a:lnTo>
                      <a:pt x="0" y="29889"/>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4654125" y="2529750"/>
                <a:ext cx="25" cy="517900"/>
              </a:xfrm>
              <a:custGeom>
                <a:rect b="b" l="l" r="r" t="t"/>
                <a:pathLst>
                  <a:path extrusionOk="0" fill="none" h="20716" w="1">
                    <a:moveTo>
                      <a:pt x="0" y="1"/>
                    </a:moveTo>
                    <a:lnTo>
                      <a:pt x="0" y="20715"/>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5062750" y="2196175"/>
                <a:ext cx="25" cy="776425"/>
              </a:xfrm>
              <a:custGeom>
                <a:rect b="b" l="l" r="r" t="t"/>
                <a:pathLst>
                  <a:path extrusionOk="0" fill="none" h="31057" w="1">
                    <a:moveTo>
                      <a:pt x="0" y="1"/>
                    </a:moveTo>
                    <a:lnTo>
                      <a:pt x="0" y="31056"/>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3836875" y="2154475"/>
                <a:ext cx="25" cy="630475"/>
              </a:xfrm>
              <a:custGeom>
                <a:rect b="b" l="l" r="r" t="t"/>
                <a:pathLst>
                  <a:path extrusionOk="0" fill="none" h="25219" w="1">
                    <a:moveTo>
                      <a:pt x="0" y="1"/>
                    </a:moveTo>
                    <a:lnTo>
                      <a:pt x="0" y="25219"/>
                    </a:lnTo>
                  </a:path>
                </a:pathLst>
              </a:custGeom>
              <a:noFill/>
              <a:ln cap="flat" cmpd="sng" w="7500">
                <a:solidFill>
                  <a:srgbClr val="39396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3165550" y="2587300"/>
                <a:ext cx="115950" cy="374450"/>
              </a:xfrm>
              <a:custGeom>
                <a:rect b="b" l="l" r="r" t="t"/>
                <a:pathLst>
                  <a:path extrusionOk="0" h="14978" w="4638">
                    <a:moveTo>
                      <a:pt x="1" y="0"/>
                    </a:moveTo>
                    <a:lnTo>
                      <a:pt x="1" y="14978"/>
                    </a:lnTo>
                    <a:lnTo>
                      <a:pt x="4637" y="14978"/>
                    </a:lnTo>
                    <a:lnTo>
                      <a:pt x="46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3369875" y="2794950"/>
                <a:ext cx="115925" cy="321075"/>
              </a:xfrm>
              <a:custGeom>
                <a:rect b="b" l="l" r="r" t="t"/>
                <a:pathLst>
                  <a:path extrusionOk="0" h="12843" w="4637">
                    <a:moveTo>
                      <a:pt x="0" y="0"/>
                    </a:moveTo>
                    <a:lnTo>
                      <a:pt x="0" y="12843"/>
                    </a:lnTo>
                    <a:lnTo>
                      <a:pt x="4637" y="12843"/>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3574175" y="2431350"/>
                <a:ext cx="115100" cy="483700"/>
              </a:xfrm>
              <a:custGeom>
                <a:rect b="b" l="l" r="r" t="t"/>
                <a:pathLst>
                  <a:path extrusionOk="0" h="19348" w="4604">
                    <a:moveTo>
                      <a:pt x="1" y="0"/>
                    </a:moveTo>
                    <a:lnTo>
                      <a:pt x="1" y="19348"/>
                    </a:lnTo>
                    <a:lnTo>
                      <a:pt x="4604" y="19348"/>
                    </a:lnTo>
                    <a:lnTo>
                      <a:pt x="4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3778500" y="2211200"/>
                <a:ext cx="115100" cy="514550"/>
              </a:xfrm>
              <a:custGeom>
                <a:rect b="b" l="l" r="r" t="t"/>
                <a:pathLst>
                  <a:path extrusionOk="0" h="20582" w="4604">
                    <a:moveTo>
                      <a:pt x="0" y="0"/>
                    </a:moveTo>
                    <a:lnTo>
                      <a:pt x="0" y="20582"/>
                    </a:lnTo>
                    <a:lnTo>
                      <a:pt x="4603" y="20582"/>
                    </a:lnTo>
                    <a:lnTo>
                      <a:pt x="4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3982800" y="2488900"/>
                <a:ext cx="115950" cy="467025"/>
              </a:xfrm>
              <a:custGeom>
                <a:rect b="b" l="l" r="r" t="t"/>
                <a:pathLst>
                  <a:path extrusionOk="0" h="18681" w="4638">
                    <a:moveTo>
                      <a:pt x="1" y="0"/>
                    </a:moveTo>
                    <a:lnTo>
                      <a:pt x="1" y="18680"/>
                    </a:lnTo>
                    <a:lnTo>
                      <a:pt x="4637" y="18680"/>
                    </a:lnTo>
                    <a:lnTo>
                      <a:pt x="46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4187125" y="2726550"/>
                <a:ext cx="115100" cy="567950"/>
              </a:xfrm>
              <a:custGeom>
                <a:rect b="b" l="l" r="r" t="t"/>
                <a:pathLst>
                  <a:path extrusionOk="0" h="22718" w="4604">
                    <a:moveTo>
                      <a:pt x="0" y="1"/>
                    </a:moveTo>
                    <a:lnTo>
                      <a:pt x="0" y="22717"/>
                    </a:lnTo>
                    <a:lnTo>
                      <a:pt x="4603" y="22717"/>
                    </a:lnTo>
                    <a:lnTo>
                      <a:pt x="46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4391425" y="2649000"/>
                <a:ext cx="115950" cy="468700"/>
              </a:xfrm>
              <a:custGeom>
                <a:rect b="b" l="l" r="r" t="t"/>
                <a:pathLst>
                  <a:path extrusionOk="0" h="18748" w="4638">
                    <a:moveTo>
                      <a:pt x="1" y="1"/>
                    </a:moveTo>
                    <a:lnTo>
                      <a:pt x="1" y="18747"/>
                    </a:lnTo>
                    <a:lnTo>
                      <a:pt x="4637" y="18747"/>
                    </a:lnTo>
                    <a:lnTo>
                      <a:pt x="46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4596575" y="2566450"/>
                <a:ext cx="115950" cy="443675"/>
              </a:xfrm>
              <a:custGeom>
                <a:rect b="b" l="l" r="r" t="t"/>
                <a:pathLst>
                  <a:path extrusionOk="0" h="17747" w="4638">
                    <a:moveTo>
                      <a:pt x="0" y="0"/>
                    </a:moveTo>
                    <a:lnTo>
                      <a:pt x="0" y="17746"/>
                    </a:lnTo>
                    <a:lnTo>
                      <a:pt x="4637" y="17746"/>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4800875" y="2886675"/>
                <a:ext cx="115950" cy="231025"/>
              </a:xfrm>
              <a:custGeom>
                <a:rect b="b" l="l" r="r" t="t"/>
                <a:pathLst>
                  <a:path extrusionOk="0" h="9241" w="4638">
                    <a:moveTo>
                      <a:pt x="1" y="1"/>
                    </a:moveTo>
                    <a:lnTo>
                      <a:pt x="1" y="9240"/>
                    </a:lnTo>
                    <a:lnTo>
                      <a:pt x="4638" y="9240"/>
                    </a:lnTo>
                    <a:lnTo>
                      <a:pt x="4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5005200" y="2244550"/>
                <a:ext cx="115950" cy="686350"/>
              </a:xfrm>
              <a:custGeom>
                <a:rect b="b" l="l" r="r" t="t"/>
                <a:pathLst>
                  <a:path extrusionOk="0" h="27454" w="4638">
                    <a:moveTo>
                      <a:pt x="0" y="0"/>
                    </a:moveTo>
                    <a:lnTo>
                      <a:pt x="0" y="27453"/>
                    </a:lnTo>
                    <a:lnTo>
                      <a:pt x="4637" y="27453"/>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5209500" y="2530575"/>
                <a:ext cx="115950" cy="487875"/>
              </a:xfrm>
              <a:custGeom>
                <a:rect b="b" l="l" r="r" t="t"/>
                <a:pathLst>
                  <a:path extrusionOk="0" h="19515" w="4638">
                    <a:moveTo>
                      <a:pt x="1" y="1"/>
                    </a:moveTo>
                    <a:lnTo>
                      <a:pt x="1" y="19515"/>
                    </a:lnTo>
                    <a:lnTo>
                      <a:pt x="4638" y="19515"/>
                    </a:lnTo>
                    <a:lnTo>
                      <a:pt x="4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5413825" y="2431350"/>
                <a:ext cx="115950" cy="685525"/>
              </a:xfrm>
              <a:custGeom>
                <a:rect b="b" l="l" r="r" t="t"/>
                <a:pathLst>
                  <a:path extrusionOk="0" h="27421" w="4638">
                    <a:moveTo>
                      <a:pt x="0" y="0"/>
                    </a:moveTo>
                    <a:lnTo>
                      <a:pt x="0" y="27420"/>
                    </a:lnTo>
                    <a:lnTo>
                      <a:pt x="4637" y="27420"/>
                    </a:ln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3836875" y="3128525"/>
                <a:ext cx="78400" cy="78400"/>
              </a:xfrm>
              <a:custGeom>
                <a:rect b="b" l="l" r="r" t="t"/>
                <a:pathLst>
                  <a:path extrusionOk="0" h="3136" w="3136">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38"/>
            <p:cNvSpPr/>
            <p:nvPr/>
          </p:nvSpPr>
          <p:spPr>
            <a:xfrm>
              <a:off x="3182225" y="1902625"/>
              <a:ext cx="45900" cy="45900"/>
            </a:xfrm>
            <a:custGeom>
              <a:rect b="b" l="l" r="r" t="t"/>
              <a:pathLst>
                <a:path extrusionOk="0" h="1836" w="1836">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3283975" y="1902625"/>
              <a:ext cx="45875" cy="45900"/>
            </a:xfrm>
            <a:custGeom>
              <a:rect b="b" l="l" r="r" t="t"/>
              <a:pathLst>
                <a:path extrusionOk="0" h="1836" w="1835">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3386550" y="1902625"/>
              <a:ext cx="45875" cy="45900"/>
            </a:xfrm>
            <a:custGeom>
              <a:rect b="b" l="l" r="r" t="t"/>
              <a:pathLst>
                <a:path extrusionOk="0" h="1836" w="1835">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8"/>
          <p:cNvSpPr txBox="1"/>
          <p:nvPr>
            <p:ph type="title"/>
          </p:nvPr>
        </p:nvSpPr>
        <p:spPr>
          <a:xfrm>
            <a:off x="3984550" y="2285564"/>
            <a:ext cx="4442700" cy="7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PROJECT</a:t>
            </a:r>
            <a:endParaRPr/>
          </a:p>
        </p:txBody>
      </p:sp>
      <p:sp>
        <p:nvSpPr>
          <p:cNvPr id="657" name="Google Shape;657;p38"/>
          <p:cNvSpPr txBox="1"/>
          <p:nvPr>
            <p:ph idx="1" type="subTitle"/>
          </p:nvPr>
        </p:nvSpPr>
        <p:spPr>
          <a:xfrm>
            <a:off x="4811050" y="2967450"/>
            <a:ext cx="2789700" cy="82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Stock Prediction using Machine Learning</a:t>
            </a:r>
            <a:endParaRPr/>
          </a:p>
        </p:txBody>
      </p:sp>
      <p:sp>
        <p:nvSpPr>
          <p:cNvPr id="658" name="Google Shape;658;p38"/>
          <p:cNvSpPr txBox="1"/>
          <p:nvPr>
            <p:ph idx="2" type="title"/>
          </p:nvPr>
        </p:nvSpPr>
        <p:spPr>
          <a:xfrm>
            <a:off x="5384950" y="1051579"/>
            <a:ext cx="1641900" cy="14052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01</a:t>
            </a:r>
            <a:endParaRPr/>
          </a:p>
        </p:txBody>
      </p:sp>
      <p:grpSp>
        <p:nvGrpSpPr>
          <p:cNvPr id="659" name="Google Shape;659;p38"/>
          <p:cNvGrpSpPr/>
          <p:nvPr/>
        </p:nvGrpSpPr>
        <p:grpSpPr>
          <a:xfrm>
            <a:off x="720001" y="1787784"/>
            <a:ext cx="1251034" cy="2925959"/>
            <a:chOff x="1317750" y="2216450"/>
            <a:chExt cx="1101650" cy="2576575"/>
          </a:xfrm>
        </p:grpSpPr>
        <p:sp>
          <p:nvSpPr>
            <p:cNvPr id="660" name="Google Shape;660;p38"/>
            <p:cNvSpPr/>
            <p:nvPr/>
          </p:nvSpPr>
          <p:spPr>
            <a:xfrm>
              <a:off x="1952375" y="4602900"/>
              <a:ext cx="349425" cy="155150"/>
            </a:xfrm>
            <a:custGeom>
              <a:rect b="b" l="l" r="r" t="t"/>
              <a:pathLst>
                <a:path extrusionOk="0" h="6206" w="13977">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1562100" y="4611250"/>
              <a:ext cx="189325" cy="181775"/>
            </a:xfrm>
            <a:custGeom>
              <a:rect b="b" l="l" r="r" t="t"/>
              <a:pathLst>
                <a:path extrusionOk="0" h="7271" w="7573">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1546250" y="3246100"/>
              <a:ext cx="555425" cy="1395875"/>
            </a:xfrm>
            <a:custGeom>
              <a:rect b="b" l="l" r="r" t="t"/>
              <a:pathLst>
                <a:path extrusionOk="0" h="55835" w="22217">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1977400" y="4461975"/>
              <a:ext cx="108425" cy="38375"/>
            </a:xfrm>
            <a:custGeom>
              <a:rect b="b" l="l" r="r" t="t"/>
              <a:pathLst>
                <a:path extrusionOk="0" fill="none" h="1535" w="4337">
                  <a:moveTo>
                    <a:pt x="0" y="0"/>
                  </a:moveTo>
                  <a:cubicBezTo>
                    <a:pt x="0" y="0"/>
                    <a:pt x="867" y="1468"/>
                    <a:pt x="4336" y="153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1984900" y="4539525"/>
              <a:ext cx="91750" cy="27550"/>
            </a:xfrm>
            <a:custGeom>
              <a:rect b="b" l="l" r="r" t="t"/>
              <a:pathLst>
                <a:path extrusionOk="0" fill="none" h="1102" w="3670">
                  <a:moveTo>
                    <a:pt x="3670" y="1"/>
                  </a:moveTo>
                  <a:cubicBezTo>
                    <a:pt x="3670" y="1"/>
                    <a:pt x="1201" y="167"/>
                    <a:pt x="0" y="110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1578775" y="4481150"/>
              <a:ext cx="113425" cy="55900"/>
            </a:xfrm>
            <a:custGeom>
              <a:rect b="b" l="l" r="r" t="t"/>
              <a:pathLst>
                <a:path extrusionOk="0" fill="none" h="2236" w="4537">
                  <a:moveTo>
                    <a:pt x="4537" y="1668"/>
                  </a:moveTo>
                  <a:cubicBezTo>
                    <a:pt x="4537" y="1668"/>
                    <a:pt x="1768" y="2235"/>
                    <a:pt x="0" y="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1578775" y="4540350"/>
              <a:ext cx="89250" cy="45900"/>
            </a:xfrm>
            <a:custGeom>
              <a:rect b="b" l="l" r="r" t="t"/>
              <a:pathLst>
                <a:path extrusionOk="0" fill="none" h="1836" w="3570">
                  <a:moveTo>
                    <a:pt x="3570" y="1735"/>
                  </a:moveTo>
                  <a:cubicBezTo>
                    <a:pt x="3570" y="1735"/>
                    <a:pt x="1501" y="1836"/>
                    <a:pt x="0"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1812275" y="3438725"/>
              <a:ext cx="150950" cy="155150"/>
            </a:xfrm>
            <a:custGeom>
              <a:rect b="b" l="l" r="r" t="t"/>
              <a:pathLst>
                <a:path extrusionOk="0" fill="none" h="6206" w="6038">
                  <a:moveTo>
                    <a:pt x="0" y="6205"/>
                  </a:moveTo>
                  <a:lnTo>
                    <a:pt x="0" y="3837"/>
                  </a:lnTo>
                  <a:cubicBezTo>
                    <a:pt x="0" y="3837"/>
                    <a:pt x="4604" y="1769"/>
                    <a:pt x="6038"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1865650" y="3251100"/>
              <a:ext cx="15850" cy="256875"/>
            </a:xfrm>
            <a:custGeom>
              <a:rect b="b" l="l" r="r" t="t"/>
              <a:pathLst>
                <a:path extrusionOk="0" fill="none" h="10275" w="634">
                  <a:moveTo>
                    <a:pt x="0" y="1"/>
                  </a:moveTo>
                  <a:cubicBezTo>
                    <a:pt x="0" y="1"/>
                    <a:pt x="634" y="5605"/>
                    <a:pt x="0" y="1027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1823950" y="3251100"/>
              <a:ext cx="46725" cy="211000"/>
            </a:xfrm>
            <a:custGeom>
              <a:rect b="b" l="l" r="r" t="t"/>
              <a:pathLst>
                <a:path extrusionOk="0" fill="none" h="8440" w="1869">
                  <a:moveTo>
                    <a:pt x="100" y="1"/>
                  </a:moveTo>
                  <a:cubicBezTo>
                    <a:pt x="100" y="1"/>
                    <a:pt x="0" y="6505"/>
                    <a:pt x="100" y="7039"/>
                  </a:cubicBezTo>
                  <a:cubicBezTo>
                    <a:pt x="200" y="7539"/>
                    <a:pt x="1868" y="8440"/>
                    <a:pt x="1868" y="844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1559600" y="3245275"/>
              <a:ext cx="108425" cy="1236725"/>
            </a:xfrm>
            <a:custGeom>
              <a:rect b="b" l="l" r="r" t="t"/>
              <a:pathLst>
                <a:path extrusionOk="0" fill="none" h="49469" w="4337">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1613800" y="3245275"/>
              <a:ext cx="104250" cy="166800"/>
            </a:xfrm>
            <a:custGeom>
              <a:rect b="b" l="l" r="r" t="t"/>
              <a:pathLst>
                <a:path extrusionOk="0" fill="none" h="6672" w="4170">
                  <a:moveTo>
                    <a:pt x="4170" y="0"/>
                  </a:moveTo>
                  <a:cubicBezTo>
                    <a:pt x="4170" y="0"/>
                    <a:pt x="3603" y="5471"/>
                    <a:pt x="3136" y="5904"/>
                  </a:cubicBezTo>
                  <a:cubicBezTo>
                    <a:pt x="2669" y="6338"/>
                    <a:pt x="0" y="6672"/>
                    <a:pt x="0" y="6672"/>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1963200" y="3251100"/>
              <a:ext cx="68425" cy="160975"/>
            </a:xfrm>
            <a:custGeom>
              <a:rect b="b" l="l" r="r" t="t"/>
              <a:pathLst>
                <a:path extrusionOk="0" fill="none" h="6439" w="2737">
                  <a:moveTo>
                    <a:pt x="1" y="1"/>
                  </a:moveTo>
                  <a:cubicBezTo>
                    <a:pt x="1" y="1"/>
                    <a:pt x="201" y="4671"/>
                    <a:pt x="568" y="5104"/>
                  </a:cubicBezTo>
                  <a:cubicBezTo>
                    <a:pt x="968" y="5605"/>
                    <a:pt x="2736" y="6439"/>
                    <a:pt x="2736" y="643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1847300" y="3517950"/>
              <a:ext cx="155125" cy="1110825"/>
            </a:xfrm>
            <a:custGeom>
              <a:rect b="b" l="l" r="r" t="t"/>
              <a:pathLst>
                <a:path extrusionOk="0" fill="none" h="44433" w="6205">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1613800" y="3214400"/>
              <a:ext cx="416975" cy="223525"/>
            </a:xfrm>
            <a:custGeom>
              <a:rect b="b" l="l" r="r" t="t"/>
              <a:pathLst>
                <a:path extrusionOk="0" h="8941" w="16679">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1333600" y="3381200"/>
              <a:ext cx="490375" cy="337750"/>
            </a:xfrm>
            <a:custGeom>
              <a:rect b="b" l="l" r="r" t="t"/>
              <a:pathLst>
                <a:path extrusionOk="0" h="13510" w="19615">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1333600" y="3461250"/>
              <a:ext cx="489525" cy="257700"/>
            </a:xfrm>
            <a:custGeom>
              <a:rect b="b" l="l" r="r" t="t"/>
              <a:pathLst>
                <a:path extrusionOk="0" h="10308" w="19581">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1547925" y="3519625"/>
              <a:ext cx="60900" cy="60075"/>
            </a:xfrm>
            <a:custGeom>
              <a:rect b="b" l="l" r="r" t="t"/>
              <a:pathLst>
                <a:path extrusionOk="0" h="2403" w="2436">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1317750" y="3189425"/>
              <a:ext cx="1079975" cy="653900"/>
            </a:xfrm>
            <a:custGeom>
              <a:rect b="b" l="l" r="r" t="t"/>
              <a:pathLst>
                <a:path extrusionOk="0" h="26156" w="43199">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1704700" y="2548100"/>
              <a:ext cx="103425" cy="161425"/>
            </a:xfrm>
            <a:custGeom>
              <a:rect b="b" l="l" r="r" t="t"/>
              <a:pathLst>
                <a:path extrusionOk="0" h="6457" w="4137">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1705525" y="2548100"/>
              <a:ext cx="102600" cy="106100"/>
            </a:xfrm>
            <a:custGeom>
              <a:rect b="b" l="l" r="r" t="t"/>
              <a:pathLst>
                <a:path extrusionOk="0" h="4244" w="4104">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1490375" y="3499625"/>
              <a:ext cx="126775" cy="246150"/>
            </a:xfrm>
            <a:custGeom>
              <a:rect b="b" l="l" r="r" t="t"/>
              <a:pathLst>
                <a:path extrusionOk="0" h="9846" w="5071">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1476200" y="3511450"/>
              <a:ext cx="105100" cy="87800"/>
            </a:xfrm>
            <a:custGeom>
              <a:rect b="b" l="l" r="r" t="t"/>
              <a:pathLst>
                <a:path extrusionOk="0" h="3512" w="4204">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217550" y="2615650"/>
              <a:ext cx="201850" cy="206600"/>
            </a:xfrm>
            <a:custGeom>
              <a:rect b="b" l="l" r="r" t="t"/>
              <a:pathLst>
                <a:path extrusionOk="0" h="8264" w="8074">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175875" y="2775950"/>
              <a:ext cx="115925" cy="110750"/>
            </a:xfrm>
            <a:custGeom>
              <a:rect b="b" l="l" r="r" t="t"/>
              <a:pathLst>
                <a:path extrusionOk="0" h="4430" w="4637">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1441175" y="2675700"/>
              <a:ext cx="848950" cy="853975"/>
            </a:xfrm>
            <a:custGeom>
              <a:rect b="b" l="l" r="r" t="t"/>
              <a:pathLst>
                <a:path extrusionOk="0" h="34159" w="33958">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1616300" y="2874175"/>
              <a:ext cx="365275" cy="199925"/>
            </a:xfrm>
            <a:custGeom>
              <a:rect b="b" l="l" r="r" t="t"/>
              <a:pathLst>
                <a:path extrusionOk="0" h="7997" w="14611">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2045775" y="2951725"/>
              <a:ext cx="30875" cy="184325"/>
            </a:xfrm>
            <a:custGeom>
              <a:rect b="b" l="l" r="r" t="t"/>
              <a:pathLst>
                <a:path extrusionOk="0" fill="none" h="7373" w="1235">
                  <a:moveTo>
                    <a:pt x="167" y="0"/>
                  </a:moveTo>
                  <a:cubicBezTo>
                    <a:pt x="167" y="0"/>
                    <a:pt x="1235" y="3336"/>
                    <a:pt x="0" y="737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2066625" y="3003425"/>
              <a:ext cx="18375" cy="139300"/>
            </a:xfrm>
            <a:custGeom>
              <a:rect b="b" l="l" r="r" t="t"/>
              <a:pathLst>
                <a:path extrusionOk="0" fill="none" h="5572" w="735">
                  <a:moveTo>
                    <a:pt x="734" y="5571"/>
                  </a:moveTo>
                  <a:cubicBezTo>
                    <a:pt x="734" y="5571"/>
                    <a:pt x="601" y="2069"/>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1738050" y="3161050"/>
              <a:ext cx="257700" cy="80075"/>
            </a:xfrm>
            <a:custGeom>
              <a:rect b="b" l="l" r="r" t="t"/>
              <a:pathLst>
                <a:path extrusionOk="0" fill="none" h="3203" w="10308">
                  <a:moveTo>
                    <a:pt x="10308" y="1801"/>
                  </a:moveTo>
                  <a:cubicBezTo>
                    <a:pt x="10308" y="1801"/>
                    <a:pt x="5304" y="3202"/>
                    <a:pt x="1" y="0"/>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1838125" y="3136850"/>
              <a:ext cx="139300" cy="45050"/>
            </a:xfrm>
            <a:custGeom>
              <a:rect b="b" l="l" r="r" t="t"/>
              <a:pathLst>
                <a:path extrusionOk="0" fill="none" h="1802" w="5572">
                  <a:moveTo>
                    <a:pt x="5571" y="1"/>
                  </a:moveTo>
                  <a:cubicBezTo>
                    <a:pt x="5571" y="1"/>
                    <a:pt x="2869" y="1802"/>
                    <a:pt x="0" y="180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1479525" y="3212750"/>
              <a:ext cx="84250" cy="32550"/>
            </a:xfrm>
            <a:custGeom>
              <a:rect b="b" l="l" r="r" t="t"/>
              <a:pathLst>
                <a:path extrusionOk="0" fill="none" h="1302" w="3370">
                  <a:moveTo>
                    <a:pt x="3370" y="0"/>
                  </a:moveTo>
                  <a:cubicBezTo>
                    <a:pt x="3370" y="0"/>
                    <a:pt x="1669" y="1301"/>
                    <a:pt x="1" y="1101"/>
                  </a:cubicBezTo>
                </a:path>
              </a:pathLst>
            </a:custGeom>
            <a:noFill/>
            <a:ln cap="rnd" cmpd="sng" w="7500">
              <a:solidFill>
                <a:srgbClr val="1D2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1466200" y="3193550"/>
              <a:ext cx="62550" cy="28400"/>
            </a:xfrm>
            <a:custGeom>
              <a:rect b="b" l="l" r="r" t="t"/>
              <a:pathLst>
                <a:path extrusionOk="0" fill="none" h="1136" w="2502">
                  <a:moveTo>
                    <a:pt x="2502" y="1135"/>
                  </a:moveTo>
                  <a:cubicBezTo>
                    <a:pt x="2368" y="1135"/>
                    <a:pt x="601" y="968"/>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1941525" y="2780775"/>
              <a:ext cx="71750" cy="388625"/>
            </a:xfrm>
            <a:custGeom>
              <a:rect b="b" l="l" r="r" t="t"/>
              <a:pathLst>
                <a:path extrusionOk="0" fill="none" h="15545" w="2870">
                  <a:moveTo>
                    <a:pt x="234" y="0"/>
                  </a:moveTo>
                  <a:cubicBezTo>
                    <a:pt x="234" y="0"/>
                    <a:pt x="1" y="2735"/>
                    <a:pt x="34" y="3336"/>
                  </a:cubicBezTo>
                  <a:cubicBezTo>
                    <a:pt x="67" y="3903"/>
                    <a:pt x="1368" y="6371"/>
                    <a:pt x="1568" y="9207"/>
                  </a:cubicBezTo>
                  <a:cubicBezTo>
                    <a:pt x="1769" y="12009"/>
                    <a:pt x="2569" y="13577"/>
                    <a:pt x="2869" y="15545"/>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1513725" y="2747400"/>
              <a:ext cx="119275" cy="371975"/>
            </a:xfrm>
            <a:custGeom>
              <a:rect b="b" l="l" r="r" t="t"/>
              <a:pathLst>
                <a:path extrusionOk="0" fill="none" h="14879" w="4771">
                  <a:moveTo>
                    <a:pt x="3870" y="14878"/>
                  </a:moveTo>
                  <a:cubicBezTo>
                    <a:pt x="4103" y="13010"/>
                    <a:pt x="4771" y="6606"/>
                    <a:pt x="4037" y="4371"/>
                  </a:cubicBezTo>
                  <a:cubicBezTo>
                    <a:pt x="3336" y="2136"/>
                    <a:pt x="1001" y="1"/>
                    <a:pt x="0" y="1669"/>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1673000" y="2633175"/>
              <a:ext cx="155975" cy="135950"/>
            </a:xfrm>
            <a:custGeom>
              <a:rect b="b" l="l" r="r" t="t"/>
              <a:pathLst>
                <a:path extrusionOk="0" h="5438" w="6239">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1597125" y="2216450"/>
              <a:ext cx="474200" cy="326450"/>
            </a:xfrm>
            <a:custGeom>
              <a:rect b="b" l="l" r="r" t="t"/>
              <a:pathLst>
                <a:path extrusionOk="0" h="13058" w="18968">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1672175" y="2296200"/>
              <a:ext cx="282675" cy="321425"/>
            </a:xfrm>
            <a:custGeom>
              <a:rect b="b" l="l" r="r" t="t"/>
              <a:pathLst>
                <a:path extrusionOk="0" h="12857" w="11307">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1854800" y="2402150"/>
              <a:ext cx="45050" cy="106775"/>
            </a:xfrm>
            <a:custGeom>
              <a:rect b="b" l="l" r="r" t="t"/>
              <a:pathLst>
                <a:path extrusionOk="0" fill="none" h="4271" w="1802">
                  <a:moveTo>
                    <a:pt x="234" y="1"/>
                  </a:moveTo>
                  <a:cubicBezTo>
                    <a:pt x="234" y="1"/>
                    <a:pt x="1" y="1369"/>
                    <a:pt x="334" y="2536"/>
                  </a:cubicBezTo>
                  <a:cubicBezTo>
                    <a:pt x="334" y="2536"/>
                    <a:pt x="1368" y="2469"/>
                    <a:pt x="1568" y="2636"/>
                  </a:cubicBezTo>
                  <a:cubicBezTo>
                    <a:pt x="1802" y="2803"/>
                    <a:pt x="1535" y="3870"/>
                    <a:pt x="1035" y="4271"/>
                  </a:cubicBezTo>
                </a:path>
              </a:pathLst>
            </a:custGeom>
            <a:noFill/>
            <a:ln cap="rnd" cmpd="sng" w="7500">
              <a:solidFill>
                <a:srgbClr val="8937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1801425" y="2514750"/>
              <a:ext cx="70075" cy="36700"/>
            </a:xfrm>
            <a:custGeom>
              <a:rect b="b" l="l" r="r" t="t"/>
              <a:pathLst>
                <a:path extrusionOk="0" fill="none" h="1468" w="2803">
                  <a:moveTo>
                    <a:pt x="2803" y="934"/>
                  </a:moveTo>
                  <a:cubicBezTo>
                    <a:pt x="2803" y="934"/>
                    <a:pt x="968" y="1468"/>
                    <a:pt x="1" y="0"/>
                  </a:cubicBezTo>
                </a:path>
              </a:pathLst>
            </a:custGeom>
            <a:noFill/>
            <a:ln cap="rnd" cmpd="sng" w="7500">
              <a:solidFill>
                <a:srgbClr val="8937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1788075" y="2423000"/>
              <a:ext cx="18375" cy="27550"/>
            </a:xfrm>
            <a:custGeom>
              <a:rect b="b" l="l" r="r" t="t"/>
              <a:pathLst>
                <a:path extrusionOk="0" h="1102" w="735">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1884000" y="2423850"/>
              <a:ext cx="18350" cy="27550"/>
            </a:xfrm>
            <a:custGeom>
              <a:rect b="b" l="l" r="r" t="t"/>
              <a:pathLst>
                <a:path extrusionOk="0" h="1102" w="734">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1873150" y="2372250"/>
              <a:ext cx="47750" cy="29650"/>
            </a:xfrm>
            <a:custGeom>
              <a:rect b="b" l="l" r="r" t="t"/>
              <a:pathLst>
                <a:path extrusionOk="0" h="1186" w="191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1763900" y="2355625"/>
              <a:ext cx="69250" cy="46600"/>
            </a:xfrm>
            <a:custGeom>
              <a:rect b="b" l="l" r="r" t="t"/>
              <a:pathLst>
                <a:path extrusionOk="0" h="1864" w="277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1607950" y="2222525"/>
              <a:ext cx="215175" cy="229500"/>
            </a:xfrm>
            <a:custGeom>
              <a:rect b="b" l="l" r="r" t="t"/>
              <a:pathLst>
                <a:path extrusionOk="0" h="9180" w="8607">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1597125" y="2423350"/>
              <a:ext cx="100100" cy="115600"/>
            </a:xfrm>
            <a:custGeom>
              <a:rect b="b" l="l" r="r" t="t"/>
              <a:pathLst>
                <a:path extrusionOk="0" h="4624" w="4004">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1630475" y="2442200"/>
              <a:ext cx="42550" cy="63400"/>
            </a:xfrm>
            <a:custGeom>
              <a:rect b="b" l="l" r="r" t="t"/>
              <a:pathLst>
                <a:path extrusionOk="0" fill="none" h="2536" w="1702">
                  <a:moveTo>
                    <a:pt x="1602" y="2535"/>
                  </a:moveTo>
                  <a:cubicBezTo>
                    <a:pt x="1602" y="2535"/>
                    <a:pt x="0" y="2035"/>
                    <a:pt x="334" y="1001"/>
                  </a:cubicBezTo>
                  <a:cubicBezTo>
                    <a:pt x="668" y="0"/>
                    <a:pt x="1335" y="1001"/>
                    <a:pt x="1335" y="1001"/>
                  </a:cubicBezTo>
                  <a:lnTo>
                    <a:pt x="1702" y="2035"/>
                  </a:lnTo>
                </a:path>
              </a:pathLst>
            </a:custGeom>
            <a:noFill/>
            <a:ln cap="flat" cmpd="sng" w="10850">
              <a:solidFill>
                <a:srgbClr val="893737"/>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8"/>
          <p:cNvGrpSpPr/>
          <p:nvPr/>
        </p:nvGrpSpPr>
        <p:grpSpPr>
          <a:xfrm>
            <a:off x="2946675" y="3517650"/>
            <a:ext cx="961550" cy="803100"/>
            <a:chOff x="4781075" y="719300"/>
            <a:chExt cx="961550" cy="803100"/>
          </a:xfrm>
        </p:grpSpPr>
        <p:sp>
          <p:nvSpPr>
            <p:cNvPr id="708" name="Google Shape;708;p38"/>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38"/>
          <p:cNvGrpSpPr/>
          <p:nvPr/>
        </p:nvGrpSpPr>
        <p:grpSpPr>
          <a:xfrm>
            <a:off x="405800" y="226100"/>
            <a:ext cx="741400" cy="748050"/>
            <a:chOff x="1549600" y="449100"/>
            <a:chExt cx="741400" cy="748050"/>
          </a:xfrm>
        </p:grpSpPr>
        <p:sp>
          <p:nvSpPr>
            <p:cNvPr id="712" name="Google Shape;712;p38"/>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9"/>
          <p:cNvSpPr txBox="1"/>
          <p:nvPr>
            <p:ph idx="1" type="subTitle"/>
          </p:nvPr>
        </p:nvSpPr>
        <p:spPr>
          <a:xfrm>
            <a:off x="722504" y="2074774"/>
            <a:ext cx="3894600" cy="17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aims to make use of </a:t>
            </a:r>
            <a:r>
              <a:rPr lang="en">
                <a:solidFill>
                  <a:schemeClr val="accent3"/>
                </a:solidFill>
              </a:rPr>
              <a:t>machine learning</a:t>
            </a:r>
            <a:r>
              <a:rPr lang="en"/>
              <a:t> algorithms to enhance our ability to foresee </a:t>
            </a:r>
            <a:r>
              <a:rPr lang="en">
                <a:solidFill>
                  <a:schemeClr val="accent3"/>
                </a:solidFill>
              </a:rPr>
              <a:t>next-day closing prices</a:t>
            </a:r>
            <a:r>
              <a:rPr lang="en"/>
              <a:t> of stocks, effectively identifying potential opportunities and mitigating risks.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Optiver - Trading at The Close</a:t>
            </a:r>
            <a:endParaRPr/>
          </a:p>
        </p:txBody>
      </p:sp>
      <p:sp>
        <p:nvSpPr>
          <p:cNvPr id="722" name="Google Shape;722;p39"/>
          <p:cNvSpPr/>
          <p:nvPr/>
        </p:nvSpPr>
        <p:spPr>
          <a:xfrm>
            <a:off x="4718175" y="4532900"/>
            <a:ext cx="4122900" cy="2508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39"/>
          <p:cNvGrpSpPr/>
          <p:nvPr/>
        </p:nvGrpSpPr>
        <p:grpSpPr>
          <a:xfrm>
            <a:off x="4208325" y="878429"/>
            <a:ext cx="4891133" cy="3789517"/>
            <a:chOff x="-2139550" y="2500825"/>
            <a:chExt cx="6190524" cy="4796250"/>
          </a:xfrm>
        </p:grpSpPr>
        <p:sp>
          <p:nvSpPr>
            <p:cNvPr id="724" name="Google Shape;724;p39"/>
            <p:cNvSpPr/>
            <p:nvPr/>
          </p:nvSpPr>
          <p:spPr>
            <a:xfrm>
              <a:off x="-2139550" y="3097200"/>
              <a:ext cx="5635800" cy="4199875"/>
            </a:xfrm>
            <a:custGeom>
              <a:rect b="b" l="l" r="r" t="t"/>
              <a:pathLst>
                <a:path extrusionOk="0" h="167995" w="225432">
                  <a:moveTo>
                    <a:pt x="0" y="167995"/>
                  </a:moveTo>
                  <a:lnTo>
                    <a:pt x="90683" y="60923"/>
                  </a:lnTo>
                  <a:lnTo>
                    <a:pt x="119454" y="79133"/>
                  </a:lnTo>
                  <a:lnTo>
                    <a:pt x="156238" y="36157"/>
                  </a:lnTo>
                  <a:lnTo>
                    <a:pt x="180639" y="54731"/>
                  </a:lnTo>
                  <a:lnTo>
                    <a:pt x="225432" y="0"/>
                  </a:lnTo>
                </a:path>
              </a:pathLst>
            </a:custGeom>
            <a:noFill/>
            <a:ln cap="flat" cmpd="sng" w="152400">
              <a:solidFill>
                <a:schemeClr val="accent3"/>
              </a:solidFill>
              <a:prstDash val="solid"/>
              <a:miter lim="8000"/>
              <a:headEnd len="med" w="med" type="none"/>
              <a:tailEnd len="med" w="med" type="none"/>
            </a:ln>
          </p:spPr>
        </p:sp>
        <p:sp>
          <p:nvSpPr>
            <p:cNvPr id="725" name="Google Shape;725;p39"/>
            <p:cNvSpPr/>
            <p:nvPr/>
          </p:nvSpPr>
          <p:spPr>
            <a:xfrm rot="2161912">
              <a:off x="3352814" y="2604351"/>
              <a:ext cx="562020" cy="645548"/>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39"/>
          <p:cNvGrpSpPr/>
          <p:nvPr/>
        </p:nvGrpSpPr>
        <p:grpSpPr>
          <a:xfrm>
            <a:off x="7330762" y="2399396"/>
            <a:ext cx="1193538" cy="1119548"/>
            <a:chOff x="6410375" y="703200"/>
            <a:chExt cx="2108725" cy="1978000"/>
          </a:xfrm>
        </p:grpSpPr>
        <p:sp>
          <p:nvSpPr>
            <p:cNvPr id="727" name="Google Shape;727;p39"/>
            <p:cNvSpPr/>
            <p:nvPr/>
          </p:nvSpPr>
          <p:spPr>
            <a:xfrm>
              <a:off x="6410375" y="703200"/>
              <a:ext cx="2108725" cy="1978000"/>
            </a:xfrm>
            <a:custGeom>
              <a:rect b="b" l="l" r="r" t="t"/>
              <a:pathLst>
                <a:path extrusionOk="0" h="79120" w="84349">
                  <a:moveTo>
                    <a:pt x="1" y="0"/>
                  </a:moveTo>
                  <a:lnTo>
                    <a:pt x="1" y="79120"/>
                  </a:lnTo>
                  <a:lnTo>
                    <a:pt x="84349" y="79120"/>
                  </a:lnTo>
                  <a:lnTo>
                    <a:pt x="8434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6410375" y="703200"/>
              <a:ext cx="2108725" cy="179350"/>
            </a:xfrm>
            <a:custGeom>
              <a:rect b="b" l="l" r="r" t="t"/>
              <a:pathLst>
                <a:path extrusionOk="0" h="7174" w="84349">
                  <a:moveTo>
                    <a:pt x="1" y="0"/>
                  </a:moveTo>
                  <a:lnTo>
                    <a:pt x="1" y="7173"/>
                  </a:lnTo>
                  <a:lnTo>
                    <a:pt x="84349" y="7173"/>
                  </a:lnTo>
                  <a:lnTo>
                    <a:pt x="843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8383050" y="748025"/>
              <a:ext cx="91975" cy="91200"/>
            </a:xfrm>
            <a:custGeom>
              <a:rect b="b" l="l" r="r" t="t"/>
              <a:pathLst>
                <a:path extrusionOk="0" fill="none" h="3648" w="3679">
                  <a:moveTo>
                    <a:pt x="1" y="0"/>
                  </a:moveTo>
                  <a:lnTo>
                    <a:pt x="3679" y="3648"/>
                  </a:lnTo>
                </a:path>
              </a:pathLst>
            </a:custGeom>
            <a:noFill/>
            <a:ln cap="rnd" cmpd="sng" w="15950">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8383050" y="748025"/>
              <a:ext cx="91975" cy="91200"/>
            </a:xfrm>
            <a:custGeom>
              <a:rect b="b" l="l" r="r" t="t"/>
              <a:pathLst>
                <a:path extrusionOk="0" fill="none" h="3648" w="3679">
                  <a:moveTo>
                    <a:pt x="3679" y="0"/>
                  </a:moveTo>
                  <a:lnTo>
                    <a:pt x="1" y="3648"/>
                  </a:lnTo>
                </a:path>
              </a:pathLst>
            </a:custGeom>
            <a:noFill/>
            <a:ln cap="rnd" cmpd="sng" w="15950">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7290325" y="1232075"/>
              <a:ext cx="620100" cy="79050"/>
            </a:xfrm>
            <a:custGeom>
              <a:rect b="b" l="l" r="r" t="t"/>
              <a:pathLst>
                <a:path extrusionOk="0" h="3162" w="24804">
                  <a:moveTo>
                    <a:pt x="1" y="0"/>
                  </a:moveTo>
                  <a:lnTo>
                    <a:pt x="1" y="3162"/>
                  </a:lnTo>
                  <a:lnTo>
                    <a:pt x="24804" y="3162"/>
                  </a:lnTo>
                  <a:lnTo>
                    <a:pt x="248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7290325" y="1089975"/>
              <a:ext cx="957500" cy="79050"/>
            </a:xfrm>
            <a:custGeom>
              <a:rect b="b" l="l" r="r" t="t"/>
              <a:pathLst>
                <a:path extrusionOk="0" h="3162" w="38300">
                  <a:moveTo>
                    <a:pt x="1" y="0"/>
                  </a:moveTo>
                  <a:lnTo>
                    <a:pt x="1" y="3162"/>
                  </a:lnTo>
                  <a:lnTo>
                    <a:pt x="38299" y="3162"/>
                  </a:lnTo>
                  <a:lnTo>
                    <a:pt x="382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7504625" y="1377200"/>
              <a:ext cx="743950" cy="78300"/>
            </a:xfrm>
            <a:custGeom>
              <a:rect b="b" l="l" r="r" t="t"/>
              <a:pathLst>
                <a:path extrusionOk="0" h="3132" w="29758">
                  <a:moveTo>
                    <a:pt x="0" y="1"/>
                  </a:moveTo>
                  <a:lnTo>
                    <a:pt x="0" y="3132"/>
                  </a:lnTo>
                  <a:lnTo>
                    <a:pt x="29758" y="3132"/>
                  </a:lnTo>
                  <a:lnTo>
                    <a:pt x="297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7504625" y="1529200"/>
              <a:ext cx="743950" cy="78275"/>
            </a:xfrm>
            <a:custGeom>
              <a:rect b="b" l="l" r="r" t="t"/>
              <a:pathLst>
                <a:path extrusionOk="0" h="3131" w="29758">
                  <a:moveTo>
                    <a:pt x="0" y="0"/>
                  </a:moveTo>
                  <a:lnTo>
                    <a:pt x="0" y="3131"/>
                  </a:lnTo>
                  <a:lnTo>
                    <a:pt x="29758" y="3131"/>
                  </a:lnTo>
                  <a:lnTo>
                    <a:pt x="297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6977250" y="1681925"/>
              <a:ext cx="1271325" cy="79050"/>
            </a:xfrm>
            <a:custGeom>
              <a:rect b="b" l="l" r="r" t="t"/>
              <a:pathLst>
                <a:path extrusionOk="0" h="3162" w="50853">
                  <a:moveTo>
                    <a:pt x="1" y="1"/>
                  </a:moveTo>
                  <a:lnTo>
                    <a:pt x="1" y="3162"/>
                  </a:lnTo>
                  <a:lnTo>
                    <a:pt x="50853" y="3162"/>
                  </a:lnTo>
                  <a:lnTo>
                    <a:pt x="50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7329075" y="1377975"/>
              <a:ext cx="95025" cy="87400"/>
            </a:xfrm>
            <a:custGeom>
              <a:rect b="b" l="l" r="r" t="t"/>
              <a:pathLst>
                <a:path extrusionOk="0" h="3496" w="3801">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7347325" y="1381000"/>
              <a:ext cx="85900" cy="55500"/>
            </a:xfrm>
            <a:custGeom>
              <a:rect b="b" l="l" r="r" t="t"/>
              <a:pathLst>
                <a:path extrusionOk="0" fill="none" h="2220" w="3436">
                  <a:moveTo>
                    <a:pt x="3435" y="1"/>
                  </a:moveTo>
                  <a:lnTo>
                    <a:pt x="1155" y="2220"/>
                  </a:lnTo>
                  <a:lnTo>
                    <a:pt x="0" y="1095"/>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7329075" y="1522350"/>
              <a:ext cx="95025" cy="87400"/>
            </a:xfrm>
            <a:custGeom>
              <a:rect b="b" l="l" r="r" t="t"/>
              <a:pathLst>
                <a:path extrusionOk="0" h="3496" w="3801">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7346575" y="1535275"/>
              <a:ext cx="60800" cy="60800"/>
            </a:xfrm>
            <a:custGeom>
              <a:rect b="b" l="l" r="r" t="t"/>
              <a:pathLst>
                <a:path extrusionOk="0" fill="none" h="2432" w="2432">
                  <a:moveTo>
                    <a:pt x="2432" y="0"/>
                  </a:moveTo>
                  <a:lnTo>
                    <a:pt x="0" y="2432"/>
                  </a:lnTo>
                </a:path>
              </a:pathLst>
            </a:custGeom>
            <a:noFill/>
            <a:ln cap="rnd" cmpd="sng" w="18225">
              <a:solidFill>
                <a:srgbClr val="A5162E"/>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7342775" y="1531475"/>
              <a:ext cx="66875" cy="67650"/>
            </a:xfrm>
            <a:custGeom>
              <a:rect b="b" l="l" r="r" t="t"/>
              <a:pathLst>
                <a:path extrusionOk="0" fill="none" h="2706" w="2675">
                  <a:moveTo>
                    <a:pt x="0" y="0"/>
                  </a:moveTo>
                  <a:lnTo>
                    <a:pt x="2675" y="2705"/>
                  </a:lnTo>
                </a:path>
              </a:pathLst>
            </a:custGeom>
            <a:noFill/>
            <a:ln cap="rnd" cmpd="sng" w="18225">
              <a:solidFill>
                <a:schemeClr val="dk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6574500" y="1047425"/>
              <a:ext cx="587425" cy="552450"/>
            </a:xfrm>
            <a:custGeom>
              <a:rect b="b" l="l" r="r" t="t"/>
              <a:pathLst>
                <a:path extrusionOk="0" h="22098" w="23497">
                  <a:moveTo>
                    <a:pt x="1" y="0"/>
                  </a:moveTo>
                  <a:lnTo>
                    <a:pt x="1" y="22098"/>
                  </a:lnTo>
                  <a:lnTo>
                    <a:pt x="23497" y="22098"/>
                  </a:lnTo>
                  <a:lnTo>
                    <a:pt x="234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6644425" y="1320225"/>
              <a:ext cx="446850" cy="279650"/>
            </a:xfrm>
            <a:custGeom>
              <a:rect b="b" l="l" r="r" t="t"/>
              <a:pathLst>
                <a:path extrusionOk="0" h="11186" w="17874">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6725725" y="1087100"/>
              <a:ext cx="284225" cy="258050"/>
            </a:xfrm>
            <a:custGeom>
              <a:rect b="b" l="l" r="r" t="t"/>
              <a:pathLst>
                <a:path extrusionOk="0" h="10322" w="11369">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7312375" y="2038325"/>
              <a:ext cx="239375" cy="321450"/>
            </a:xfrm>
            <a:custGeom>
              <a:rect b="b" l="l" r="r" t="t"/>
              <a:pathLst>
                <a:path extrusionOk="0" h="12858" w="9575">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6658100" y="2031475"/>
              <a:ext cx="244700" cy="328300"/>
            </a:xfrm>
            <a:custGeom>
              <a:rect b="b" l="l" r="r" t="t"/>
              <a:pathLst>
                <a:path extrusionOk="0" h="13132" w="9788">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6781975" y="1893925"/>
              <a:ext cx="329050" cy="259150"/>
            </a:xfrm>
            <a:custGeom>
              <a:rect b="b" l="l" r="r" t="t"/>
              <a:pathLst>
                <a:path extrusionOk="0" h="10366" w="13162">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7111750" y="1893175"/>
              <a:ext cx="322225" cy="265225"/>
            </a:xfrm>
            <a:custGeom>
              <a:rect b="b" l="l" r="r" t="t"/>
              <a:pathLst>
                <a:path extrusionOk="0" h="10609" w="12889">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6617825" y="2340000"/>
              <a:ext cx="976500" cy="30400"/>
            </a:xfrm>
            <a:custGeom>
              <a:rect b="b" l="l" r="r" t="t"/>
              <a:pathLst>
                <a:path extrusionOk="0" h="1216" w="39060">
                  <a:moveTo>
                    <a:pt x="1" y="0"/>
                  </a:moveTo>
                  <a:lnTo>
                    <a:pt x="1" y="1216"/>
                  </a:lnTo>
                  <a:lnTo>
                    <a:pt x="39059" y="1216"/>
                  </a:lnTo>
                  <a:lnTo>
                    <a:pt x="39059" y="0"/>
                  </a:lnTo>
                  <a:close/>
                </a:path>
              </a:pathLst>
            </a:custGeom>
            <a:solidFill>
              <a:srgbClr val="6A8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6747000" y="2089975"/>
              <a:ext cx="386050" cy="235600"/>
            </a:xfrm>
            <a:custGeom>
              <a:rect b="b" l="l" r="r" t="t"/>
              <a:pathLst>
                <a:path extrusionOk="0" h="9424" w="15442">
                  <a:moveTo>
                    <a:pt x="1" y="1"/>
                  </a:moveTo>
                  <a:lnTo>
                    <a:pt x="14469" y="9424"/>
                  </a:lnTo>
                  <a:lnTo>
                    <a:pt x="15442" y="8633"/>
                  </a:lnTo>
                  <a:lnTo>
                    <a:pt x="1" y="1"/>
                  </a:ln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6574500" y="2504125"/>
              <a:ext cx="1674075" cy="79050"/>
            </a:xfrm>
            <a:custGeom>
              <a:rect b="b" l="l" r="r" t="t"/>
              <a:pathLst>
                <a:path extrusionOk="0" h="3162" w="66963">
                  <a:moveTo>
                    <a:pt x="1" y="1"/>
                  </a:moveTo>
                  <a:lnTo>
                    <a:pt x="1" y="3162"/>
                  </a:lnTo>
                  <a:lnTo>
                    <a:pt x="66963" y="3162"/>
                  </a:lnTo>
                  <a:lnTo>
                    <a:pt x="669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7769075" y="1903825"/>
              <a:ext cx="467350" cy="467350"/>
            </a:xfrm>
            <a:custGeom>
              <a:rect b="b" l="l" r="r" t="t"/>
              <a:pathLst>
                <a:path extrusionOk="0" h="18694" w="18694">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7807825" y="1959275"/>
              <a:ext cx="389850" cy="355100"/>
            </a:xfrm>
            <a:custGeom>
              <a:rect b="b" l="l" r="r" t="t"/>
              <a:pathLst>
                <a:path extrusionOk="0" h="14204" w="15594">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7839725" y="1987600"/>
              <a:ext cx="326775" cy="298475"/>
            </a:xfrm>
            <a:custGeom>
              <a:rect b="b" l="l" r="r" t="t"/>
              <a:pathLst>
                <a:path extrusionOk="0" h="11939" w="13071">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7915725" y="2044400"/>
              <a:ext cx="175550" cy="175550"/>
            </a:xfrm>
            <a:custGeom>
              <a:rect b="b" l="l" r="r" t="t"/>
              <a:pathLst>
                <a:path extrusionOk="0" h="7022" w="7022">
                  <a:moveTo>
                    <a:pt x="1003" y="0"/>
                  </a:moveTo>
                  <a:lnTo>
                    <a:pt x="0" y="1003"/>
                  </a:lnTo>
                  <a:lnTo>
                    <a:pt x="6019" y="7022"/>
                  </a:lnTo>
                  <a:lnTo>
                    <a:pt x="7022" y="6019"/>
                  </a:lnTo>
                  <a:lnTo>
                    <a:pt x="1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7915725" y="2043625"/>
              <a:ext cx="176325" cy="176325"/>
            </a:xfrm>
            <a:custGeom>
              <a:rect b="b" l="l" r="r" t="t"/>
              <a:pathLst>
                <a:path extrusionOk="0" h="7053" w="7053">
                  <a:moveTo>
                    <a:pt x="6019" y="1"/>
                  </a:moveTo>
                  <a:lnTo>
                    <a:pt x="0" y="6019"/>
                  </a:lnTo>
                  <a:lnTo>
                    <a:pt x="1034" y="7053"/>
                  </a:lnTo>
                  <a:lnTo>
                    <a:pt x="7052" y="1034"/>
                  </a:lnTo>
                  <a:lnTo>
                    <a:pt x="601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39"/>
          <p:cNvSpPr txBox="1"/>
          <p:nvPr>
            <p:ph type="title"/>
          </p:nvPr>
        </p:nvSpPr>
        <p:spPr>
          <a:xfrm>
            <a:off x="722353" y="1389826"/>
            <a:ext cx="3894600" cy="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757" name="Google Shape;757;p39"/>
          <p:cNvGrpSpPr/>
          <p:nvPr/>
        </p:nvGrpSpPr>
        <p:grpSpPr>
          <a:xfrm>
            <a:off x="5361198" y="3231907"/>
            <a:ext cx="2586336" cy="1404578"/>
            <a:chOff x="5361198" y="3162832"/>
            <a:chExt cx="2586336" cy="1404578"/>
          </a:xfrm>
        </p:grpSpPr>
        <p:sp>
          <p:nvSpPr>
            <p:cNvPr id="758" name="Google Shape;758;p39"/>
            <p:cNvSpPr/>
            <p:nvPr/>
          </p:nvSpPr>
          <p:spPr>
            <a:xfrm>
              <a:off x="7003488" y="3867117"/>
              <a:ext cx="636640" cy="666872"/>
            </a:xfrm>
            <a:custGeom>
              <a:rect b="b" l="l" r="r" t="t"/>
              <a:pathLst>
                <a:path extrusionOk="0" h="49125" w="46898">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219236" y="3941453"/>
              <a:ext cx="380046" cy="592535"/>
            </a:xfrm>
            <a:custGeom>
              <a:rect b="b" l="l" r="r" t="t"/>
              <a:pathLst>
                <a:path extrusionOk="0" fill="none" h="43649" w="27996">
                  <a:moveTo>
                    <a:pt x="27995" y="43648"/>
                  </a:moveTo>
                  <a:cubicBezTo>
                    <a:pt x="27995" y="43648"/>
                    <a:pt x="9727" y="1854"/>
                    <a:pt x="1" y="0"/>
                  </a:cubicBezTo>
                </a:path>
              </a:pathLst>
            </a:custGeom>
            <a:noFill/>
            <a:ln cap="flat" cmpd="sng" w="42550">
              <a:solidFill>
                <a:srgbClr val="14723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7613291" y="3167787"/>
              <a:ext cx="48286" cy="48286"/>
            </a:xfrm>
            <a:custGeom>
              <a:rect b="b" l="l" r="r" t="t"/>
              <a:pathLst>
                <a:path extrusionOk="0" h="3557" w="3557">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5600118" y="3162832"/>
              <a:ext cx="2108510" cy="1300594"/>
            </a:xfrm>
            <a:custGeom>
              <a:rect b="b" l="l" r="r" t="t"/>
              <a:pathLst>
                <a:path extrusionOk="0" h="95808" w="155323">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5361198" y="4463833"/>
              <a:ext cx="2586336" cy="72626"/>
            </a:xfrm>
            <a:custGeom>
              <a:rect b="b" l="l" r="r" t="t"/>
              <a:pathLst>
                <a:path extrusionOk="0" h="5350" w="190522">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5362026" y="4536446"/>
              <a:ext cx="2585087" cy="30965"/>
            </a:xfrm>
            <a:custGeom>
              <a:rect b="b" l="l" r="r" t="t"/>
              <a:pathLst>
                <a:path extrusionOk="0" h="2281" w="19043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6453823" y="4463005"/>
              <a:ext cx="400666" cy="42096"/>
            </a:xfrm>
            <a:custGeom>
              <a:rect b="b" l="l" r="r" t="t"/>
              <a:pathLst>
                <a:path extrusionOk="0" h="3101" w="29515">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5600118" y="4401931"/>
              <a:ext cx="2108510" cy="61088"/>
            </a:xfrm>
            <a:custGeom>
              <a:rect b="b" l="l" r="r" t="t"/>
              <a:pathLst>
                <a:path extrusionOk="0" h="4500" w="155323">
                  <a:moveTo>
                    <a:pt x="0" y="1"/>
                  </a:moveTo>
                  <a:lnTo>
                    <a:pt x="0" y="4499"/>
                  </a:lnTo>
                  <a:lnTo>
                    <a:pt x="155322" y="4499"/>
                  </a:lnTo>
                  <a:lnTo>
                    <a:pt x="1553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5684704" y="3255264"/>
              <a:ext cx="1939325" cy="1146680"/>
            </a:xfrm>
            <a:custGeom>
              <a:rect b="b" l="l" r="r" t="t"/>
              <a:pathLst>
                <a:path extrusionOk="0" h="84470" w="142860">
                  <a:moveTo>
                    <a:pt x="0" y="1"/>
                  </a:moveTo>
                  <a:lnTo>
                    <a:pt x="0" y="84470"/>
                  </a:lnTo>
                  <a:lnTo>
                    <a:pt x="142860" y="84470"/>
                  </a:lnTo>
                  <a:lnTo>
                    <a:pt x="142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6486837" y="3420730"/>
              <a:ext cx="1007632" cy="766241"/>
            </a:xfrm>
            <a:custGeom>
              <a:rect b="b" l="l" r="r" t="t"/>
              <a:pathLst>
                <a:path extrusionOk="0" h="56445" w="74227">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39"/>
            <p:cNvGrpSpPr/>
            <p:nvPr/>
          </p:nvGrpSpPr>
          <p:grpSpPr>
            <a:xfrm>
              <a:off x="6490761" y="3417051"/>
              <a:ext cx="1007613" cy="766303"/>
              <a:chOff x="3484693" y="2832063"/>
              <a:chExt cx="1957840" cy="1488963"/>
            </a:xfrm>
          </p:grpSpPr>
          <p:sp>
            <p:nvSpPr>
              <p:cNvPr id="769" name="Google Shape;769;p39"/>
              <p:cNvSpPr/>
              <p:nvPr/>
            </p:nvSpPr>
            <p:spPr>
              <a:xfrm>
                <a:off x="3555434"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3687400"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3818463"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3949985"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4081952"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4213918"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9"/>
              <p:cNvSpPr/>
              <p:nvPr/>
            </p:nvSpPr>
            <p:spPr>
              <a:xfrm>
                <a:off x="4345426"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p:cNvSpPr/>
              <p:nvPr/>
            </p:nvSpPr>
            <p:spPr>
              <a:xfrm>
                <a:off x="4476503" y="2832063"/>
                <a:ext cx="0" cy="1488963"/>
              </a:xfrm>
              <a:custGeom>
                <a:rect b="b" l="l" r="r" t="t"/>
                <a:pathLst>
                  <a:path extrusionOk="0" fill="none" h="107935" w="0">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4608455"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4739977"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4871943"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5003006"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5134528"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5266495" y="2832063"/>
                <a:ext cx="15" cy="1488963"/>
              </a:xfrm>
              <a:custGeom>
                <a:rect b="b" l="l" r="r" t="t"/>
                <a:pathLst>
                  <a:path extrusionOk="0" fill="none" h="107935" w="1">
                    <a:moveTo>
                      <a:pt x="0" y="0"/>
                    </a:moveTo>
                    <a:lnTo>
                      <a:pt x="0"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5398002" y="2832063"/>
                <a:ext cx="15" cy="1488963"/>
              </a:xfrm>
              <a:custGeom>
                <a:rect b="b" l="l" r="r" t="t"/>
                <a:pathLst>
                  <a:path extrusionOk="0" fill="none" h="107935" w="1">
                    <a:moveTo>
                      <a:pt x="1" y="0"/>
                    </a:moveTo>
                    <a:lnTo>
                      <a:pt x="1" y="107935"/>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3484693" y="2954426"/>
                <a:ext cx="1957840" cy="15"/>
              </a:xfrm>
              <a:custGeom>
                <a:rect b="b" l="l" r="r" t="t"/>
                <a:pathLst>
                  <a:path extrusionOk="0" fill="none" h="1" w="160216">
                    <a:moveTo>
                      <a:pt x="0" y="1"/>
                    </a:moveTo>
                    <a:lnTo>
                      <a:pt x="160216" y="1"/>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3484693" y="3086391"/>
                <a:ext cx="1957840" cy="15"/>
              </a:xfrm>
              <a:custGeom>
                <a:rect b="b" l="l" r="r" t="t"/>
                <a:pathLst>
                  <a:path extrusionOk="0" fill="none" h="1" w="160216">
                    <a:moveTo>
                      <a:pt x="0" y="1"/>
                    </a:moveTo>
                    <a:lnTo>
                      <a:pt x="160216" y="1"/>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3484693" y="3217912"/>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3484693" y="3348973"/>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3484693" y="3480938"/>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3484693" y="3612889"/>
                <a:ext cx="1957840" cy="15"/>
              </a:xfrm>
              <a:custGeom>
                <a:rect b="b" l="l" r="r" t="t"/>
                <a:pathLst>
                  <a:path extrusionOk="0" fill="none" h="1" w="160216">
                    <a:moveTo>
                      <a:pt x="0" y="1"/>
                    </a:moveTo>
                    <a:lnTo>
                      <a:pt x="160216" y="1"/>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3484693" y="3744410"/>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3484693" y="3876375"/>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3484693" y="4007436"/>
                <a:ext cx="1957840" cy="15"/>
              </a:xfrm>
              <a:custGeom>
                <a:rect b="b" l="l" r="r" t="t"/>
                <a:pathLst>
                  <a:path extrusionOk="0" fill="none" h="1" w="160216">
                    <a:moveTo>
                      <a:pt x="0" y="0"/>
                    </a:moveTo>
                    <a:lnTo>
                      <a:pt x="160216" y="0"/>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3484693" y="4138942"/>
                <a:ext cx="1957840" cy="15"/>
              </a:xfrm>
              <a:custGeom>
                <a:rect b="b" l="l" r="r" t="t"/>
                <a:pathLst>
                  <a:path extrusionOk="0" fill="none" h="1" w="160216">
                    <a:moveTo>
                      <a:pt x="0" y="1"/>
                    </a:moveTo>
                    <a:lnTo>
                      <a:pt x="160216" y="1"/>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484693" y="4270907"/>
                <a:ext cx="1957840" cy="15"/>
              </a:xfrm>
              <a:custGeom>
                <a:rect b="b" l="l" r="r" t="t"/>
                <a:pathLst>
                  <a:path extrusionOk="0" fill="none" h="1" w="160216">
                    <a:moveTo>
                      <a:pt x="0" y="1"/>
                    </a:moveTo>
                    <a:lnTo>
                      <a:pt x="160216" y="1"/>
                    </a:lnTo>
                  </a:path>
                </a:pathLst>
              </a:custGeom>
              <a:noFill/>
              <a:ln cap="flat" cmpd="sng" w="5325">
                <a:solidFill>
                  <a:srgbClr val="D2E3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9"/>
            <p:cNvSpPr/>
            <p:nvPr/>
          </p:nvSpPr>
          <p:spPr>
            <a:xfrm>
              <a:off x="6552445" y="3597734"/>
              <a:ext cx="873524" cy="499696"/>
            </a:xfrm>
            <a:custGeom>
              <a:rect b="b" l="l" r="r" t="t"/>
              <a:pathLst>
                <a:path extrusionOk="0" fill="none" h="36810" w="64348">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cap="flat" cmpd="sng" w="34200">
              <a:solidFill>
                <a:schemeClr val="dk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6536345" y="4054927"/>
              <a:ext cx="33856" cy="33842"/>
            </a:xfrm>
            <a:custGeom>
              <a:rect b="b" l="l" r="r" t="t"/>
              <a:pathLst>
                <a:path extrusionOk="0" h="2493" w="2494">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7408634" y="3587417"/>
              <a:ext cx="33842" cy="33856"/>
            </a:xfrm>
            <a:custGeom>
              <a:rect b="b" l="l" r="r" t="t"/>
              <a:pathLst>
                <a:path extrusionOk="0" h="2494" w="2493">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6024703" y="4221207"/>
              <a:ext cx="1471001" cy="101107"/>
            </a:xfrm>
            <a:custGeom>
              <a:rect b="b" l="l" r="r" t="t"/>
              <a:pathLst>
                <a:path extrusionOk="0" fill="none" h="7448" w="108361">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cap="flat" cmpd="sng" w="212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7204792" y="3375335"/>
              <a:ext cx="146081" cy="136592"/>
            </a:xfrm>
            <a:custGeom>
              <a:rect b="b" l="l" r="r" t="t"/>
              <a:pathLst>
                <a:path extrusionOk="0" h="10062" w="10761">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39"/>
          <p:cNvGrpSpPr/>
          <p:nvPr/>
        </p:nvGrpSpPr>
        <p:grpSpPr>
          <a:xfrm>
            <a:off x="5001520" y="2825741"/>
            <a:ext cx="1344605" cy="1261182"/>
            <a:chOff x="1072475" y="1387850"/>
            <a:chExt cx="2988675" cy="2803250"/>
          </a:xfrm>
        </p:grpSpPr>
        <p:sp>
          <p:nvSpPr>
            <p:cNvPr id="801" name="Google Shape;801;p39"/>
            <p:cNvSpPr/>
            <p:nvPr/>
          </p:nvSpPr>
          <p:spPr>
            <a:xfrm>
              <a:off x="1072475" y="1387850"/>
              <a:ext cx="2988675" cy="2803250"/>
            </a:xfrm>
            <a:custGeom>
              <a:rect b="b" l="l" r="r" t="t"/>
              <a:pathLst>
                <a:path extrusionOk="0" h="112130" w="119547">
                  <a:moveTo>
                    <a:pt x="0" y="0"/>
                  </a:moveTo>
                  <a:lnTo>
                    <a:pt x="0" y="112130"/>
                  </a:lnTo>
                  <a:lnTo>
                    <a:pt x="119547" y="112130"/>
                  </a:lnTo>
                  <a:lnTo>
                    <a:pt x="11954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1072475" y="1387850"/>
              <a:ext cx="2988675" cy="254575"/>
            </a:xfrm>
            <a:custGeom>
              <a:rect b="b" l="l" r="r" t="t"/>
              <a:pathLst>
                <a:path extrusionOk="0" h="10183" w="119547">
                  <a:moveTo>
                    <a:pt x="0" y="0"/>
                  </a:moveTo>
                  <a:lnTo>
                    <a:pt x="0" y="10183"/>
                  </a:lnTo>
                  <a:lnTo>
                    <a:pt x="119547" y="10183"/>
                  </a:lnTo>
                  <a:lnTo>
                    <a:pt x="1195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3867350" y="1450925"/>
              <a:ext cx="129225" cy="129200"/>
            </a:xfrm>
            <a:custGeom>
              <a:rect b="b" l="l" r="r" t="t"/>
              <a:pathLst>
                <a:path extrusionOk="0" fill="none" h="5168" w="5169">
                  <a:moveTo>
                    <a:pt x="1" y="0"/>
                  </a:moveTo>
                  <a:lnTo>
                    <a:pt x="5168" y="5168"/>
                  </a:lnTo>
                </a:path>
              </a:pathLst>
            </a:custGeom>
            <a:noFill/>
            <a:ln cap="rnd" cmpd="sng" w="22025">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3867350" y="1450925"/>
              <a:ext cx="129225" cy="129200"/>
            </a:xfrm>
            <a:custGeom>
              <a:rect b="b" l="l" r="r" t="t"/>
              <a:pathLst>
                <a:path extrusionOk="0" fill="none" h="5168" w="5169">
                  <a:moveTo>
                    <a:pt x="5168" y="0"/>
                  </a:moveTo>
                  <a:lnTo>
                    <a:pt x="1" y="5168"/>
                  </a:lnTo>
                </a:path>
              </a:pathLst>
            </a:custGeom>
            <a:noFill/>
            <a:ln cap="rnd" cmpd="sng" w="22025">
              <a:solidFill>
                <a:srgbClr val="F2F2F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2319450" y="2137850"/>
              <a:ext cx="879225" cy="111750"/>
            </a:xfrm>
            <a:custGeom>
              <a:rect b="b" l="l" r="r" t="t"/>
              <a:pathLst>
                <a:path extrusionOk="0" h="4470" w="35169">
                  <a:moveTo>
                    <a:pt x="1" y="1"/>
                  </a:moveTo>
                  <a:lnTo>
                    <a:pt x="1" y="4469"/>
                  </a:lnTo>
                  <a:lnTo>
                    <a:pt x="35169" y="4469"/>
                  </a:lnTo>
                  <a:lnTo>
                    <a:pt x="351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2319450" y="1936500"/>
              <a:ext cx="1357200" cy="111725"/>
            </a:xfrm>
            <a:custGeom>
              <a:rect b="b" l="l" r="r" t="t"/>
              <a:pathLst>
                <a:path extrusionOk="0" h="4469" w="54288">
                  <a:moveTo>
                    <a:pt x="1" y="0"/>
                  </a:moveTo>
                  <a:lnTo>
                    <a:pt x="1" y="4468"/>
                  </a:lnTo>
                  <a:lnTo>
                    <a:pt x="54288" y="4468"/>
                  </a:lnTo>
                  <a:lnTo>
                    <a:pt x="542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2609725" y="2342275"/>
              <a:ext cx="1066925" cy="111725"/>
            </a:xfrm>
            <a:custGeom>
              <a:rect b="b" l="l" r="r" t="t"/>
              <a:pathLst>
                <a:path extrusionOk="0" h="4469" w="42677">
                  <a:moveTo>
                    <a:pt x="1" y="0"/>
                  </a:moveTo>
                  <a:lnTo>
                    <a:pt x="1" y="4468"/>
                  </a:lnTo>
                  <a:lnTo>
                    <a:pt x="42677" y="4468"/>
                  </a:lnTo>
                  <a:lnTo>
                    <a:pt x="42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2609725" y="2558850"/>
              <a:ext cx="1066925" cy="111725"/>
            </a:xfrm>
            <a:custGeom>
              <a:rect b="b" l="l" r="r" t="t"/>
              <a:pathLst>
                <a:path extrusionOk="0" h="4469" w="42677">
                  <a:moveTo>
                    <a:pt x="1" y="0"/>
                  </a:moveTo>
                  <a:lnTo>
                    <a:pt x="1" y="4468"/>
                  </a:lnTo>
                  <a:lnTo>
                    <a:pt x="42677" y="4468"/>
                  </a:lnTo>
                  <a:lnTo>
                    <a:pt x="42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1874925" y="2773875"/>
              <a:ext cx="1801725" cy="112500"/>
            </a:xfrm>
            <a:custGeom>
              <a:rect b="b" l="l" r="r" t="t"/>
              <a:pathLst>
                <a:path extrusionOk="0" h="4500" w="72069">
                  <a:moveTo>
                    <a:pt x="0" y="1"/>
                  </a:moveTo>
                  <a:lnTo>
                    <a:pt x="0" y="4500"/>
                  </a:lnTo>
                  <a:lnTo>
                    <a:pt x="72069" y="4500"/>
                  </a:lnTo>
                  <a:lnTo>
                    <a:pt x="720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2388600" y="2332400"/>
              <a:ext cx="142900" cy="131475"/>
            </a:xfrm>
            <a:custGeom>
              <a:rect b="b" l="l" r="r" t="t"/>
              <a:pathLst>
                <a:path extrusionOk="0" h="5259" w="5716">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2415975" y="2336950"/>
              <a:ext cx="127675" cy="85125"/>
            </a:xfrm>
            <a:custGeom>
              <a:rect b="b" l="l" r="r" t="t"/>
              <a:pathLst>
                <a:path extrusionOk="0" fill="none" h="3405" w="5107">
                  <a:moveTo>
                    <a:pt x="5107" y="1"/>
                  </a:moveTo>
                  <a:lnTo>
                    <a:pt x="1763" y="3405"/>
                  </a:lnTo>
                  <a:lnTo>
                    <a:pt x="0" y="1642"/>
                  </a:lnTo>
                </a:path>
              </a:pathLst>
            </a:custGeom>
            <a:noFill/>
            <a:ln cap="rnd" cmpd="sng" w="281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2388600" y="2548950"/>
              <a:ext cx="142900" cy="131500"/>
            </a:xfrm>
            <a:custGeom>
              <a:rect b="b" l="l" r="r" t="t"/>
              <a:pathLst>
                <a:path extrusionOk="0" h="5260" w="5716">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2415975" y="2553525"/>
              <a:ext cx="127675" cy="83600"/>
            </a:xfrm>
            <a:custGeom>
              <a:rect b="b" l="l" r="r" t="t"/>
              <a:pathLst>
                <a:path extrusionOk="0" fill="none" h="3344" w="5107">
                  <a:moveTo>
                    <a:pt x="5107" y="0"/>
                  </a:moveTo>
                  <a:lnTo>
                    <a:pt x="1763" y="3344"/>
                  </a:lnTo>
                  <a:lnTo>
                    <a:pt x="0" y="1611"/>
                  </a:lnTo>
                </a:path>
              </a:pathLst>
            </a:custGeom>
            <a:noFill/>
            <a:ln cap="rnd" cmpd="sng" w="281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1302725" y="1875700"/>
              <a:ext cx="832875" cy="782700"/>
            </a:xfrm>
            <a:custGeom>
              <a:rect b="b" l="l" r="r" t="t"/>
              <a:pathLst>
                <a:path extrusionOk="0" h="31308" w="33315">
                  <a:moveTo>
                    <a:pt x="0" y="0"/>
                  </a:moveTo>
                  <a:lnTo>
                    <a:pt x="0" y="31308"/>
                  </a:lnTo>
                  <a:lnTo>
                    <a:pt x="33314" y="31308"/>
                  </a:lnTo>
                  <a:lnTo>
                    <a:pt x="333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1403800" y="2262475"/>
              <a:ext cx="631475" cy="396700"/>
            </a:xfrm>
            <a:custGeom>
              <a:rect b="b" l="l" r="r" t="t"/>
              <a:pathLst>
                <a:path extrusionOk="0" h="15868" w="25259">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1517775" y="1931550"/>
              <a:ext cx="402775" cy="367050"/>
            </a:xfrm>
            <a:custGeom>
              <a:rect b="b" l="l" r="r" t="t"/>
              <a:pathLst>
                <a:path extrusionOk="0" h="14682" w="16111">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2349850" y="3279225"/>
              <a:ext cx="338950" cy="457475"/>
            </a:xfrm>
            <a:custGeom>
              <a:rect b="b" l="l" r="r" t="t"/>
              <a:pathLst>
                <a:path extrusionOk="0" h="18299" w="13558">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1422775" y="3270100"/>
              <a:ext cx="346550" cy="466600"/>
            </a:xfrm>
            <a:custGeom>
              <a:rect b="b" l="l" r="r" t="t"/>
              <a:pathLst>
                <a:path extrusionOk="0" h="18664" w="13862">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1598325" y="3074050"/>
              <a:ext cx="465825" cy="367050"/>
            </a:xfrm>
            <a:custGeom>
              <a:rect b="b" l="l" r="r" t="t"/>
              <a:pathLst>
                <a:path extrusionOk="0" h="14682" w="18633">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2064900" y="3073275"/>
              <a:ext cx="456725" cy="376175"/>
            </a:xfrm>
            <a:custGeom>
              <a:rect b="b" l="l" r="r" t="t"/>
              <a:pathLst>
                <a:path extrusionOk="0" h="15047" w="18269">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1995750" y="3624975"/>
              <a:ext cx="125400" cy="125400"/>
            </a:xfrm>
            <a:custGeom>
              <a:rect b="b" l="l" r="r" t="t"/>
              <a:pathLst>
                <a:path extrusionOk="0" h="5016" w="5016">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1365800" y="3707800"/>
              <a:ext cx="1383775" cy="42575"/>
            </a:xfrm>
            <a:custGeom>
              <a:rect b="b" l="l" r="r" t="t"/>
              <a:pathLst>
                <a:path extrusionOk="0" h="1703" w="55351">
                  <a:moveTo>
                    <a:pt x="0" y="0"/>
                  </a:moveTo>
                  <a:lnTo>
                    <a:pt x="0" y="1702"/>
                  </a:lnTo>
                  <a:lnTo>
                    <a:pt x="55351" y="1702"/>
                  </a:lnTo>
                  <a:lnTo>
                    <a:pt x="55351" y="0"/>
                  </a:lnTo>
                  <a:close/>
                </a:path>
              </a:pathLst>
            </a:custGeom>
            <a:solidFill>
              <a:srgbClr val="6A88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2058050" y="3402325"/>
              <a:ext cx="553225" cy="305500"/>
            </a:xfrm>
            <a:custGeom>
              <a:rect b="b" l="l" r="r" t="t"/>
              <a:pathLst>
                <a:path extrusionOk="0" h="12220" w="22129">
                  <a:moveTo>
                    <a:pt x="22129" y="0"/>
                  </a:moveTo>
                  <a:lnTo>
                    <a:pt x="1" y="10426"/>
                  </a:lnTo>
                  <a:lnTo>
                    <a:pt x="244" y="12219"/>
                  </a:lnTo>
                  <a:lnTo>
                    <a:pt x="22129" y="0"/>
                  </a:ln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1302725" y="3939550"/>
              <a:ext cx="2373925" cy="112500"/>
            </a:xfrm>
            <a:custGeom>
              <a:rect b="b" l="l" r="r" t="t"/>
              <a:pathLst>
                <a:path extrusionOk="0" h="4500" w="94957">
                  <a:moveTo>
                    <a:pt x="0" y="1"/>
                  </a:moveTo>
                  <a:lnTo>
                    <a:pt x="0" y="4499"/>
                  </a:lnTo>
                  <a:lnTo>
                    <a:pt x="94957" y="4499"/>
                  </a:lnTo>
                  <a:lnTo>
                    <a:pt x="949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2997275" y="3090750"/>
              <a:ext cx="662650" cy="661900"/>
            </a:xfrm>
            <a:custGeom>
              <a:rect b="b" l="l" r="r" t="t"/>
              <a:pathLst>
                <a:path extrusionOk="0" h="26476" w="26506">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3077075" y="3167500"/>
              <a:ext cx="503825" cy="503075"/>
            </a:xfrm>
            <a:custGeom>
              <a:rect b="b" l="l" r="r" t="t"/>
              <a:pathLst>
                <a:path extrusionOk="0" h="20123" w="20153">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3117350" y="3207025"/>
              <a:ext cx="423275" cy="424050"/>
            </a:xfrm>
            <a:custGeom>
              <a:rect b="b" l="l" r="r" t="t"/>
              <a:pathLst>
                <a:path extrusionOk="0" h="16962" w="16931">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3202450" y="3292900"/>
              <a:ext cx="276625" cy="216575"/>
            </a:xfrm>
            <a:custGeom>
              <a:rect b="b" l="l" r="r" t="t"/>
              <a:pathLst>
                <a:path extrusionOk="0" h="8663" w="11065">
                  <a:moveTo>
                    <a:pt x="11065" y="0"/>
                  </a:moveTo>
                  <a:lnTo>
                    <a:pt x="4499" y="5076"/>
                  </a:lnTo>
                  <a:lnTo>
                    <a:pt x="1" y="2888"/>
                  </a:lnTo>
                  <a:lnTo>
                    <a:pt x="4378" y="8663"/>
                  </a:lnTo>
                  <a:lnTo>
                    <a:pt x="110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39"/>
          <p:cNvGrpSpPr/>
          <p:nvPr/>
        </p:nvGrpSpPr>
        <p:grpSpPr>
          <a:xfrm>
            <a:off x="5535650" y="1252350"/>
            <a:ext cx="961550" cy="803100"/>
            <a:chOff x="4781075" y="719300"/>
            <a:chExt cx="961550" cy="803100"/>
          </a:xfrm>
        </p:grpSpPr>
        <p:sp>
          <p:nvSpPr>
            <p:cNvPr id="830" name="Google Shape;830;p39"/>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9"/>
          <p:cNvGrpSpPr/>
          <p:nvPr/>
        </p:nvGrpSpPr>
        <p:grpSpPr>
          <a:xfrm>
            <a:off x="7103150" y="489225"/>
            <a:ext cx="741400" cy="748050"/>
            <a:chOff x="1549600" y="449100"/>
            <a:chExt cx="741400" cy="748050"/>
          </a:xfrm>
        </p:grpSpPr>
        <p:sp>
          <p:nvSpPr>
            <p:cNvPr id="834" name="Google Shape;834;p39"/>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9"/>
          <p:cNvGrpSpPr/>
          <p:nvPr/>
        </p:nvGrpSpPr>
        <p:grpSpPr>
          <a:xfrm>
            <a:off x="7262427" y="3951315"/>
            <a:ext cx="1193472" cy="716633"/>
            <a:chOff x="501325" y="4100602"/>
            <a:chExt cx="1775471" cy="1066101"/>
          </a:xfrm>
        </p:grpSpPr>
        <p:sp>
          <p:nvSpPr>
            <p:cNvPr id="840" name="Google Shape;840;p39"/>
            <p:cNvSpPr/>
            <p:nvPr/>
          </p:nvSpPr>
          <p:spPr>
            <a:xfrm>
              <a:off x="547489" y="5008751"/>
              <a:ext cx="677290" cy="157952"/>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605049" y="5022795"/>
              <a:ext cx="28790" cy="129182"/>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694046"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783063"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871398"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960416"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1050075" y="5022795"/>
              <a:ext cx="28810" cy="129182"/>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1138430"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577603" y="5022795"/>
              <a:ext cx="187404" cy="128520"/>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547489" y="5008751"/>
              <a:ext cx="677290" cy="14064"/>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01325" y="4849475"/>
              <a:ext cx="676608" cy="157952"/>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58203" y="4863519"/>
              <a:ext cx="28790" cy="129844"/>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646538"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73621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824552"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913570"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1001905"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1091584"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31439" y="4863519"/>
              <a:ext cx="187404" cy="129182"/>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501325" y="4849475"/>
              <a:ext cx="676608" cy="14064"/>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1574749" y="5008751"/>
              <a:ext cx="677290" cy="157952"/>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1631647" y="5022795"/>
              <a:ext cx="29472" cy="129182"/>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1720644"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1810323"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1898659" y="5022795"/>
              <a:ext cx="29472" cy="129182"/>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1987676"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2076011"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2165690"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1574749" y="5008751"/>
              <a:ext cx="677290" cy="14064"/>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1308400" y="4850137"/>
              <a:ext cx="676608" cy="158634"/>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1365297" y="4863519"/>
              <a:ext cx="29452" cy="129844"/>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1454294"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1543312"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9"/>
            <p:cNvSpPr/>
            <p:nvPr/>
          </p:nvSpPr>
          <p:spPr>
            <a:xfrm>
              <a:off x="163164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9"/>
            <p:cNvSpPr/>
            <p:nvPr/>
          </p:nvSpPr>
          <p:spPr>
            <a:xfrm>
              <a:off x="1720644"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810323"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9"/>
            <p:cNvSpPr/>
            <p:nvPr/>
          </p:nvSpPr>
          <p:spPr>
            <a:xfrm>
              <a:off x="1898659"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9"/>
            <p:cNvSpPr/>
            <p:nvPr/>
          </p:nvSpPr>
          <p:spPr>
            <a:xfrm>
              <a:off x="1338514" y="4863519"/>
              <a:ext cx="187404" cy="129182"/>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1308400" y="4849475"/>
              <a:ext cx="676608" cy="14064"/>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9"/>
            <p:cNvSpPr/>
            <p:nvPr/>
          </p:nvSpPr>
          <p:spPr>
            <a:xfrm>
              <a:off x="1599527" y="4693529"/>
              <a:ext cx="677270" cy="158634"/>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1657066" y="4707593"/>
              <a:ext cx="29472" cy="129182"/>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9"/>
            <p:cNvSpPr/>
            <p:nvPr/>
          </p:nvSpPr>
          <p:spPr>
            <a:xfrm>
              <a:off x="1746083" y="4707593"/>
              <a:ext cx="28790" cy="129182"/>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9"/>
            <p:cNvSpPr/>
            <p:nvPr/>
          </p:nvSpPr>
          <p:spPr>
            <a:xfrm>
              <a:off x="1923436" y="4707593"/>
              <a:ext cx="28790" cy="129182"/>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2012433" y="4707593"/>
              <a:ext cx="29472" cy="129182"/>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2101450"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9"/>
            <p:cNvSpPr/>
            <p:nvPr/>
          </p:nvSpPr>
          <p:spPr>
            <a:xfrm>
              <a:off x="2189785"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9"/>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1599527" y="4692867"/>
              <a:ext cx="677270" cy="14746"/>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1652391" y="4119340"/>
              <a:ext cx="577559" cy="560426"/>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9"/>
            <p:cNvSpPr/>
            <p:nvPr/>
          </p:nvSpPr>
          <p:spPr>
            <a:xfrm>
              <a:off x="1639010" y="4100602"/>
              <a:ext cx="598966" cy="598986"/>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9"/>
            <p:cNvSpPr/>
            <p:nvPr/>
          </p:nvSpPr>
          <p:spPr>
            <a:xfrm>
              <a:off x="1645690" y="4112419"/>
              <a:ext cx="592285" cy="575794"/>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9"/>
            <p:cNvSpPr/>
            <p:nvPr/>
          </p:nvSpPr>
          <p:spPr>
            <a:xfrm>
              <a:off x="1836425" y="4242484"/>
              <a:ext cx="212843" cy="344674"/>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1689206" y="4155272"/>
              <a:ext cx="423640" cy="422516"/>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0"/>
          <p:cNvSpPr txBox="1"/>
          <p:nvPr>
            <p:ph idx="1" type="body"/>
          </p:nvPr>
        </p:nvSpPr>
        <p:spPr>
          <a:xfrm>
            <a:off x="720000" y="1203975"/>
            <a:ext cx="4387500" cy="23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LightGBM</a:t>
            </a:r>
            <a:r>
              <a:rPr lang="en"/>
              <a:t> is a gradient boosting framework that leverages tree-based learning algorithms, in this context, to perform </a:t>
            </a:r>
            <a:r>
              <a:rPr b="1" lang="en">
                <a:solidFill>
                  <a:schemeClr val="accent3"/>
                </a:solidFill>
              </a:rPr>
              <a:t>regression tasks</a:t>
            </a:r>
            <a:r>
              <a:rPr lang="en"/>
              <a:t> on stocks </a:t>
            </a:r>
            <a:r>
              <a:rPr b="1" lang="en">
                <a:solidFill>
                  <a:schemeClr val="accent3"/>
                </a:solidFill>
              </a:rPr>
              <a:t>time series </a:t>
            </a:r>
            <a:r>
              <a:rPr lang="en"/>
              <a:t>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is </a:t>
            </a:r>
            <a:r>
              <a:rPr b="1" lang="en">
                <a:solidFill>
                  <a:schemeClr val="accent3"/>
                </a:solidFill>
              </a:rPr>
              <a:t>trained</a:t>
            </a:r>
            <a:r>
              <a:rPr lang="en"/>
              <a:t> and </a:t>
            </a:r>
            <a:r>
              <a:rPr b="1" lang="en">
                <a:solidFill>
                  <a:schemeClr val="accent3"/>
                </a:solidFill>
              </a:rPr>
              <a:t>tuned</a:t>
            </a:r>
            <a:r>
              <a:rPr lang="en"/>
              <a:t> on past historical data, and consequently employed to make </a:t>
            </a:r>
            <a:r>
              <a:rPr b="1" lang="en">
                <a:solidFill>
                  <a:schemeClr val="accent3"/>
                </a:solidFill>
              </a:rPr>
              <a:t>predictions</a:t>
            </a:r>
            <a:r>
              <a:rPr lang="en"/>
              <a:t> on future stock price movements.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performance will be evaluated against test data to calculate </a:t>
            </a:r>
            <a:r>
              <a:rPr b="1" lang="en">
                <a:solidFill>
                  <a:schemeClr val="accent3"/>
                </a:solidFill>
              </a:rPr>
              <a:t>evaluation metrics</a:t>
            </a:r>
            <a:r>
              <a:rPr lang="en"/>
              <a:t> such as Mean </a:t>
            </a:r>
            <a:r>
              <a:rPr lang="en"/>
              <a:t>Absolute Error (MAE) and Root Mean Squared Error (RMSE).</a:t>
            </a:r>
            <a:endParaRPr/>
          </a:p>
        </p:txBody>
      </p:sp>
      <p:sp>
        <p:nvSpPr>
          <p:cNvPr id="901" name="Google Shape;901;p40"/>
          <p:cNvSpPr txBox="1"/>
          <p:nvPr>
            <p:ph type="title"/>
          </p:nvPr>
        </p:nvSpPr>
        <p:spPr>
          <a:xfrm>
            <a:off x="720000" y="463800"/>
            <a:ext cx="5436600" cy="5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DETAILS</a:t>
            </a:r>
            <a:endParaRPr>
              <a:solidFill>
                <a:schemeClr val="accent3"/>
              </a:solidFill>
            </a:endParaRPr>
          </a:p>
        </p:txBody>
      </p:sp>
      <p:grpSp>
        <p:nvGrpSpPr>
          <p:cNvPr id="902" name="Google Shape;902;p40"/>
          <p:cNvGrpSpPr/>
          <p:nvPr/>
        </p:nvGrpSpPr>
        <p:grpSpPr>
          <a:xfrm>
            <a:off x="4916075" y="1452700"/>
            <a:ext cx="4227923" cy="4302322"/>
            <a:chOff x="766555" y="617225"/>
            <a:chExt cx="6180270" cy="6289025"/>
          </a:xfrm>
        </p:grpSpPr>
        <p:sp>
          <p:nvSpPr>
            <p:cNvPr id="903" name="Google Shape;903;p40"/>
            <p:cNvSpPr/>
            <p:nvPr/>
          </p:nvSpPr>
          <p:spPr>
            <a:xfrm>
              <a:off x="1427025" y="617225"/>
              <a:ext cx="2949625" cy="3662550"/>
            </a:xfrm>
            <a:custGeom>
              <a:rect b="b" l="l" r="r" t="t"/>
              <a:pathLst>
                <a:path extrusionOk="0" h="146502" w="117985">
                  <a:moveTo>
                    <a:pt x="79463" y="1"/>
                  </a:moveTo>
                  <a:cubicBezTo>
                    <a:pt x="79095" y="1"/>
                    <a:pt x="78722" y="58"/>
                    <a:pt x="78356" y="180"/>
                  </a:cubicBezTo>
                  <a:lnTo>
                    <a:pt x="2903" y="24298"/>
                  </a:lnTo>
                  <a:cubicBezTo>
                    <a:pt x="1035" y="24898"/>
                    <a:pt x="0" y="26899"/>
                    <a:pt x="534" y="28801"/>
                  </a:cubicBezTo>
                  <a:lnTo>
                    <a:pt x="35526" y="143950"/>
                  </a:lnTo>
                  <a:cubicBezTo>
                    <a:pt x="35982" y="145506"/>
                    <a:pt x="37431" y="146501"/>
                    <a:pt x="38970" y="146501"/>
                  </a:cubicBezTo>
                  <a:cubicBezTo>
                    <a:pt x="39344" y="146501"/>
                    <a:pt x="39724" y="146442"/>
                    <a:pt x="40096" y="146318"/>
                  </a:cubicBezTo>
                  <a:lnTo>
                    <a:pt x="115083" y="121801"/>
                  </a:lnTo>
                  <a:cubicBezTo>
                    <a:pt x="116951" y="121200"/>
                    <a:pt x="117985" y="119199"/>
                    <a:pt x="117418" y="117297"/>
                  </a:cubicBezTo>
                  <a:lnTo>
                    <a:pt x="82926" y="2582"/>
                  </a:lnTo>
                  <a:cubicBezTo>
                    <a:pt x="82468" y="1019"/>
                    <a:pt x="81009" y="1"/>
                    <a:pt x="794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2393550" y="3766475"/>
              <a:ext cx="573775" cy="191000"/>
            </a:xfrm>
            <a:custGeom>
              <a:rect b="b" l="l" r="r" t="t"/>
              <a:pathLst>
                <a:path extrusionOk="0" fill="none" h="7640" w="22951">
                  <a:moveTo>
                    <a:pt x="0" y="7639"/>
                  </a:moveTo>
                  <a:lnTo>
                    <a:pt x="22950"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2342675" y="3284450"/>
              <a:ext cx="1578650" cy="523750"/>
            </a:xfrm>
            <a:custGeom>
              <a:rect b="b" l="l" r="r" t="t"/>
              <a:pathLst>
                <a:path extrusionOk="0" fill="none" h="20950" w="63146">
                  <a:moveTo>
                    <a:pt x="1" y="20949"/>
                  </a:moveTo>
                  <a:lnTo>
                    <a:pt x="63146"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2306825" y="3131025"/>
              <a:ext cx="1577800" cy="523725"/>
            </a:xfrm>
            <a:custGeom>
              <a:rect b="b" l="l" r="r" t="t"/>
              <a:pathLst>
                <a:path extrusionOk="0" fill="none" h="20949" w="63112">
                  <a:moveTo>
                    <a:pt x="0" y="20949"/>
                  </a:moveTo>
                  <a:lnTo>
                    <a:pt x="63112"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2261775" y="3090150"/>
              <a:ext cx="1262600" cy="418650"/>
            </a:xfrm>
            <a:custGeom>
              <a:rect b="b" l="l" r="r" t="t"/>
              <a:pathLst>
                <a:path extrusionOk="0" fill="none" h="16746" w="50504">
                  <a:moveTo>
                    <a:pt x="1" y="16746"/>
                  </a:moveTo>
                  <a:lnTo>
                    <a:pt x="50504"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2213425" y="2842475"/>
              <a:ext cx="1577800" cy="523725"/>
            </a:xfrm>
            <a:custGeom>
              <a:rect b="b" l="l" r="r" t="t"/>
              <a:pathLst>
                <a:path extrusionOk="0" fill="none" h="20949" w="63112">
                  <a:moveTo>
                    <a:pt x="0" y="20949"/>
                  </a:moveTo>
                  <a:lnTo>
                    <a:pt x="63112"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2164225" y="2693200"/>
              <a:ext cx="1576975" cy="523725"/>
            </a:xfrm>
            <a:custGeom>
              <a:rect b="b" l="l" r="r" t="t"/>
              <a:pathLst>
                <a:path extrusionOk="0" fill="none" h="20949" w="63079">
                  <a:moveTo>
                    <a:pt x="0" y="20949"/>
                  </a:moveTo>
                  <a:lnTo>
                    <a:pt x="63079"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2127525" y="2540600"/>
              <a:ext cx="1576975" cy="524550"/>
            </a:xfrm>
            <a:custGeom>
              <a:rect b="b" l="l" r="r" t="t"/>
              <a:pathLst>
                <a:path extrusionOk="0" fill="none" h="20982" w="63079">
                  <a:moveTo>
                    <a:pt x="0" y="20982"/>
                  </a:moveTo>
                  <a:lnTo>
                    <a:pt x="63079"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2081650" y="2502225"/>
              <a:ext cx="1252600" cy="417000"/>
            </a:xfrm>
            <a:custGeom>
              <a:rect b="b" l="l" r="r" t="t"/>
              <a:pathLst>
                <a:path extrusionOk="0" fill="none" h="16680" w="50104">
                  <a:moveTo>
                    <a:pt x="1" y="16679"/>
                  </a:moveTo>
                  <a:lnTo>
                    <a:pt x="50103"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2043300" y="2222025"/>
              <a:ext cx="1576975" cy="524575"/>
            </a:xfrm>
            <a:custGeom>
              <a:rect b="b" l="l" r="r" t="t"/>
              <a:pathLst>
                <a:path extrusionOk="0" fill="none" h="20983" w="63079">
                  <a:moveTo>
                    <a:pt x="0" y="20982"/>
                  </a:moveTo>
                  <a:lnTo>
                    <a:pt x="63079"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1993250" y="2072750"/>
              <a:ext cx="1577825" cy="524575"/>
            </a:xfrm>
            <a:custGeom>
              <a:rect b="b" l="l" r="r" t="t"/>
              <a:pathLst>
                <a:path extrusionOk="0" fill="none" h="20983" w="63113">
                  <a:moveTo>
                    <a:pt x="1" y="20983"/>
                  </a:moveTo>
                  <a:lnTo>
                    <a:pt x="63113"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1956575" y="1920150"/>
              <a:ext cx="1577800" cy="524575"/>
            </a:xfrm>
            <a:custGeom>
              <a:rect b="b" l="l" r="r" t="t"/>
              <a:pathLst>
                <a:path extrusionOk="0" fill="none" h="20983" w="63112">
                  <a:moveTo>
                    <a:pt x="0" y="20982"/>
                  </a:moveTo>
                  <a:lnTo>
                    <a:pt x="63112"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1910700" y="1836750"/>
              <a:ext cx="1388525" cy="462025"/>
            </a:xfrm>
            <a:custGeom>
              <a:rect b="b" l="l" r="r" t="t"/>
              <a:pathLst>
                <a:path extrusionOk="0" fill="none" h="18481" w="55541">
                  <a:moveTo>
                    <a:pt x="1" y="18481"/>
                  </a:moveTo>
                  <a:lnTo>
                    <a:pt x="55540"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1900700" y="1604925"/>
              <a:ext cx="1578650" cy="523725"/>
            </a:xfrm>
            <a:custGeom>
              <a:rect b="b" l="l" r="r" t="t"/>
              <a:pathLst>
                <a:path extrusionOk="0" fill="none" h="20949" w="63146">
                  <a:moveTo>
                    <a:pt x="0" y="20949"/>
                  </a:moveTo>
                  <a:lnTo>
                    <a:pt x="63145"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1852325" y="1454825"/>
              <a:ext cx="1576975" cy="524550"/>
            </a:xfrm>
            <a:custGeom>
              <a:rect b="b" l="l" r="r" t="t"/>
              <a:pathLst>
                <a:path extrusionOk="0" fill="none" h="20982" w="63079">
                  <a:moveTo>
                    <a:pt x="1" y="20982"/>
                  </a:moveTo>
                  <a:lnTo>
                    <a:pt x="63079"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a:off x="1815625" y="1302200"/>
              <a:ext cx="1577000" cy="524575"/>
            </a:xfrm>
            <a:custGeom>
              <a:rect b="b" l="l" r="r" t="t"/>
              <a:pathLst>
                <a:path extrusionOk="0" fill="none" h="20983" w="63080">
                  <a:moveTo>
                    <a:pt x="1" y="20982"/>
                  </a:moveTo>
                  <a:lnTo>
                    <a:pt x="63079" y="1"/>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a:off x="1769775" y="1156275"/>
              <a:ext cx="1576975" cy="524550"/>
            </a:xfrm>
            <a:custGeom>
              <a:rect b="b" l="l" r="r" t="t"/>
              <a:pathLst>
                <a:path extrusionOk="0" fill="none" h="20982" w="63079">
                  <a:moveTo>
                    <a:pt x="0" y="20982"/>
                  </a:moveTo>
                  <a:lnTo>
                    <a:pt x="63079" y="0"/>
                  </a:lnTo>
                </a:path>
              </a:pathLst>
            </a:custGeom>
            <a:noFill/>
            <a:ln cap="flat" cmpd="sng" w="20850">
              <a:solidFill>
                <a:srgbClr val="8FB3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1378650" y="1115925"/>
              <a:ext cx="1405200" cy="1392775"/>
            </a:xfrm>
            <a:custGeom>
              <a:rect b="b" l="l" r="r" t="t"/>
              <a:pathLst>
                <a:path extrusionOk="0" h="55711" w="56208">
                  <a:moveTo>
                    <a:pt x="35072" y="1"/>
                  </a:moveTo>
                  <a:cubicBezTo>
                    <a:pt x="34495" y="1"/>
                    <a:pt x="33910" y="133"/>
                    <a:pt x="33358" y="413"/>
                  </a:cubicBezTo>
                  <a:lnTo>
                    <a:pt x="2636" y="15925"/>
                  </a:lnTo>
                  <a:cubicBezTo>
                    <a:pt x="801" y="16859"/>
                    <a:pt x="1" y="19093"/>
                    <a:pt x="835" y="20961"/>
                  </a:cubicBezTo>
                  <a:lnTo>
                    <a:pt x="16446" y="53551"/>
                  </a:lnTo>
                  <a:cubicBezTo>
                    <a:pt x="17109" y="54902"/>
                    <a:pt x="18495" y="55710"/>
                    <a:pt x="19925" y="55710"/>
                  </a:cubicBezTo>
                  <a:cubicBezTo>
                    <a:pt x="20438" y="55710"/>
                    <a:pt x="20956" y="55606"/>
                    <a:pt x="21449" y="55386"/>
                  </a:cubicBezTo>
                  <a:lnTo>
                    <a:pt x="53372" y="41276"/>
                  </a:lnTo>
                  <a:cubicBezTo>
                    <a:pt x="55374" y="40409"/>
                    <a:pt x="56208" y="38074"/>
                    <a:pt x="55274" y="36106"/>
                  </a:cubicBezTo>
                  <a:lnTo>
                    <a:pt x="38495" y="2115"/>
                  </a:lnTo>
                  <a:cubicBezTo>
                    <a:pt x="37832" y="789"/>
                    <a:pt x="36480" y="1"/>
                    <a:pt x="35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1575475" y="1016175"/>
              <a:ext cx="300225" cy="540400"/>
            </a:xfrm>
            <a:custGeom>
              <a:rect b="b" l="l" r="r" t="t"/>
              <a:pathLst>
                <a:path extrusionOk="0" fill="none" h="21616" w="12009">
                  <a:moveTo>
                    <a:pt x="767" y="7105"/>
                  </a:moveTo>
                  <a:lnTo>
                    <a:pt x="467" y="5671"/>
                  </a:lnTo>
                  <a:cubicBezTo>
                    <a:pt x="0" y="3236"/>
                    <a:pt x="1568" y="901"/>
                    <a:pt x="3970" y="434"/>
                  </a:cubicBezTo>
                  <a:lnTo>
                    <a:pt x="3970" y="434"/>
                  </a:lnTo>
                  <a:cubicBezTo>
                    <a:pt x="6405" y="0"/>
                    <a:pt x="8740" y="1535"/>
                    <a:pt x="9173" y="3936"/>
                  </a:cubicBezTo>
                  <a:lnTo>
                    <a:pt x="11575" y="15945"/>
                  </a:lnTo>
                  <a:cubicBezTo>
                    <a:pt x="12009" y="18380"/>
                    <a:pt x="10474" y="20715"/>
                    <a:pt x="8072" y="21182"/>
                  </a:cubicBezTo>
                  <a:lnTo>
                    <a:pt x="8072" y="21182"/>
                  </a:lnTo>
                  <a:cubicBezTo>
                    <a:pt x="5637" y="21616"/>
                    <a:pt x="3302" y="20081"/>
                    <a:pt x="2835" y="17680"/>
                  </a:cubicBezTo>
                  <a:lnTo>
                    <a:pt x="2302" y="14778"/>
                  </a:lnTo>
                </a:path>
              </a:pathLst>
            </a:custGeom>
            <a:noFill/>
            <a:ln cap="flat" cmpd="sng" w="4170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1613825" y="1455650"/>
              <a:ext cx="693850" cy="316075"/>
            </a:xfrm>
            <a:custGeom>
              <a:rect b="b" l="l" r="r" t="t"/>
              <a:pathLst>
                <a:path extrusionOk="0" fill="none" h="12643" w="27754">
                  <a:moveTo>
                    <a:pt x="0" y="12643"/>
                  </a:moveTo>
                  <a:cubicBezTo>
                    <a:pt x="0" y="12009"/>
                    <a:pt x="334" y="10108"/>
                    <a:pt x="734" y="10475"/>
                  </a:cubicBezTo>
                  <a:cubicBezTo>
                    <a:pt x="1168" y="10842"/>
                    <a:pt x="2369" y="10708"/>
                    <a:pt x="4537" y="10441"/>
                  </a:cubicBezTo>
                  <a:cubicBezTo>
                    <a:pt x="6705" y="10141"/>
                    <a:pt x="7739" y="10341"/>
                    <a:pt x="9207" y="9174"/>
                  </a:cubicBezTo>
                  <a:cubicBezTo>
                    <a:pt x="10675" y="8006"/>
                    <a:pt x="10041" y="7106"/>
                    <a:pt x="11909" y="7506"/>
                  </a:cubicBezTo>
                  <a:cubicBezTo>
                    <a:pt x="13777" y="7940"/>
                    <a:pt x="14844" y="7839"/>
                    <a:pt x="16846" y="6272"/>
                  </a:cubicBezTo>
                  <a:cubicBezTo>
                    <a:pt x="18847" y="4671"/>
                    <a:pt x="17446" y="3770"/>
                    <a:pt x="19848" y="3703"/>
                  </a:cubicBezTo>
                  <a:cubicBezTo>
                    <a:pt x="22250" y="3670"/>
                    <a:pt x="24218" y="2302"/>
                    <a:pt x="24218" y="2302"/>
                  </a:cubicBezTo>
                  <a:cubicBezTo>
                    <a:pt x="24218" y="2302"/>
                    <a:pt x="27353" y="834"/>
                    <a:pt x="27754" y="1"/>
                  </a:cubicBez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1626325" y="1639950"/>
              <a:ext cx="618800" cy="222675"/>
            </a:xfrm>
            <a:custGeom>
              <a:rect b="b" l="l" r="r" t="t"/>
              <a:pathLst>
                <a:path extrusionOk="0" fill="none" h="8907" w="24752">
                  <a:moveTo>
                    <a:pt x="1936" y="8740"/>
                  </a:moveTo>
                  <a:cubicBezTo>
                    <a:pt x="1936" y="8740"/>
                    <a:pt x="1" y="6505"/>
                    <a:pt x="2769" y="7406"/>
                  </a:cubicBezTo>
                  <a:cubicBezTo>
                    <a:pt x="5571" y="8306"/>
                    <a:pt x="6005" y="8907"/>
                    <a:pt x="5905" y="7172"/>
                  </a:cubicBezTo>
                  <a:cubicBezTo>
                    <a:pt x="5838" y="5471"/>
                    <a:pt x="7506" y="6505"/>
                    <a:pt x="9107" y="6438"/>
                  </a:cubicBezTo>
                  <a:cubicBezTo>
                    <a:pt x="10708" y="6338"/>
                    <a:pt x="9941" y="5738"/>
                    <a:pt x="12243" y="5271"/>
                  </a:cubicBezTo>
                  <a:cubicBezTo>
                    <a:pt x="14545" y="4771"/>
                    <a:pt x="13410" y="4304"/>
                    <a:pt x="16613" y="4304"/>
                  </a:cubicBezTo>
                  <a:cubicBezTo>
                    <a:pt x="19848" y="4304"/>
                    <a:pt x="19948" y="4237"/>
                    <a:pt x="21716" y="2502"/>
                  </a:cubicBezTo>
                  <a:cubicBezTo>
                    <a:pt x="23451" y="768"/>
                    <a:pt x="24118" y="0"/>
                    <a:pt x="24752" y="334"/>
                  </a:cubicBez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a:off x="1726400" y="1802575"/>
              <a:ext cx="487875" cy="144275"/>
            </a:xfrm>
            <a:custGeom>
              <a:rect b="b" l="l" r="r" t="t"/>
              <a:pathLst>
                <a:path extrusionOk="0" fill="none" h="5771" w="19515">
                  <a:moveTo>
                    <a:pt x="1" y="5771"/>
                  </a:moveTo>
                  <a:cubicBezTo>
                    <a:pt x="368" y="5671"/>
                    <a:pt x="5605" y="3803"/>
                    <a:pt x="5605" y="3803"/>
                  </a:cubicBezTo>
                  <a:lnTo>
                    <a:pt x="9040" y="3603"/>
                  </a:lnTo>
                  <a:cubicBezTo>
                    <a:pt x="9040" y="3603"/>
                    <a:pt x="9274" y="1501"/>
                    <a:pt x="12610" y="1601"/>
                  </a:cubicBezTo>
                  <a:cubicBezTo>
                    <a:pt x="15945" y="1668"/>
                    <a:pt x="16179" y="1668"/>
                    <a:pt x="17847" y="834"/>
                  </a:cubicBezTo>
                  <a:lnTo>
                    <a:pt x="19515" y="0"/>
                  </a:lnTo>
                </a:path>
              </a:pathLst>
            </a:custGeom>
            <a:no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0"/>
            <p:cNvSpPr/>
            <p:nvPr/>
          </p:nvSpPr>
          <p:spPr>
            <a:xfrm>
              <a:off x="1125150" y="2995925"/>
              <a:ext cx="2179575" cy="3244000"/>
            </a:xfrm>
            <a:custGeom>
              <a:rect b="b" l="l" r="r" t="t"/>
              <a:pathLst>
                <a:path extrusionOk="0" h="129760" w="87183">
                  <a:moveTo>
                    <a:pt x="61245" y="23767"/>
                  </a:moveTo>
                  <a:cubicBezTo>
                    <a:pt x="63329" y="23767"/>
                    <a:pt x="65027" y="28158"/>
                    <a:pt x="67849" y="29555"/>
                  </a:cubicBezTo>
                  <a:cubicBezTo>
                    <a:pt x="67782" y="29622"/>
                    <a:pt x="67715" y="29688"/>
                    <a:pt x="67715" y="29688"/>
                  </a:cubicBezTo>
                  <a:cubicBezTo>
                    <a:pt x="67715" y="29688"/>
                    <a:pt x="63846" y="30322"/>
                    <a:pt x="62511" y="32457"/>
                  </a:cubicBezTo>
                  <a:cubicBezTo>
                    <a:pt x="62511" y="32457"/>
                    <a:pt x="60176" y="32590"/>
                    <a:pt x="58509" y="33791"/>
                  </a:cubicBezTo>
                  <a:cubicBezTo>
                    <a:pt x="58509" y="33791"/>
                    <a:pt x="56240" y="32624"/>
                    <a:pt x="54139" y="30656"/>
                  </a:cubicBezTo>
                  <a:cubicBezTo>
                    <a:pt x="53972" y="30489"/>
                    <a:pt x="53772" y="30322"/>
                    <a:pt x="53538" y="30155"/>
                  </a:cubicBezTo>
                  <a:cubicBezTo>
                    <a:pt x="56140" y="28087"/>
                    <a:pt x="58609" y="25519"/>
                    <a:pt x="59976" y="24318"/>
                  </a:cubicBezTo>
                  <a:cubicBezTo>
                    <a:pt x="60421" y="23933"/>
                    <a:pt x="60840" y="23767"/>
                    <a:pt x="61245" y="23767"/>
                  </a:cubicBezTo>
                  <a:close/>
                  <a:moveTo>
                    <a:pt x="56707" y="0"/>
                  </a:moveTo>
                  <a:cubicBezTo>
                    <a:pt x="48668" y="0"/>
                    <a:pt x="32323" y="12342"/>
                    <a:pt x="30589" y="15645"/>
                  </a:cubicBezTo>
                  <a:cubicBezTo>
                    <a:pt x="28821" y="18947"/>
                    <a:pt x="26186" y="26953"/>
                    <a:pt x="24017" y="35492"/>
                  </a:cubicBezTo>
                  <a:cubicBezTo>
                    <a:pt x="21849" y="44032"/>
                    <a:pt x="21349" y="52871"/>
                    <a:pt x="19948" y="57208"/>
                  </a:cubicBezTo>
                  <a:cubicBezTo>
                    <a:pt x="18513" y="61544"/>
                    <a:pt x="16579" y="66448"/>
                    <a:pt x="11942" y="77022"/>
                  </a:cubicBezTo>
                  <a:cubicBezTo>
                    <a:pt x="9340" y="82926"/>
                    <a:pt x="4136" y="96670"/>
                    <a:pt x="0" y="107811"/>
                  </a:cubicBezTo>
                  <a:lnTo>
                    <a:pt x="0" y="129760"/>
                  </a:lnTo>
                  <a:lnTo>
                    <a:pt x="31356" y="129760"/>
                  </a:lnTo>
                  <a:cubicBezTo>
                    <a:pt x="33124" y="116017"/>
                    <a:pt x="38461" y="75921"/>
                    <a:pt x="41463" y="68850"/>
                  </a:cubicBezTo>
                  <a:cubicBezTo>
                    <a:pt x="44532" y="61644"/>
                    <a:pt x="47534" y="60110"/>
                    <a:pt x="50937" y="58375"/>
                  </a:cubicBezTo>
                  <a:cubicBezTo>
                    <a:pt x="51537" y="58109"/>
                    <a:pt x="52171" y="57775"/>
                    <a:pt x="52805" y="57375"/>
                  </a:cubicBezTo>
                  <a:cubicBezTo>
                    <a:pt x="52938" y="57308"/>
                    <a:pt x="53038" y="57275"/>
                    <a:pt x="53171" y="57175"/>
                  </a:cubicBezTo>
                  <a:cubicBezTo>
                    <a:pt x="53272" y="57141"/>
                    <a:pt x="53305" y="57108"/>
                    <a:pt x="53372" y="57041"/>
                  </a:cubicBezTo>
                  <a:cubicBezTo>
                    <a:pt x="53472" y="57008"/>
                    <a:pt x="53505" y="56974"/>
                    <a:pt x="53605" y="56941"/>
                  </a:cubicBezTo>
                  <a:cubicBezTo>
                    <a:pt x="53705" y="56841"/>
                    <a:pt x="53805" y="56808"/>
                    <a:pt x="53939" y="56708"/>
                  </a:cubicBezTo>
                  <a:cubicBezTo>
                    <a:pt x="53972" y="56708"/>
                    <a:pt x="54005" y="56674"/>
                    <a:pt x="54005" y="56674"/>
                  </a:cubicBezTo>
                  <a:cubicBezTo>
                    <a:pt x="54139" y="56607"/>
                    <a:pt x="54272" y="56507"/>
                    <a:pt x="54439" y="56441"/>
                  </a:cubicBezTo>
                  <a:lnTo>
                    <a:pt x="54472" y="56374"/>
                  </a:lnTo>
                  <a:cubicBezTo>
                    <a:pt x="54639" y="56307"/>
                    <a:pt x="54773" y="56207"/>
                    <a:pt x="54939" y="56107"/>
                  </a:cubicBezTo>
                  <a:cubicBezTo>
                    <a:pt x="56774" y="54973"/>
                    <a:pt x="59042" y="53439"/>
                    <a:pt x="61377" y="51637"/>
                  </a:cubicBezTo>
                  <a:cubicBezTo>
                    <a:pt x="65013" y="48835"/>
                    <a:pt x="68683" y="45333"/>
                    <a:pt x="70884" y="41497"/>
                  </a:cubicBezTo>
                  <a:cubicBezTo>
                    <a:pt x="74420" y="35459"/>
                    <a:pt x="77022" y="36593"/>
                    <a:pt x="78690" y="33658"/>
                  </a:cubicBezTo>
                  <a:cubicBezTo>
                    <a:pt x="80524" y="31790"/>
                    <a:pt x="80991" y="30122"/>
                    <a:pt x="85094" y="27754"/>
                  </a:cubicBezTo>
                  <a:cubicBezTo>
                    <a:pt x="87182" y="26710"/>
                    <a:pt x="85296" y="22599"/>
                    <a:pt x="80939" y="22599"/>
                  </a:cubicBezTo>
                  <a:cubicBezTo>
                    <a:pt x="80423" y="22599"/>
                    <a:pt x="79873" y="22656"/>
                    <a:pt x="79290" y="22783"/>
                  </a:cubicBezTo>
                  <a:cubicBezTo>
                    <a:pt x="77622" y="23150"/>
                    <a:pt x="76155" y="23651"/>
                    <a:pt x="74854" y="24251"/>
                  </a:cubicBezTo>
                  <a:cubicBezTo>
                    <a:pt x="73786" y="23917"/>
                    <a:pt x="72085" y="22817"/>
                    <a:pt x="70317" y="21482"/>
                  </a:cubicBezTo>
                  <a:cubicBezTo>
                    <a:pt x="71918" y="20815"/>
                    <a:pt x="73486" y="19481"/>
                    <a:pt x="74353" y="18313"/>
                  </a:cubicBezTo>
                  <a:cubicBezTo>
                    <a:pt x="75754" y="18013"/>
                    <a:pt x="76955" y="17179"/>
                    <a:pt x="77155" y="15411"/>
                  </a:cubicBezTo>
                  <a:cubicBezTo>
                    <a:pt x="77155" y="15411"/>
                    <a:pt x="70884" y="12142"/>
                    <a:pt x="69383" y="10474"/>
                  </a:cubicBezTo>
                  <a:cubicBezTo>
                    <a:pt x="67915" y="8807"/>
                    <a:pt x="59309" y="0"/>
                    <a:pt x="56707" y="0"/>
                  </a:cubicBezTo>
                  <a:close/>
                </a:path>
              </a:pathLst>
            </a:cu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2609525" y="3560875"/>
              <a:ext cx="695375" cy="763525"/>
            </a:xfrm>
            <a:custGeom>
              <a:rect b="b" l="l" r="r" t="t"/>
              <a:pathLst>
                <a:path extrusionOk="0" h="30541" w="27815">
                  <a:moveTo>
                    <a:pt x="21563" y="1"/>
                  </a:moveTo>
                  <a:cubicBezTo>
                    <a:pt x="21047" y="1"/>
                    <a:pt x="20497" y="58"/>
                    <a:pt x="19915" y="185"/>
                  </a:cubicBezTo>
                  <a:cubicBezTo>
                    <a:pt x="18247" y="552"/>
                    <a:pt x="16780" y="1053"/>
                    <a:pt x="15479" y="1653"/>
                  </a:cubicBezTo>
                  <a:cubicBezTo>
                    <a:pt x="14811" y="1453"/>
                    <a:pt x="13978" y="986"/>
                    <a:pt x="13044" y="352"/>
                  </a:cubicBezTo>
                  <a:cubicBezTo>
                    <a:pt x="12276" y="986"/>
                    <a:pt x="11542" y="1586"/>
                    <a:pt x="10742" y="2187"/>
                  </a:cubicBezTo>
                  <a:cubicBezTo>
                    <a:pt x="9374" y="3221"/>
                    <a:pt x="7806" y="4355"/>
                    <a:pt x="6105" y="4989"/>
                  </a:cubicBezTo>
                  <a:cubicBezTo>
                    <a:pt x="6806" y="5756"/>
                    <a:pt x="7606" y="6523"/>
                    <a:pt x="8474" y="6923"/>
                  </a:cubicBezTo>
                  <a:cubicBezTo>
                    <a:pt x="8407" y="7024"/>
                    <a:pt x="8340" y="7090"/>
                    <a:pt x="8340" y="7090"/>
                  </a:cubicBezTo>
                  <a:cubicBezTo>
                    <a:pt x="8340" y="7090"/>
                    <a:pt x="4437" y="7724"/>
                    <a:pt x="3103" y="9859"/>
                  </a:cubicBezTo>
                  <a:cubicBezTo>
                    <a:pt x="3103" y="9859"/>
                    <a:pt x="1502" y="9926"/>
                    <a:pt x="1" y="10659"/>
                  </a:cubicBezTo>
                  <a:lnTo>
                    <a:pt x="1" y="21867"/>
                  </a:lnTo>
                  <a:lnTo>
                    <a:pt x="201" y="21867"/>
                  </a:lnTo>
                  <a:lnTo>
                    <a:pt x="201" y="30540"/>
                  </a:lnTo>
                  <a:cubicBezTo>
                    <a:pt x="801" y="30073"/>
                    <a:pt x="1435" y="29640"/>
                    <a:pt x="2102" y="29139"/>
                  </a:cubicBezTo>
                  <a:cubicBezTo>
                    <a:pt x="5738" y="26337"/>
                    <a:pt x="9408" y="22835"/>
                    <a:pt x="11609" y="18999"/>
                  </a:cubicBezTo>
                  <a:cubicBezTo>
                    <a:pt x="15112" y="12961"/>
                    <a:pt x="17747" y="14062"/>
                    <a:pt x="19415" y="11160"/>
                  </a:cubicBezTo>
                  <a:cubicBezTo>
                    <a:pt x="21249" y="9292"/>
                    <a:pt x="21716" y="7624"/>
                    <a:pt x="25786" y="5222"/>
                  </a:cubicBezTo>
                  <a:cubicBezTo>
                    <a:pt x="27814" y="4119"/>
                    <a:pt x="25922" y="1"/>
                    <a:pt x="215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a:off x="2106675" y="3018450"/>
              <a:ext cx="894500" cy="701775"/>
            </a:xfrm>
            <a:custGeom>
              <a:rect b="b" l="l" r="r" t="t"/>
              <a:pathLst>
                <a:path extrusionOk="0" h="28071" w="35780">
                  <a:moveTo>
                    <a:pt x="18185" y="0"/>
                  </a:moveTo>
                  <a:cubicBezTo>
                    <a:pt x="13912" y="0"/>
                    <a:pt x="5856" y="5067"/>
                    <a:pt x="3503" y="8406"/>
                  </a:cubicBezTo>
                  <a:cubicBezTo>
                    <a:pt x="3503" y="8406"/>
                    <a:pt x="1" y="17212"/>
                    <a:pt x="3503" y="19414"/>
                  </a:cubicBezTo>
                  <a:cubicBezTo>
                    <a:pt x="2736" y="22216"/>
                    <a:pt x="2102" y="26319"/>
                    <a:pt x="4370" y="27720"/>
                  </a:cubicBezTo>
                  <a:cubicBezTo>
                    <a:pt x="4760" y="27961"/>
                    <a:pt x="5198" y="28070"/>
                    <a:pt x="5672" y="28070"/>
                  </a:cubicBezTo>
                  <a:cubicBezTo>
                    <a:pt x="9464" y="28070"/>
                    <a:pt x="15601" y="21100"/>
                    <a:pt x="18180" y="18847"/>
                  </a:cubicBezTo>
                  <a:cubicBezTo>
                    <a:pt x="18632" y="18438"/>
                    <a:pt x="19056" y="18262"/>
                    <a:pt x="19464" y="18262"/>
                  </a:cubicBezTo>
                  <a:cubicBezTo>
                    <a:pt x="21616" y="18262"/>
                    <a:pt x="23329" y="23150"/>
                    <a:pt x="26386" y="24384"/>
                  </a:cubicBezTo>
                  <a:cubicBezTo>
                    <a:pt x="26724" y="24517"/>
                    <a:pt x="27082" y="24578"/>
                    <a:pt x="27451" y="24578"/>
                  </a:cubicBezTo>
                  <a:cubicBezTo>
                    <a:pt x="31060" y="24578"/>
                    <a:pt x="35779" y="18813"/>
                    <a:pt x="33691" y="18813"/>
                  </a:cubicBezTo>
                  <a:cubicBezTo>
                    <a:pt x="32691" y="18813"/>
                    <a:pt x="30622" y="17512"/>
                    <a:pt x="28454" y="15811"/>
                  </a:cubicBezTo>
                  <a:cubicBezTo>
                    <a:pt x="31590" y="14477"/>
                    <a:pt x="34525" y="10507"/>
                    <a:pt x="32824" y="10507"/>
                  </a:cubicBezTo>
                  <a:cubicBezTo>
                    <a:pt x="30522" y="10507"/>
                    <a:pt x="22984" y="3869"/>
                    <a:pt x="20348" y="801"/>
                  </a:cubicBezTo>
                  <a:cubicBezTo>
                    <a:pt x="19875" y="243"/>
                    <a:pt x="19121" y="0"/>
                    <a:pt x="18185" y="0"/>
                  </a:cubicBezTo>
                  <a:close/>
                </a:path>
              </a:pathLst>
            </a:custGeom>
            <a:solidFill>
              <a:srgbClr val="D8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a:off x="1061775" y="2858325"/>
              <a:ext cx="1929725" cy="3358250"/>
            </a:xfrm>
            <a:custGeom>
              <a:rect b="b" l="l" r="r" t="t"/>
              <a:pathLst>
                <a:path extrusionOk="0" h="134330" w="77189">
                  <a:moveTo>
                    <a:pt x="56707" y="0"/>
                  </a:moveTo>
                  <a:cubicBezTo>
                    <a:pt x="48668" y="0"/>
                    <a:pt x="32323" y="12776"/>
                    <a:pt x="30555" y="16212"/>
                  </a:cubicBezTo>
                  <a:cubicBezTo>
                    <a:pt x="28821" y="19614"/>
                    <a:pt x="26185" y="27887"/>
                    <a:pt x="24017" y="36727"/>
                  </a:cubicBezTo>
                  <a:cubicBezTo>
                    <a:pt x="21849" y="45566"/>
                    <a:pt x="21349" y="54740"/>
                    <a:pt x="19948" y="59176"/>
                  </a:cubicBezTo>
                  <a:cubicBezTo>
                    <a:pt x="18513" y="63679"/>
                    <a:pt x="16545" y="68716"/>
                    <a:pt x="11942" y="79691"/>
                  </a:cubicBezTo>
                  <a:cubicBezTo>
                    <a:pt x="9340" y="85795"/>
                    <a:pt x="4136" y="100039"/>
                    <a:pt x="0" y="111547"/>
                  </a:cubicBezTo>
                  <a:lnTo>
                    <a:pt x="0" y="134330"/>
                  </a:lnTo>
                  <a:lnTo>
                    <a:pt x="31356" y="134330"/>
                  </a:lnTo>
                  <a:cubicBezTo>
                    <a:pt x="33124" y="120053"/>
                    <a:pt x="38461" y="78590"/>
                    <a:pt x="41463" y="71285"/>
                  </a:cubicBezTo>
                  <a:cubicBezTo>
                    <a:pt x="44532" y="63813"/>
                    <a:pt x="47534" y="62178"/>
                    <a:pt x="50936" y="60444"/>
                  </a:cubicBezTo>
                  <a:cubicBezTo>
                    <a:pt x="53371" y="50837"/>
                    <a:pt x="53371" y="46133"/>
                    <a:pt x="54139" y="31690"/>
                  </a:cubicBezTo>
                  <a:cubicBezTo>
                    <a:pt x="52704" y="30322"/>
                    <a:pt x="49035" y="28254"/>
                    <a:pt x="48668" y="26219"/>
                  </a:cubicBezTo>
                  <a:cubicBezTo>
                    <a:pt x="47701" y="21216"/>
                    <a:pt x="45299" y="16879"/>
                    <a:pt x="55373" y="10942"/>
                  </a:cubicBezTo>
                  <a:cubicBezTo>
                    <a:pt x="55373" y="10942"/>
                    <a:pt x="62358" y="15387"/>
                    <a:pt x="64774" y="15387"/>
                  </a:cubicBezTo>
                  <a:cubicBezTo>
                    <a:pt x="64834" y="15387"/>
                    <a:pt x="64892" y="15384"/>
                    <a:pt x="64946" y="15378"/>
                  </a:cubicBezTo>
                  <a:cubicBezTo>
                    <a:pt x="64946" y="15378"/>
                    <a:pt x="68516" y="17913"/>
                    <a:pt x="70183" y="18580"/>
                  </a:cubicBezTo>
                  <a:cubicBezTo>
                    <a:pt x="70794" y="18824"/>
                    <a:pt x="71828" y="19055"/>
                    <a:pt x="72919" y="19055"/>
                  </a:cubicBezTo>
                  <a:cubicBezTo>
                    <a:pt x="74810" y="19055"/>
                    <a:pt x="76871" y="18362"/>
                    <a:pt x="77188" y="15845"/>
                  </a:cubicBezTo>
                  <a:lnTo>
                    <a:pt x="77188" y="15845"/>
                  </a:lnTo>
                  <a:cubicBezTo>
                    <a:pt x="77188" y="15846"/>
                    <a:pt x="77186" y="15847"/>
                    <a:pt x="77183" y="15847"/>
                  </a:cubicBezTo>
                  <a:cubicBezTo>
                    <a:pt x="76973" y="15847"/>
                    <a:pt x="70862" y="12551"/>
                    <a:pt x="69383" y="10841"/>
                  </a:cubicBezTo>
                  <a:cubicBezTo>
                    <a:pt x="67882" y="9140"/>
                    <a:pt x="59309" y="0"/>
                    <a:pt x="56707" y="0"/>
                  </a:cubicBezTo>
                  <a:close/>
                </a:path>
              </a:pathLst>
            </a:custGeom>
            <a:solidFill>
              <a:srgbClr val="EDB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2615375" y="1441475"/>
              <a:ext cx="2363375" cy="3357425"/>
            </a:xfrm>
            <a:custGeom>
              <a:rect b="b" l="l" r="r" t="t"/>
              <a:pathLst>
                <a:path extrusionOk="0" h="134297" w="94535">
                  <a:moveTo>
                    <a:pt x="5905" y="0"/>
                  </a:moveTo>
                  <a:cubicBezTo>
                    <a:pt x="2669" y="0"/>
                    <a:pt x="0" y="2602"/>
                    <a:pt x="0" y="5905"/>
                  </a:cubicBezTo>
                  <a:lnTo>
                    <a:pt x="0" y="128359"/>
                  </a:lnTo>
                  <a:cubicBezTo>
                    <a:pt x="0" y="131628"/>
                    <a:pt x="2636" y="134297"/>
                    <a:pt x="5905" y="134297"/>
                  </a:cubicBezTo>
                  <a:lnTo>
                    <a:pt x="88597" y="134297"/>
                  </a:lnTo>
                  <a:cubicBezTo>
                    <a:pt x="91866" y="134297"/>
                    <a:pt x="94535" y="131628"/>
                    <a:pt x="94535" y="128326"/>
                  </a:cubicBezTo>
                  <a:lnTo>
                    <a:pt x="94535" y="5905"/>
                  </a:lnTo>
                  <a:cubicBezTo>
                    <a:pt x="94535" y="2669"/>
                    <a:pt x="91899" y="0"/>
                    <a:pt x="885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2615375" y="1376425"/>
              <a:ext cx="2363375" cy="3357425"/>
            </a:xfrm>
            <a:custGeom>
              <a:rect b="b" l="l" r="r" t="t"/>
              <a:pathLst>
                <a:path extrusionOk="0" h="134297" w="94535">
                  <a:moveTo>
                    <a:pt x="5905" y="1"/>
                  </a:moveTo>
                  <a:cubicBezTo>
                    <a:pt x="2669" y="1"/>
                    <a:pt x="0" y="2636"/>
                    <a:pt x="0" y="5938"/>
                  </a:cubicBezTo>
                  <a:lnTo>
                    <a:pt x="0" y="128393"/>
                  </a:lnTo>
                  <a:cubicBezTo>
                    <a:pt x="0" y="131628"/>
                    <a:pt x="2636" y="134297"/>
                    <a:pt x="5905" y="134297"/>
                  </a:cubicBezTo>
                  <a:lnTo>
                    <a:pt x="88597" y="134297"/>
                  </a:lnTo>
                  <a:cubicBezTo>
                    <a:pt x="91866" y="134297"/>
                    <a:pt x="94535" y="131628"/>
                    <a:pt x="94535" y="128359"/>
                  </a:cubicBezTo>
                  <a:lnTo>
                    <a:pt x="94535" y="5938"/>
                  </a:lnTo>
                  <a:cubicBezTo>
                    <a:pt x="94535" y="2669"/>
                    <a:pt x="91899" y="1"/>
                    <a:pt x="88597" y="1"/>
                  </a:cubicBezTo>
                  <a:close/>
                </a:path>
              </a:pathLst>
            </a:custGeom>
            <a:solidFill>
              <a:srgbClr val="1D0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a:off x="2752125" y="1498175"/>
              <a:ext cx="2089850" cy="3114750"/>
            </a:xfrm>
            <a:custGeom>
              <a:rect b="b" l="l" r="r" t="t"/>
              <a:pathLst>
                <a:path extrusionOk="0" h="124590" w="83594">
                  <a:moveTo>
                    <a:pt x="1" y="1"/>
                  </a:moveTo>
                  <a:lnTo>
                    <a:pt x="1" y="124590"/>
                  </a:lnTo>
                  <a:lnTo>
                    <a:pt x="83594" y="124590"/>
                  </a:lnTo>
                  <a:lnTo>
                    <a:pt x="83594" y="1"/>
                  </a:lnTo>
                  <a:close/>
                </a:path>
              </a:pathLst>
            </a:custGeom>
            <a:solidFill>
              <a:srgbClr val="D9E5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4153125" y="1923475"/>
              <a:ext cx="414500" cy="558775"/>
            </a:xfrm>
            <a:custGeom>
              <a:rect b="b" l="l" r="r" t="t"/>
              <a:pathLst>
                <a:path extrusionOk="0" h="22351" w="16580">
                  <a:moveTo>
                    <a:pt x="8374" y="1"/>
                  </a:moveTo>
                  <a:lnTo>
                    <a:pt x="1" y="8407"/>
                  </a:lnTo>
                  <a:cubicBezTo>
                    <a:pt x="2936" y="11776"/>
                    <a:pt x="4738" y="16146"/>
                    <a:pt x="4738" y="20983"/>
                  </a:cubicBezTo>
                  <a:cubicBezTo>
                    <a:pt x="4738" y="21450"/>
                    <a:pt x="4738" y="21917"/>
                    <a:pt x="4704" y="22350"/>
                  </a:cubicBezTo>
                  <a:lnTo>
                    <a:pt x="16546" y="22350"/>
                  </a:lnTo>
                  <a:cubicBezTo>
                    <a:pt x="16579" y="21917"/>
                    <a:pt x="16579" y="21450"/>
                    <a:pt x="16579" y="20983"/>
                  </a:cubicBezTo>
                  <a:cubicBezTo>
                    <a:pt x="16579" y="12910"/>
                    <a:pt x="13444" y="5572"/>
                    <a:pt x="83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a:off x="3019825" y="1913475"/>
              <a:ext cx="424500" cy="568775"/>
            </a:xfrm>
            <a:custGeom>
              <a:rect b="b" l="l" r="r" t="t"/>
              <a:pathLst>
                <a:path extrusionOk="0" h="22751" w="16980">
                  <a:moveTo>
                    <a:pt x="8573" y="1"/>
                  </a:moveTo>
                  <a:cubicBezTo>
                    <a:pt x="3236" y="5538"/>
                    <a:pt x="1" y="13077"/>
                    <a:pt x="1" y="21383"/>
                  </a:cubicBezTo>
                  <a:cubicBezTo>
                    <a:pt x="1" y="21850"/>
                    <a:pt x="1" y="22317"/>
                    <a:pt x="34" y="22750"/>
                  </a:cubicBezTo>
                  <a:lnTo>
                    <a:pt x="11876" y="22750"/>
                  </a:lnTo>
                  <a:cubicBezTo>
                    <a:pt x="11842" y="22317"/>
                    <a:pt x="11842" y="21850"/>
                    <a:pt x="11842" y="21383"/>
                  </a:cubicBezTo>
                  <a:cubicBezTo>
                    <a:pt x="11842" y="16379"/>
                    <a:pt x="13810" y="11809"/>
                    <a:pt x="16979" y="8373"/>
                  </a:cubicBezTo>
                  <a:lnTo>
                    <a:pt x="8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3234150" y="1674975"/>
              <a:ext cx="570425" cy="447850"/>
            </a:xfrm>
            <a:custGeom>
              <a:rect b="b" l="l" r="r" t="t"/>
              <a:pathLst>
                <a:path extrusionOk="0" h="17914" w="22817">
                  <a:moveTo>
                    <a:pt x="22350" y="0"/>
                  </a:moveTo>
                  <a:cubicBezTo>
                    <a:pt x="13577" y="0"/>
                    <a:pt x="5638" y="3670"/>
                    <a:pt x="0" y="9541"/>
                  </a:cubicBezTo>
                  <a:lnTo>
                    <a:pt x="8406" y="17913"/>
                  </a:lnTo>
                  <a:cubicBezTo>
                    <a:pt x="11909" y="14177"/>
                    <a:pt x="16912" y="11842"/>
                    <a:pt x="22416" y="11842"/>
                  </a:cubicBezTo>
                  <a:lnTo>
                    <a:pt x="22817" y="11842"/>
                  </a:lnTo>
                  <a:lnTo>
                    <a:pt x="228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0"/>
            <p:cNvSpPr/>
            <p:nvPr/>
          </p:nvSpPr>
          <p:spPr>
            <a:xfrm>
              <a:off x="3804550" y="1674150"/>
              <a:ext cx="558750" cy="459500"/>
            </a:xfrm>
            <a:custGeom>
              <a:rect b="b" l="l" r="r" t="t"/>
              <a:pathLst>
                <a:path extrusionOk="0" h="18380" w="22350">
                  <a:moveTo>
                    <a:pt x="1" y="0"/>
                  </a:moveTo>
                  <a:lnTo>
                    <a:pt x="1" y="11875"/>
                  </a:lnTo>
                  <a:cubicBezTo>
                    <a:pt x="5571" y="11942"/>
                    <a:pt x="10542" y="14444"/>
                    <a:pt x="13977" y="18380"/>
                  </a:cubicBezTo>
                  <a:lnTo>
                    <a:pt x="22350" y="9974"/>
                  </a:lnTo>
                  <a:cubicBezTo>
                    <a:pt x="16779" y="3936"/>
                    <a:pt x="8807" y="13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0"/>
            <p:cNvSpPr/>
            <p:nvPr/>
          </p:nvSpPr>
          <p:spPr>
            <a:xfrm>
              <a:off x="3718650" y="2347125"/>
              <a:ext cx="155150" cy="154300"/>
            </a:xfrm>
            <a:custGeom>
              <a:rect b="b" l="l" r="r" t="t"/>
              <a:pathLst>
                <a:path extrusionOk="0" h="6172" w="6206">
                  <a:moveTo>
                    <a:pt x="3103" y="0"/>
                  </a:moveTo>
                  <a:cubicBezTo>
                    <a:pt x="1402" y="0"/>
                    <a:pt x="1" y="1368"/>
                    <a:pt x="1" y="3069"/>
                  </a:cubicBezTo>
                  <a:cubicBezTo>
                    <a:pt x="1" y="4770"/>
                    <a:pt x="1402" y="6171"/>
                    <a:pt x="3103" y="6171"/>
                  </a:cubicBezTo>
                  <a:cubicBezTo>
                    <a:pt x="4804" y="6171"/>
                    <a:pt x="6205" y="4770"/>
                    <a:pt x="6205" y="3069"/>
                  </a:cubicBezTo>
                  <a:cubicBezTo>
                    <a:pt x="6205" y="1368"/>
                    <a:pt x="4804" y="0"/>
                    <a:pt x="31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0"/>
            <p:cNvSpPr/>
            <p:nvPr/>
          </p:nvSpPr>
          <p:spPr>
            <a:xfrm>
              <a:off x="2950600" y="2448025"/>
              <a:ext cx="1690400" cy="52575"/>
            </a:xfrm>
            <a:custGeom>
              <a:rect b="b" l="l" r="r" t="t"/>
              <a:pathLst>
                <a:path extrusionOk="0" h="2103" w="67616">
                  <a:moveTo>
                    <a:pt x="1" y="1"/>
                  </a:moveTo>
                  <a:lnTo>
                    <a:pt x="1" y="2102"/>
                  </a:lnTo>
                  <a:lnTo>
                    <a:pt x="67616" y="2102"/>
                  </a:lnTo>
                  <a:lnTo>
                    <a:pt x="676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
            <p:cNvSpPr/>
            <p:nvPr/>
          </p:nvSpPr>
          <p:spPr>
            <a:xfrm>
              <a:off x="3796225" y="2075250"/>
              <a:ext cx="675500" cy="372800"/>
            </a:xfrm>
            <a:custGeom>
              <a:rect b="b" l="l" r="r" t="t"/>
              <a:pathLst>
                <a:path extrusionOk="0" h="14912" w="27020">
                  <a:moveTo>
                    <a:pt x="27019" y="1"/>
                  </a:moveTo>
                  <a:lnTo>
                    <a:pt x="0" y="12743"/>
                  </a:lnTo>
                  <a:lnTo>
                    <a:pt x="334" y="14912"/>
                  </a:lnTo>
                  <a:lnTo>
                    <a:pt x="270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0"/>
            <p:cNvSpPr/>
            <p:nvPr/>
          </p:nvSpPr>
          <p:spPr>
            <a:xfrm>
              <a:off x="3365075" y="2598125"/>
              <a:ext cx="1268425" cy="105100"/>
            </a:xfrm>
            <a:custGeom>
              <a:rect b="b" l="l" r="r" t="t"/>
              <a:pathLst>
                <a:path extrusionOk="0" h="4204" w="50737">
                  <a:moveTo>
                    <a:pt x="0" y="1"/>
                  </a:moveTo>
                  <a:lnTo>
                    <a:pt x="0" y="4204"/>
                  </a:lnTo>
                  <a:lnTo>
                    <a:pt x="50737" y="4204"/>
                  </a:lnTo>
                  <a:lnTo>
                    <a:pt x="50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0"/>
            <p:cNvSpPr/>
            <p:nvPr/>
          </p:nvSpPr>
          <p:spPr>
            <a:xfrm>
              <a:off x="3365075" y="2789100"/>
              <a:ext cx="1268425" cy="105100"/>
            </a:xfrm>
            <a:custGeom>
              <a:rect b="b" l="l" r="r" t="t"/>
              <a:pathLst>
                <a:path extrusionOk="0" h="4204" w="50737">
                  <a:moveTo>
                    <a:pt x="0" y="1"/>
                  </a:moveTo>
                  <a:lnTo>
                    <a:pt x="0" y="4204"/>
                  </a:lnTo>
                  <a:lnTo>
                    <a:pt x="50737" y="4204"/>
                  </a:lnTo>
                  <a:lnTo>
                    <a:pt x="50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0"/>
            <p:cNvSpPr/>
            <p:nvPr/>
          </p:nvSpPr>
          <p:spPr>
            <a:xfrm>
              <a:off x="2948950" y="2980075"/>
              <a:ext cx="1684550" cy="105100"/>
            </a:xfrm>
            <a:custGeom>
              <a:rect b="b" l="l" r="r" t="t"/>
              <a:pathLst>
                <a:path extrusionOk="0" h="4204" w="67382">
                  <a:moveTo>
                    <a:pt x="0" y="1"/>
                  </a:moveTo>
                  <a:lnTo>
                    <a:pt x="0" y="4204"/>
                  </a:lnTo>
                  <a:lnTo>
                    <a:pt x="67382" y="4204"/>
                  </a:lnTo>
                  <a:lnTo>
                    <a:pt x="673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0"/>
            <p:cNvSpPr/>
            <p:nvPr/>
          </p:nvSpPr>
          <p:spPr>
            <a:xfrm>
              <a:off x="3365900" y="1498175"/>
              <a:ext cx="863150" cy="53400"/>
            </a:xfrm>
            <a:custGeom>
              <a:rect b="b" l="l" r="r" t="t"/>
              <a:pathLst>
                <a:path extrusionOk="0" h="2136" w="34526">
                  <a:moveTo>
                    <a:pt x="1" y="1"/>
                  </a:moveTo>
                  <a:cubicBezTo>
                    <a:pt x="34" y="1168"/>
                    <a:pt x="1002" y="2136"/>
                    <a:pt x="2169" y="2136"/>
                  </a:cubicBezTo>
                  <a:lnTo>
                    <a:pt x="32357" y="2136"/>
                  </a:lnTo>
                  <a:cubicBezTo>
                    <a:pt x="33525" y="2136"/>
                    <a:pt x="34459" y="1168"/>
                    <a:pt x="34525"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0"/>
            <p:cNvSpPr/>
            <p:nvPr/>
          </p:nvSpPr>
          <p:spPr>
            <a:xfrm>
              <a:off x="3365075" y="1114575"/>
              <a:ext cx="863150" cy="407825"/>
            </a:xfrm>
            <a:custGeom>
              <a:rect b="b" l="l" r="r" t="t"/>
              <a:pathLst>
                <a:path extrusionOk="0" h="16313" w="34526">
                  <a:moveTo>
                    <a:pt x="17246" y="2836"/>
                  </a:moveTo>
                  <a:cubicBezTo>
                    <a:pt x="18247" y="2836"/>
                    <a:pt x="19081" y="3670"/>
                    <a:pt x="19081" y="4670"/>
                  </a:cubicBezTo>
                  <a:cubicBezTo>
                    <a:pt x="19081" y="5671"/>
                    <a:pt x="18280" y="6505"/>
                    <a:pt x="17246" y="6505"/>
                  </a:cubicBezTo>
                  <a:cubicBezTo>
                    <a:pt x="16245" y="6505"/>
                    <a:pt x="15411" y="5671"/>
                    <a:pt x="15411" y="4670"/>
                  </a:cubicBezTo>
                  <a:cubicBezTo>
                    <a:pt x="15411" y="3670"/>
                    <a:pt x="16245" y="2836"/>
                    <a:pt x="17246" y="2836"/>
                  </a:cubicBezTo>
                  <a:close/>
                  <a:moveTo>
                    <a:pt x="17246" y="0"/>
                  </a:moveTo>
                  <a:cubicBezTo>
                    <a:pt x="14678" y="0"/>
                    <a:pt x="12576" y="2102"/>
                    <a:pt x="12576" y="4670"/>
                  </a:cubicBezTo>
                  <a:lnTo>
                    <a:pt x="2169" y="4670"/>
                  </a:lnTo>
                  <a:cubicBezTo>
                    <a:pt x="934" y="4670"/>
                    <a:pt x="0" y="5638"/>
                    <a:pt x="0" y="6839"/>
                  </a:cubicBezTo>
                  <a:lnTo>
                    <a:pt x="0" y="14144"/>
                  </a:lnTo>
                  <a:cubicBezTo>
                    <a:pt x="0" y="15345"/>
                    <a:pt x="934" y="16312"/>
                    <a:pt x="2169" y="16312"/>
                  </a:cubicBezTo>
                  <a:lnTo>
                    <a:pt x="32357" y="16312"/>
                  </a:lnTo>
                  <a:cubicBezTo>
                    <a:pt x="33558" y="16312"/>
                    <a:pt x="34525" y="15345"/>
                    <a:pt x="34525" y="14144"/>
                  </a:cubicBezTo>
                  <a:lnTo>
                    <a:pt x="34525" y="6839"/>
                  </a:lnTo>
                  <a:cubicBezTo>
                    <a:pt x="34492" y="5638"/>
                    <a:pt x="33558" y="4670"/>
                    <a:pt x="32357" y="4670"/>
                  </a:cubicBezTo>
                  <a:lnTo>
                    <a:pt x="21916" y="4670"/>
                  </a:lnTo>
                  <a:cubicBezTo>
                    <a:pt x="21916" y="2102"/>
                    <a:pt x="19848" y="0"/>
                    <a:pt x="17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0"/>
            <p:cNvSpPr/>
            <p:nvPr/>
          </p:nvSpPr>
          <p:spPr>
            <a:xfrm>
              <a:off x="3365900" y="1420625"/>
              <a:ext cx="863150" cy="101775"/>
            </a:xfrm>
            <a:custGeom>
              <a:rect b="b" l="l" r="r" t="t"/>
              <a:pathLst>
                <a:path extrusionOk="0" h="4071" w="34526">
                  <a:moveTo>
                    <a:pt x="1" y="1"/>
                  </a:moveTo>
                  <a:lnTo>
                    <a:pt x="1" y="1902"/>
                  </a:lnTo>
                  <a:cubicBezTo>
                    <a:pt x="1" y="3103"/>
                    <a:pt x="968" y="4070"/>
                    <a:pt x="2169" y="4070"/>
                  </a:cubicBezTo>
                  <a:lnTo>
                    <a:pt x="32357" y="4070"/>
                  </a:lnTo>
                  <a:cubicBezTo>
                    <a:pt x="33558" y="4070"/>
                    <a:pt x="34525" y="3103"/>
                    <a:pt x="34525" y="1902"/>
                  </a:cubicBezTo>
                  <a:lnTo>
                    <a:pt x="345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
            <p:cNvSpPr/>
            <p:nvPr/>
          </p:nvSpPr>
          <p:spPr>
            <a:xfrm>
              <a:off x="2948950" y="2598125"/>
              <a:ext cx="321075" cy="296075"/>
            </a:xfrm>
            <a:custGeom>
              <a:rect b="b" l="l" r="r" t="t"/>
              <a:pathLst>
                <a:path extrusionOk="0" h="11843" w="12843">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0"/>
            <p:cNvSpPr/>
            <p:nvPr/>
          </p:nvSpPr>
          <p:spPr>
            <a:xfrm>
              <a:off x="3365075" y="3261100"/>
              <a:ext cx="1268425" cy="105100"/>
            </a:xfrm>
            <a:custGeom>
              <a:rect b="b" l="l" r="r" t="t"/>
              <a:pathLst>
                <a:path extrusionOk="0" h="4204" w="50737">
                  <a:moveTo>
                    <a:pt x="0" y="1"/>
                  </a:moveTo>
                  <a:lnTo>
                    <a:pt x="0" y="4204"/>
                  </a:lnTo>
                  <a:lnTo>
                    <a:pt x="50737" y="4204"/>
                  </a:lnTo>
                  <a:lnTo>
                    <a:pt x="50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0"/>
            <p:cNvSpPr/>
            <p:nvPr/>
          </p:nvSpPr>
          <p:spPr>
            <a:xfrm>
              <a:off x="3365075" y="3452075"/>
              <a:ext cx="1268425" cy="105100"/>
            </a:xfrm>
            <a:custGeom>
              <a:rect b="b" l="l" r="r" t="t"/>
              <a:pathLst>
                <a:path extrusionOk="0" h="4204" w="50737">
                  <a:moveTo>
                    <a:pt x="0" y="1"/>
                  </a:moveTo>
                  <a:lnTo>
                    <a:pt x="0" y="4204"/>
                  </a:lnTo>
                  <a:lnTo>
                    <a:pt x="50737" y="4204"/>
                  </a:lnTo>
                  <a:lnTo>
                    <a:pt x="507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0"/>
            <p:cNvSpPr/>
            <p:nvPr/>
          </p:nvSpPr>
          <p:spPr>
            <a:xfrm>
              <a:off x="2948950" y="3643050"/>
              <a:ext cx="1684550" cy="105100"/>
            </a:xfrm>
            <a:custGeom>
              <a:rect b="b" l="l" r="r" t="t"/>
              <a:pathLst>
                <a:path extrusionOk="0" h="4204" w="67382">
                  <a:moveTo>
                    <a:pt x="0" y="1"/>
                  </a:moveTo>
                  <a:lnTo>
                    <a:pt x="0" y="4204"/>
                  </a:lnTo>
                  <a:lnTo>
                    <a:pt x="67382" y="4204"/>
                  </a:lnTo>
                  <a:lnTo>
                    <a:pt x="673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0"/>
            <p:cNvSpPr/>
            <p:nvPr/>
          </p:nvSpPr>
          <p:spPr>
            <a:xfrm>
              <a:off x="2948950" y="3261100"/>
              <a:ext cx="321075" cy="296075"/>
            </a:xfrm>
            <a:custGeom>
              <a:rect b="b" l="l" r="r" t="t"/>
              <a:pathLst>
                <a:path extrusionOk="0" h="11843" w="12843">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0"/>
            <p:cNvSpPr/>
            <p:nvPr/>
          </p:nvSpPr>
          <p:spPr>
            <a:xfrm>
              <a:off x="2948950" y="3924925"/>
              <a:ext cx="1684550" cy="103425"/>
            </a:xfrm>
            <a:custGeom>
              <a:rect b="b" l="l" r="r" t="t"/>
              <a:pathLst>
                <a:path extrusionOk="0" h="4137" w="67382">
                  <a:moveTo>
                    <a:pt x="0" y="0"/>
                  </a:moveTo>
                  <a:lnTo>
                    <a:pt x="0" y="4137"/>
                  </a:lnTo>
                  <a:lnTo>
                    <a:pt x="67382" y="4137"/>
                  </a:lnTo>
                  <a:lnTo>
                    <a:pt x="673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a:off x="2948950" y="4101700"/>
              <a:ext cx="751400" cy="296075"/>
            </a:xfrm>
            <a:custGeom>
              <a:rect b="b" l="l" r="r" t="t"/>
              <a:pathLst>
                <a:path extrusionOk="0" h="11843" w="30056">
                  <a:moveTo>
                    <a:pt x="28821" y="1235"/>
                  </a:moveTo>
                  <a:lnTo>
                    <a:pt x="28821" y="10575"/>
                  </a:lnTo>
                  <a:lnTo>
                    <a:pt x="1234" y="10575"/>
                  </a:lnTo>
                  <a:lnTo>
                    <a:pt x="1234" y="1235"/>
                  </a:lnTo>
                  <a:close/>
                  <a:moveTo>
                    <a:pt x="0" y="1"/>
                  </a:moveTo>
                  <a:lnTo>
                    <a:pt x="0" y="11843"/>
                  </a:lnTo>
                  <a:lnTo>
                    <a:pt x="30055" y="11843"/>
                  </a:lnTo>
                  <a:lnTo>
                    <a:pt x="300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a:off x="3882100" y="4101700"/>
              <a:ext cx="751400" cy="296075"/>
            </a:xfrm>
            <a:custGeom>
              <a:rect b="b" l="l" r="r" t="t"/>
              <a:pathLst>
                <a:path extrusionOk="0" h="11843" w="30056">
                  <a:moveTo>
                    <a:pt x="28788" y="1235"/>
                  </a:moveTo>
                  <a:lnTo>
                    <a:pt x="28788" y="10575"/>
                  </a:lnTo>
                  <a:lnTo>
                    <a:pt x="1235" y="10575"/>
                  </a:lnTo>
                  <a:lnTo>
                    <a:pt x="1235" y="1235"/>
                  </a:lnTo>
                  <a:close/>
                  <a:moveTo>
                    <a:pt x="1" y="1"/>
                  </a:moveTo>
                  <a:lnTo>
                    <a:pt x="1" y="11843"/>
                  </a:lnTo>
                  <a:lnTo>
                    <a:pt x="30056" y="11843"/>
                  </a:lnTo>
                  <a:lnTo>
                    <a:pt x="30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a:off x="3010650" y="2608975"/>
              <a:ext cx="287725" cy="188500"/>
            </a:xfrm>
            <a:custGeom>
              <a:rect b="b" l="l" r="r" t="t"/>
              <a:pathLst>
                <a:path extrusionOk="0" fill="none" h="7540" w="11509">
                  <a:moveTo>
                    <a:pt x="11509" y="1"/>
                  </a:moveTo>
                  <a:lnTo>
                    <a:pt x="3937" y="7539"/>
                  </a:lnTo>
                  <a:lnTo>
                    <a:pt x="1" y="3603"/>
                  </a:lnTo>
                </a:path>
              </a:pathLst>
            </a:custGeom>
            <a:noFill/>
            <a:ln cap="rnd" cmpd="sng" w="633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3010650" y="3261100"/>
              <a:ext cx="287725" cy="190175"/>
            </a:xfrm>
            <a:custGeom>
              <a:rect b="b" l="l" r="r" t="t"/>
              <a:pathLst>
                <a:path extrusionOk="0" fill="none" h="7607" w="11509">
                  <a:moveTo>
                    <a:pt x="11509" y="1"/>
                  </a:moveTo>
                  <a:lnTo>
                    <a:pt x="3937" y="7606"/>
                  </a:lnTo>
                  <a:lnTo>
                    <a:pt x="1" y="3637"/>
                  </a:lnTo>
                </a:path>
              </a:pathLst>
            </a:custGeom>
            <a:noFill/>
            <a:ln cap="rnd" cmpd="sng" w="633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2235925" y="3442950"/>
              <a:ext cx="1004000" cy="928150"/>
            </a:xfrm>
            <a:custGeom>
              <a:rect b="b" l="l" r="r" t="t"/>
              <a:pathLst>
                <a:path extrusionOk="0" h="37126" w="40160">
                  <a:moveTo>
                    <a:pt x="33996" y="1"/>
                  </a:moveTo>
                  <a:cubicBezTo>
                    <a:pt x="33474" y="1"/>
                    <a:pt x="32916" y="63"/>
                    <a:pt x="32324" y="199"/>
                  </a:cubicBezTo>
                  <a:cubicBezTo>
                    <a:pt x="26086" y="1600"/>
                    <a:pt x="22584" y="5136"/>
                    <a:pt x="21349" y="6637"/>
                  </a:cubicBezTo>
                  <a:cubicBezTo>
                    <a:pt x="21249" y="6770"/>
                    <a:pt x="21183" y="6870"/>
                    <a:pt x="21049" y="7004"/>
                  </a:cubicBezTo>
                  <a:lnTo>
                    <a:pt x="20816" y="7371"/>
                  </a:lnTo>
                  <a:cubicBezTo>
                    <a:pt x="20816" y="7371"/>
                    <a:pt x="16880" y="7971"/>
                    <a:pt x="15545" y="10239"/>
                  </a:cubicBezTo>
                  <a:cubicBezTo>
                    <a:pt x="15545" y="10239"/>
                    <a:pt x="13210" y="10373"/>
                    <a:pt x="11542" y="11607"/>
                  </a:cubicBezTo>
                  <a:cubicBezTo>
                    <a:pt x="11542" y="11607"/>
                    <a:pt x="9241" y="10406"/>
                    <a:pt x="7173" y="8405"/>
                  </a:cubicBezTo>
                  <a:cubicBezTo>
                    <a:pt x="1335" y="16544"/>
                    <a:pt x="1" y="27919"/>
                    <a:pt x="3970" y="37125"/>
                  </a:cubicBezTo>
                  <a:lnTo>
                    <a:pt x="5838" y="36125"/>
                  </a:lnTo>
                  <a:cubicBezTo>
                    <a:pt x="9975" y="33756"/>
                    <a:pt x="19715" y="27352"/>
                    <a:pt x="24018" y="19713"/>
                  </a:cubicBezTo>
                  <a:cubicBezTo>
                    <a:pt x="27521" y="13442"/>
                    <a:pt x="30156" y="14576"/>
                    <a:pt x="31824" y="11607"/>
                  </a:cubicBezTo>
                  <a:cubicBezTo>
                    <a:pt x="33658" y="9672"/>
                    <a:pt x="34092" y="7938"/>
                    <a:pt x="38195" y="5536"/>
                  </a:cubicBezTo>
                  <a:cubicBezTo>
                    <a:pt x="40160" y="4256"/>
                    <a:pt x="38325" y="1"/>
                    <a:pt x="33996" y="1"/>
                  </a:cubicBezTo>
                  <a:close/>
                </a:path>
              </a:pathLst>
            </a:custGeom>
            <a:solidFill>
              <a:srgbClr val="EDB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2975625" y="3501700"/>
              <a:ext cx="232700" cy="161350"/>
            </a:xfrm>
            <a:custGeom>
              <a:rect b="b" l="l" r="r" t="t"/>
              <a:pathLst>
                <a:path extrusionOk="0" h="6454" w="9308">
                  <a:moveTo>
                    <a:pt x="6106" y="1"/>
                  </a:moveTo>
                  <a:cubicBezTo>
                    <a:pt x="5995" y="1"/>
                    <a:pt x="5884" y="18"/>
                    <a:pt x="5771" y="50"/>
                  </a:cubicBezTo>
                  <a:cubicBezTo>
                    <a:pt x="2969" y="884"/>
                    <a:pt x="1" y="3186"/>
                    <a:pt x="601" y="3853"/>
                  </a:cubicBezTo>
                  <a:cubicBezTo>
                    <a:pt x="1098" y="4437"/>
                    <a:pt x="3308" y="6454"/>
                    <a:pt x="4320" y="6454"/>
                  </a:cubicBezTo>
                  <a:cubicBezTo>
                    <a:pt x="4464" y="6454"/>
                    <a:pt x="4584" y="6413"/>
                    <a:pt x="4671" y="6322"/>
                  </a:cubicBezTo>
                  <a:cubicBezTo>
                    <a:pt x="5405" y="5554"/>
                    <a:pt x="9307" y="3953"/>
                    <a:pt x="8307" y="2185"/>
                  </a:cubicBezTo>
                  <a:cubicBezTo>
                    <a:pt x="7446" y="637"/>
                    <a:pt x="6783" y="1"/>
                    <a:pt x="6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a:off x="2918925" y="3701425"/>
              <a:ext cx="119275" cy="80075"/>
            </a:xfrm>
            <a:custGeom>
              <a:rect b="b" l="l" r="r" t="t"/>
              <a:pathLst>
                <a:path extrusionOk="0" h="3203" w="4771">
                  <a:moveTo>
                    <a:pt x="0" y="1"/>
                  </a:moveTo>
                  <a:lnTo>
                    <a:pt x="0" y="1"/>
                  </a:lnTo>
                  <a:cubicBezTo>
                    <a:pt x="334" y="334"/>
                    <a:pt x="701" y="601"/>
                    <a:pt x="1101" y="935"/>
                  </a:cubicBezTo>
                  <a:cubicBezTo>
                    <a:pt x="1468" y="1235"/>
                    <a:pt x="1902" y="1535"/>
                    <a:pt x="2269" y="1768"/>
                  </a:cubicBezTo>
                  <a:cubicBezTo>
                    <a:pt x="2702" y="2035"/>
                    <a:pt x="3069" y="2269"/>
                    <a:pt x="3503" y="2536"/>
                  </a:cubicBezTo>
                  <a:cubicBezTo>
                    <a:pt x="3903" y="2736"/>
                    <a:pt x="4337" y="3003"/>
                    <a:pt x="4770" y="3203"/>
                  </a:cubicBezTo>
                  <a:cubicBezTo>
                    <a:pt x="4570" y="2736"/>
                    <a:pt x="4237" y="2369"/>
                    <a:pt x="3903" y="2002"/>
                  </a:cubicBezTo>
                  <a:cubicBezTo>
                    <a:pt x="3570" y="1602"/>
                    <a:pt x="3203" y="1335"/>
                    <a:pt x="2769" y="1035"/>
                  </a:cubicBezTo>
                  <a:cubicBezTo>
                    <a:pt x="2369" y="734"/>
                    <a:pt x="1902" y="501"/>
                    <a:pt x="1435" y="334"/>
                  </a:cubicBezTo>
                  <a:cubicBezTo>
                    <a:pt x="1001" y="167"/>
                    <a:pt x="501" y="34"/>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a:off x="1301925" y="4550600"/>
              <a:ext cx="852300" cy="368400"/>
            </a:xfrm>
            <a:custGeom>
              <a:rect b="b" l="l" r="r" t="t"/>
              <a:pathLst>
                <a:path extrusionOk="0" h="14736" w="34092">
                  <a:moveTo>
                    <a:pt x="3624" y="1"/>
                  </a:moveTo>
                  <a:cubicBezTo>
                    <a:pt x="2877" y="1"/>
                    <a:pt x="2175" y="474"/>
                    <a:pt x="1869" y="1225"/>
                  </a:cubicBezTo>
                  <a:lnTo>
                    <a:pt x="1" y="5829"/>
                  </a:lnTo>
                  <a:lnTo>
                    <a:pt x="32357" y="14735"/>
                  </a:lnTo>
                  <a:lnTo>
                    <a:pt x="33725" y="9431"/>
                  </a:lnTo>
                  <a:cubicBezTo>
                    <a:pt x="34092" y="7930"/>
                    <a:pt x="33191" y="6429"/>
                    <a:pt x="31690" y="6096"/>
                  </a:cubicBezTo>
                  <a:lnTo>
                    <a:pt x="4070" y="58"/>
                  </a:lnTo>
                  <a:cubicBezTo>
                    <a:pt x="3922" y="19"/>
                    <a:pt x="3772" y="1"/>
                    <a:pt x="3624" y="1"/>
                  </a:cubicBezTo>
                  <a:close/>
                </a:path>
              </a:pathLst>
            </a:custGeom>
            <a:solidFill>
              <a:srgbClr val="EFE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766555" y="4565468"/>
              <a:ext cx="1390175" cy="1972665"/>
            </a:xfrm>
            <a:custGeom>
              <a:rect b="b" l="l" r="r" t="t"/>
              <a:pathLst>
                <a:path extrusionOk="0" h="59177" w="55607">
                  <a:moveTo>
                    <a:pt x="18147" y="1"/>
                  </a:moveTo>
                  <a:lnTo>
                    <a:pt x="1" y="49169"/>
                  </a:lnTo>
                  <a:lnTo>
                    <a:pt x="50403" y="59176"/>
                  </a:lnTo>
                  <a:lnTo>
                    <a:pt x="55607" y="10775"/>
                  </a:lnTo>
                  <a:lnTo>
                    <a:pt x="181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a:off x="4108950" y="4015850"/>
              <a:ext cx="2515150" cy="2352500"/>
            </a:xfrm>
            <a:custGeom>
              <a:rect b="b" l="l" r="r" t="t"/>
              <a:pathLst>
                <a:path extrusionOk="0" h="94100" w="100606">
                  <a:moveTo>
                    <a:pt x="15511" y="20714"/>
                  </a:moveTo>
                  <a:cubicBezTo>
                    <a:pt x="15678" y="21081"/>
                    <a:pt x="15878" y="21415"/>
                    <a:pt x="16145" y="21715"/>
                  </a:cubicBezTo>
                  <a:lnTo>
                    <a:pt x="14711" y="21381"/>
                  </a:lnTo>
                  <a:cubicBezTo>
                    <a:pt x="14977" y="21214"/>
                    <a:pt x="15211" y="20981"/>
                    <a:pt x="15511" y="20714"/>
                  </a:cubicBezTo>
                  <a:close/>
                  <a:moveTo>
                    <a:pt x="22149" y="21982"/>
                  </a:moveTo>
                  <a:cubicBezTo>
                    <a:pt x="22483" y="22682"/>
                    <a:pt x="22883" y="23182"/>
                    <a:pt x="23450" y="23516"/>
                  </a:cubicBezTo>
                  <a:lnTo>
                    <a:pt x="20048" y="22682"/>
                  </a:lnTo>
                  <a:cubicBezTo>
                    <a:pt x="20848" y="22549"/>
                    <a:pt x="21549" y="22282"/>
                    <a:pt x="22149" y="21982"/>
                  </a:cubicBezTo>
                  <a:close/>
                  <a:moveTo>
                    <a:pt x="32790" y="19780"/>
                  </a:moveTo>
                  <a:cubicBezTo>
                    <a:pt x="32890" y="19980"/>
                    <a:pt x="32990" y="20180"/>
                    <a:pt x="33057" y="20380"/>
                  </a:cubicBezTo>
                  <a:cubicBezTo>
                    <a:pt x="31489" y="22282"/>
                    <a:pt x="29621" y="24150"/>
                    <a:pt x="29621" y="24150"/>
                  </a:cubicBezTo>
                  <a:cubicBezTo>
                    <a:pt x="29721" y="24517"/>
                    <a:pt x="29855" y="24850"/>
                    <a:pt x="30021" y="25117"/>
                  </a:cubicBezTo>
                  <a:lnTo>
                    <a:pt x="25518" y="23983"/>
                  </a:lnTo>
                  <a:lnTo>
                    <a:pt x="25518" y="23983"/>
                  </a:lnTo>
                  <a:cubicBezTo>
                    <a:pt x="25590" y="23986"/>
                    <a:pt x="25662" y="23988"/>
                    <a:pt x="25734" y="23988"/>
                  </a:cubicBezTo>
                  <a:cubicBezTo>
                    <a:pt x="27201" y="23988"/>
                    <a:pt x="28691" y="23358"/>
                    <a:pt x="29454" y="22849"/>
                  </a:cubicBezTo>
                  <a:cubicBezTo>
                    <a:pt x="30355" y="22215"/>
                    <a:pt x="31789" y="20814"/>
                    <a:pt x="32790" y="19780"/>
                  </a:cubicBezTo>
                  <a:close/>
                  <a:moveTo>
                    <a:pt x="18447" y="28219"/>
                  </a:moveTo>
                  <a:lnTo>
                    <a:pt x="30789" y="31789"/>
                  </a:lnTo>
                  <a:cubicBezTo>
                    <a:pt x="29688" y="33056"/>
                    <a:pt x="28687" y="33990"/>
                    <a:pt x="28354" y="34290"/>
                  </a:cubicBezTo>
                  <a:cubicBezTo>
                    <a:pt x="28320" y="34324"/>
                    <a:pt x="28320" y="34324"/>
                    <a:pt x="28287" y="34324"/>
                  </a:cubicBezTo>
                  <a:lnTo>
                    <a:pt x="28220" y="34357"/>
                  </a:lnTo>
                  <a:lnTo>
                    <a:pt x="27853" y="34224"/>
                  </a:lnTo>
                  <a:cubicBezTo>
                    <a:pt x="27820" y="34224"/>
                    <a:pt x="27787" y="34190"/>
                    <a:pt x="27720" y="34190"/>
                  </a:cubicBezTo>
                  <a:cubicBezTo>
                    <a:pt x="27653" y="34157"/>
                    <a:pt x="27553" y="34157"/>
                    <a:pt x="27486" y="34124"/>
                  </a:cubicBezTo>
                  <a:cubicBezTo>
                    <a:pt x="27420" y="34124"/>
                    <a:pt x="27386" y="34057"/>
                    <a:pt x="27320" y="34057"/>
                  </a:cubicBezTo>
                  <a:cubicBezTo>
                    <a:pt x="27219" y="34057"/>
                    <a:pt x="27153" y="34024"/>
                    <a:pt x="27053" y="34024"/>
                  </a:cubicBezTo>
                  <a:cubicBezTo>
                    <a:pt x="27019" y="34024"/>
                    <a:pt x="26986" y="34024"/>
                    <a:pt x="26886" y="33990"/>
                  </a:cubicBezTo>
                  <a:cubicBezTo>
                    <a:pt x="26819" y="33990"/>
                    <a:pt x="26719" y="33923"/>
                    <a:pt x="26652" y="33923"/>
                  </a:cubicBezTo>
                  <a:lnTo>
                    <a:pt x="26519" y="33923"/>
                  </a:lnTo>
                  <a:cubicBezTo>
                    <a:pt x="26452" y="33923"/>
                    <a:pt x="26352" y="33890"/>
                    <a:pt x="26252" y="33890"/>
                  </a:cubicBezTo>
                  <a:lnTo>
                    <a:pt x="26152" y="33890"/>
                  </a:lnTo>
                  <a:cubicBezTo>
                    <a:pt x="26052" y="33890"/>
                    <a:pt x="25985" y="33890"/>
                    <a:pt x="25885" y="33857"/>
                  </a:cubicBezTo>
                  <a:lnTo>
                    <a:pt x="25185" y="33857"/>
                  </a:lnTo>
                  <a:cubicBezTo>
                    <a:pt x="24484" y="33857"/>
                    <a:pt x="23984" y="33923"/>
                    <a:pt x="23984" y="33923"/>
                  </a:cubicBezTo>
                  <a:cubicBezTo>
                    <a:pt x="22574" y="32320"/>
                    <a:pt x="19607" y="32183"/>
                    <a:pt x="18632" y="32183"/>
                  </a:cubicBezTo>
                  <a:cubicBezTo>
                    <a:pt x="18430" y="32183"/>
                    <a:pt x="18313" y="32189"/>
                    <a:pt x="18313" y="32189"/>
                  </a:cubicBezTo>
                  <a:cubicBezTo>
                    <a:pt x="18713" y="30454"/>
                    <a:pt x="18680" y="29187"/>
                    <a:pt x="18447" y="28219"/>
                  </a:cubicBezTo>
                  <a:close/>
                  <a:moveTo>
                    <a:pt x="22855" y="1"/>
                  </a:moveTo>
                  <a:cubicBezTo>
                    <a:pt x="22734" y="1"/>
                    <a:pt x="22621" y="11"/>
                    <a:pt x="22516" y="33"/>
                  </a:cubicBezTo>
                  <a:cubicBezTo>
                    <a:pt x="19981" y="566"/>
                    <a:pt x="14544" y="11908"/>
                    <a:pt x="13476" y="13909"/>
                  </a:cubicBezTo>
                  <a:cubicBezTo>
                    <a:pt x="12676" y="15343"/>
                    <a:pt x="9707" y="18045"/>
                    <a:pt x="8106" y="19513"/>
                  </a:cubicBezTo>
                  <a:cubicBezTo>
                    <a:pt x="8006" y="19546"/>
                    <a:pt x="7972" y="19580"/>
                    <a:pt x="7872" y="19680"/>
                  </a:cubicBezTo>
                  <a:cubicBezTo>
                    <a:pt x="7605" y="19913"/>
                    <a:pt x="7339" y="20180"/>
                    <a:pt x="7172" y="20314"/>
                  </a:cubicBezTo>
                  <a:lnTo>
                    <a:pt x="3603" y="19880"/>
                  </a:lnTo>
                  <a:cubicBezTo>
                    <a:pt x="3367" y="19833"/>
                    <a:pt x="3131" y="19786"/>
                    <a:pt x="2907" y="19786"/>
                  </a:cubicBezTo>
                  <a:cubicBezTo>
                    <a:pt x="2814" y="19786"/>
                    <a:pt x="2723" y="19794"/>
                    <a:pt x="2635" y="19813"/>
                  </a:cubicBezTo>
                  <a:cubicBezTo>
                    <a:pt x="2435" y="19847"/>
                    <a:pt x="2268" y="19880"/>
                    <a:pt x="2135" y="20014"/>
                  </a:cubicBezTo>
                  <a:cubicBezTo>
                    <a:pt x="2035" y="20047"/>
                    <a:pt x="1968" y="20147"/>
                    <a:pt x="1935" y="20214"/>
                  </a:cubicBezTo>
                  <a:cubicBezTo>
                    <a:pt x="1935" y="20214"/>
                    <a:pt x="1935" y="20247"/>
                    <a:pt x="1868" y="20247"/>
                  </a:cubicBezTo>
                  <a:lnTo>
                    <a:pt x="701" y="20147"/>
                  </a:lnTo>
                  <a:cubicBezTo>
                    <a:pt x="617" y="20116"/>
                    <a:pt x="533" y="20097"/>
                    <a:pt x="456" y="20097"/>
                  </a:cubicBezTo>
                  <a:cubicBezTo>
                    <a:pt x="286" y="20097"/>
                    <a:pt x="146" y="20185"/>
                    <a:pt x="100" y="20414"/>
                  </a:cubicBezTo>
                  <a:cubicBezTo>
                    <a:pt x="0" y="20747"/>
                    <a:pt x="200" y="20914"/>
                    <a:pt x="500" y="21014"/>
                  </a:cubicBezTo>
                  <a:lnTo>
                    <a:pt x="1601" y="21481"/>
                  </a:lnTo>
                  <a:cubicBezTo>
                    <a:pt x="1668" y="22082"/>
                    <a:pt x="2202" y="22415"/>
                    <a:pt x="2869" y="22582"/>
                  </a:cubicBezTo>
                  <a:lnTo>
                    <a:pt x="6638" y="24217"/>
                  </a:lnTo>
                  <a:lnTo>
                    <a:pt x="6505" y="24717"/>
                  </a:lnTo>
                  <a:cubicBezTo>
                    <a:pt x="6438" y="25017"/>
                    <a:pt x="6538" y="25317"/>
                    <a:pt x="6838" y="25384"/>
                  </a:cubicBezTo>
                  <a:lnTo>
                    <a:pt x="7972" y="25684"/>
                  </a:lnTo>
                  <a:cubicBezTo>
                    <a:pt x="7993" y="25688"/>
                    <a:pt x="8014" y="25689"/>
                    <a:pt x="8034" y="25689"/>
                  </a:cubicBezTo>
                  <a:cubicBezTo>
                    <a:pt x="8213" y="25689"/>
                    <a:pt x="8386" y="25564"/>
                    <a:pt x="8506" y="25384"/>
                  </a:cubicBezTo>
                  <a:lnTo>
                    <a:pt x="8673" y="25417"/>
                  </a:lnTo>
                  <a:cubicBezTo>
                    <a:pt x="8106" y="26051"/>
                    <a:pt x="7806" y="26885"/>
                    <a:pt x="8173" y="28019"/>
                  </a:cubicBezTo>
                  <a:cubicBezTo>
                    <a:pt x="9507" y="32422"/>
                    <a:pt x="5371" y="32989"/>
                    <a:pt x="6838" y="36058"/>
                  </a:cubicBezTo>
                  <a:cubicBezTo>
                    <a:pt x="9707" y="42229"/>
                    <a:pt x="11875" y="38260"/>
                    <a:pt x="17713" y="44831"/>
                  </a:cubicBezTo>
                  <a:cubicBezTo>
                    <a:pt x="18613" y="45832"/>
                    <a:pt x="19647" y="46799"/>
                    <a:pt x="20782" y="47700"/>
                  </a:cubicBezTo>
                  <a:lnTo>
                    <a:pt x="20815" y="47733"/>
                  </a:lnTo>
                  <a:cubicBezTo>
                    <a:pt x="21015" y="47900"/>
                    <a:pt x="21182" y="48034"/>
                    <a:pt x="21382" y="48200"/>
                  </a:cubicBezTo>
                  <a:cubicBezTo>
                    <a:pt x="21482" y="48234"/>
                    <a:pt x="21549" y="48334"/>
                    <a:pt x="21615" y="48367"/>
                  </a:cubicBezTo>
                  <a:cubicBezTo>
                    <a:pt x="21716" y="48501"/>
                    <a:pt x="21882" y="48567"/>
                    <a:pt x="22016" y="48701"/>
                  </a:cubicBezTo>
                  <a:cubicBezTo>
                    <a:pt x="22116" y="48801"/>
                    <a:pt x="22183" y="48834"/>
                    <a:pt x="22283" y="48901"/>
                  </a:cubicBezTo>
                  <a:cubicBezTo>
                    <a:pt x="22383" y="49001"/>
                    <a:pt x="22516" y="49134"/>
                    <a:pt x="22683" y="49201"/>
                  </a:cubicBezTo>
                  <a:cubicBezTo>
                    <a:pt x="22783" y="49234"/>
                    <a:pt x="22850" y="49334"/>
                    <a:pt x="22950" y="49368"/>
                  </a:cubicBezTo>
                  <a:cubicBezTo>
                    <a:pt x="23050" y="49468"/>
                    <a:pt x="23217" y="49568"/>
                    <a:pt x="23350" y="49668"/>
                  </a:cubicBezTo>
                  <a:cubicBezTo>
                    <a:pt x="23450" y="49701"/>
                    <a:pt x="23517" y="49801"/>
                    <a:pt x="23617" y="49835"/>
                  </a:cubicBezTo>
                  <a:cubicBezTo>
                    <a:pt x="23784" y="49968"/>
                    <a:pt x="23950" y="50035"/>
                    <a:pt x="24117" y="50168"/>
                  </a:cubicBezTo>
                  <a:cubicBezTo>
                    <a:pt x="24151" y="50202"/>
                    <a:pt x="24217" y="50235"/>
                    <a:pt x="24284" y="50302"/>
                  </a:cubicBezTo>
                  <a:cubicBezTo>
                    <a:pt x="24484" y="50402"/>
                    <a:pt x="24718" y="50569"/>
                    <a:pt x="24951" y="50702"/>
                  </a:cubicBezTo>
                  <a:cubicBezTo>
                    <a:pt x="25018" y="50735"/>
                    <a:pt x="25051" y="50802"/>
                    <a:pt x="25151" y="50836"/>
                  </a:cubicBezTo>
                  <a:cubicBezTo>
                    <a:pt x="25318" y="50902"/>
                    <a:pt x="25485" y="51036"/>
                    <a:pt x="25652" y="51136"/>
                  </a:cubicBezTo>
                  <a:cubicBezTo>
                    <a:pt x="25718" y="51169"/>
                    <a:pt x="25818" y="51236"/>
                    <a:pt x="25952" y="51303"/>
                  </a:cubicBezTo>
                  <a:cubicBezTo>
                    <a:pt x="26052" y="51369"/>
                    <a:pt x="26219" y="51436"/>
                    <a:pt x="26352" y="51536"/>
                  </a:cubicBezTo>
                  <a:cubicBezTo>
                    <a:pt x="26452" y="51569"/>
                    <a:pt x="26552" y="51669"/>
                    <a:pt x="26652" y="51703"/>
                  </a:cubicBezTo>
                  <a:cubicBezTo>
                    <a:pt x="26786" y="51803"/>
                    <a:pt x="26953" y="51870"/>
                    <a:pt x="27053" y="51970"/>
                  </a:cubicBezTo>
                  <a:cubicBezTo>
                    <a:pt x="27153" y="52003"/>
                    <a:pt x="27219" y="52036"/>
                    <a:pt x="27353" y="52136"/>
                  </a:cubicBezTo>
                  <a:cubicBezTo>
                    <a:pt x="27520" y="52203"/>
                    <a:pt x="27686" y="52270"/>
                    <a:pt x="27820" y="52370"/>
                  </a:cubicBezTo>
                  <a:cubicBezTo>
                    <a:pt x="27887" y="52403"/>
                    <a:pt x="27987" y="52470"/>
                    <a:pt x="28020" y="52503"/>
                  </a:cubicBezTo>
                  <a:cubicBezTo>
                    <a:pt x="28287" y="52637"/>
                    <a:pt x="28487" y="52737"/>
                    <a:pt x="28721" y="52870"/>
                  </a:cubicBezTo>
                  <a:cubicBezTo>
                    <a:pt x="28787" y="52904"/>
                    <a:pt x="28821" y="52904"/>
                    <a:pt x="28854" y="52970"/>
                  </a:cubicBezTo>
                  <a:cubicBezTo>
                    <a:pt x="29021" y="53037"/>
                    <a:pt x="29221" y="53104"/>
                    <a:pt x="29388" y="53237"/>
                  </a:cubicBezTo>
                  <a:lnTo>
                    <a:pt x="29655" y="53371"/>
                  </a:lnTo>
                  <a:cubicBezTo>
                    <a:pt x="29821" y="53471"/>
                    <a:pt x="29955" y="53504"/>
                    <a:pt x="30122" y="53571"/>
                  </a:cubicBezTo>
                  <a:cubicBezTo>
                    <a:pt x="30188" y="53638"/>
                    <a:pt x="30288" y="53671"/>
                    <a:pt x="30388" y="53704"/>
                  </a:cubicBezTo>
                  <a:cubicBezTo>
                    <a:pt x="30522" y="53804"/>
                    <a:pt x="30689" y="53838"/>
                    <a:pt x="30822" y="53904"/>
                  </a:cubicBezTo>
                  <a:lnTo>
                    <a:pt x="31056" y="54038"/>
                  </a:lnTo>
                  <a:cubicBezTo>
                    <a:pt x="31189" y="54138"/>
                    <a:pt x="31356" y="54171"/>
                    <a:pt x="31489" y="54238"/>
                  </a:cubicBezTo>
                  <a:lnTo>
                    <a:pt x="31723" y="54371"/>
                  </a:lnTo>
                  <a:cubicBezTo>
                    <a:pt x="31889" y="54471"/>
                    <a:pt x="32123" y="54538"/>
                    <a:pt x="32290" y="54638"/>
                  </a:cubicBezTo>
                  <a:cubicBezTo>
                    <a:pt x="32323" y="54638"/>
                    <a:pt x="32356" y="54672"/>
                    <a:pt x="32390" y="54672"/>
                  </a:cubicBezTo>
                  <a:cubicBezTo>
                    <a:pt x="32623" y="54738"/>
                    <a:pt x="32823" y="54838"/>
                    <a:pt x="33057" y="54972"/>
                  </a:cubicBezTo>
                  <a:cubicBezTo>
                    <a:pt x="33157" y="55005"/>
                    <a:pt x="33190" y="55005"/>
                    <a:pt x="33290" y="55039"/>
                  </a:cubicBezTo>
                  <a:cubicBezTo>
                    <a:pt x="33391" y="55072"/>
                    <a:pt x="33557" y="55172"/>
                    <a:pt x="33691" y="55205"/>
                  </a:cubicBezTo>
                  <a:cubicBezTo>
                    <a:pt x="33791" y="55239"/>
                    <a:pt x="33858" y="55305"/>
                    <a:pt x="33958" y="55305"/>
                  </a:cubicBezTo>
                  <a:cubicBezTo>
                    <a:pt x="34058" y="55339"/>
                    <a:pt x="34191" y="55406"/>
                    <a:pt x="34325" y="55472"/>
                  </a:cubicBezTo>
                  <a:cubicBezTo>
                    <a:pt x="34391" y="55506"/>
                    <a:pt x="34491" y="55539"/>
                    <a:pt x="34558" y="55539"/>
                  </a:cubicBezTo>
                  <a:cubicBezTo>
                    <a:pt x="34691" y="55572"/>
                    <a:pt x="34825" y="55606"/>
                    <a:pt x="34958" y="55706"/>
                  </a:cubicBezTo>
                  <a:cubicBezTo>
                    <a:pt x="35025" y="55739"/>
                    <a:pt x="35125" y="55739"/>
                    <a:pt x="35158" y="55772"/>
                  </a:cubicBezTo>
                  <a:cubicBezTo>
                    <a:pt x="35292" y="55839"/>
                    <a:pt x="35459" y="55906"/>
                    <a:pt x="35559" y="55939"/>
                  </a:cubicBezTo>
                  <a:cubicBezTo>
                    <a:pt x="35625" y="55939"/>
                    <a:pt x="35659" y="56006"/>
                    <a:pt x="35726" y="56006"/>
                  </a:cubicBezTo>
                  <a:cubicBezTo>
                    <a:pt x="35959" y="56073"/>
                    <a:pt x="36126" y="56106"/>
                    <a:pt x="36293" y="56206"/>
                  </a:cubicBezTo>
                  <a:cubicBezTo>
                    <a:pt x="36326" y="56206"/>
                    <a:pt x="36359" y="56239"/>
                    <a:pt x="36393" y="56239"/>
                  </a:cubicBezTo>
                  <a:cubicBezTo>
                    <a:pt x="36526" y="56306"/>
                    <a:pt x="36693" y="56340"/>
                    <a:pt x="36826" y="56406"/>
                  </a:cubicBezTo>
                  <a:cubicBezTo>
                    <a:pt x="36893" y="56440"/>
                    <a:pt x="36960" y="56440"/>
                    <a:pt x="37026" y="56506"/>
                  </a:cubicBezTo>
                  <a:cubicBezTo>
                    <a:pt x="37160" y="56540"/>
                    <a:pt x="37227" y="56573"/>
                    <a:pt x="37360" y="56606"/>
                  </a:cubicBezTo>
                  <a:cubicBezTo>
                    <a:pt x="37460" y="56673"/>
                    <a:pt x="37493" y="56673"/>
                    <a:pt x="37560" y="56706"/>
                  </a:cubicBezTo>
                  <a:cubicBezTo>
                    <a:pt x="37660" y="56740"/>
                    <a:pt x="37794" y="56773"/>
                    <a:pt x="37860" y="56773"/>
                  </a:cubicBezTo>
                  <a:cubicBezTo>
                    <a:pt x="37894" y="56773"/>
                    <a:pt x="37994" y="56840"/>
                    <a:pt x="38027" y="56840"/>
                  </a:cubicBezTo>
                  <a:cubicBezTo>
                    <a:pt x="38161" y="56873"/>
                    <a:pt x="38227" y="56907"/>
                    <a:pt x="38327" y="56907"/>
                  </a:cubicBezTo>
                  <a:cubicBezTo>
                    <a:pt x="38361" y="56907"/>
                    <a:pt x="38394" y="56940"/>
                    <a:pt x="38461" y="56940"/>
                  </a:cubicBezTo>
                  <a:cubicBezTo>
                    <a:pt x="38561" y="57007"/>
                    <a:pt x="38728" y="57040"/>
                    <a:pt x="38861" y="57073"/>
                  </a:cubicBezTo>
                  <a:cubicBezTo>
                    <a:pt x="43398" y="58508"/>
                    <a:pt x="47034" y="58408"/>
                    <a:pt x="52471" y="66213"/>
                  </a:cubicBezTo>
                  <a:cubicBezTo>
                    <a:pt x="55873" y="71183"/>
                    <a:pt x="61144" y="84793"/>
                    <a:pt x="64479" y="94100"/>
                  </a:cubicBezTo>
                  <a:lnTo>
                    <a:pt x="100605" y="94100"/>
                  </a:lnTo>
                  <a:cubicBezTo>
                    <a:pt x="95101" y="85794"/>
                    <a:pt x="87262" y="74052"/>
                    <a:pt x="83093" y="68181"/>
                  </a:cubicBezTo>
                  <a:cubicBezTo>
                    <a:pt x="76255" y="58508"/>
                    <a:pt x="73252" y="54004"/>
                    <a:pt x="70917" y="49902"/>
                  </a:cubicBezTo>
                  <a:cubicBezTo>
                    <a:pt x="69516" y="47400"/>
                    <a:pt x="68049" y="43163"/>
                    <a:pt x="66214" y="38360"/>
                  </a:cubicBezTo>
                  <a:cubicBezTo>
                    <a:pt x="66247" y="38260"/>
                    <a:pt x="66247" y="38227"/>
                    <a:pt x="66314" y="38160"/>
                  </a:cubicBezTo>
                  <a:cubicBezTo>
                    <a:pt x="66648" y="36926"/>
                    <a:pt x="66081" y="35725"/>
                    <a:pt x="65080" y="35391"/>
                  </a:cubicBezTo>
                  <a:cubicBezTo>
                    <a:pt x="64213" y="33223"/>
                    <a:pt x="63312" y="31021"/>
                    <a:pt x="62211" y="28853"/>
                  </a:cubicBezTo>
                  <a:cubicBezTo>
                    <a:pt x="58242" y="20714"/>
                    <a:pt x="53905" y="13209"/>
                    <a:pt x="51503" y="10240"/>
                  </a:cubicBezTo>
                  <a:cubicBezTo>
                    <a:pt x="50002" y="8405"/>
                    <a:pt x="45799" y="8539"/>
                    <a:pt x="42030" y="8505"/>
                  </a:cubicBezTo>
                  <a:lnTo>
                    <a:pt x="41963" y="8505"/>
                  </a:lnTo>
                  <a:cubicBezTo>
                    <a:pt x="41630" y="8505"/>
                    <a:pt x="41296" y="8505"/>
                    <a:pt x="40963" y="8472"/>
                  </a:cubicBezTo>
                  <a:lnTo>
                    <a:pt x="40295" y="8472"/>
                  </a:lnTo>
                  <a:cubicBezTo>
                    <a:pt x="40129" y="8472"/>
                    <a:pt x="39995" y="8472"/>
                    <a:pt x="39828" y="8405"/>
                  </a:cubicBezTo>
                  <a:lnTo>
                    <a:pt x="39728" y="8405"/>
                  </a:lnTo>
                  <a:cubicBezTo>
                    <a:pt x="39628" y="8405"/>
                    <a:pt x="39462" y="8372"/>
                    <a:pt x="39328" y="8372"/>
                  </a:cubicBezTo>
                  <a:lnTo>
                    <a:pt x="39228" y="8372"/>
                  </a:lnTo>
                  <a:cubicBezTo>
                    <a:pt x="39128" y="8372"/>
                    <a:pt x="38995" y="8338"/>
                    <a:pt x="38894" y="8338"/>
                  </a:cubicBezTo>
                  <a:lnTo>
                    <a:pt x="38794" y="8338"/>
                  </a:lnTo>
                  <a:cubicBezTo>
                    <a:pt x="38661" y="8338"/>
                    <a:pt x="38528" y="8305"/>
                    <a:pt x="38461" y="8305"/>
                  </a:cubicBezTo>
                  <a:lnTo>
                    <a:pt x="38327" y="8305"/>
                  </a:lnTo>
                  <a:cubicBezTo>
                    <a:pt x="38194" y="8305"/>
                    <a:pt x="38127" y="8238"/>
                    <a:pt x="38027" y="8238"/>
                  </a:cubicBezTo>
                  <a:cubicBezTo>
                    <a:pt x="37994" y="8238"/>
                    <a:pt x="37960" y="8238"/>
                    <a:pt x="37894" y="8205"/>
                  </a:cubicBezTo>
                  <a:cubicBezTo>
                    <a:pt x="37827" y="8172"/>
                    <a:pt x="37694" y="8172"/>
                    <a:pt x="37627" y="8138"/>
                  </a:cubicBezTo>
                  <a:cubicBezTo>
                    <a:pt x="37560" y="8138"/>
                    <a:pt x="37527" y="8138"/>
                    <a:pt x="37493" y="8072"/>
                  </a:cubicBezTo>
                  <a:cubicBezTo>
                    <a:pt x="37393" y="8038"/>
                    <a:pt x="37327" y="8038"/>
                    <a:pt x="37227" y="8005"/>
                  </a:cubicBezTo>
                  <a:cubicBezTo>
                    <a:pt x="37193" y="8005"/>
                    <a:pt x="37160" y="7972"/>
                    <a:pt x="37127" y="7972"/>
                  </a:cubicBezTo>
                  <a:cubicBezTo>
                    <a:pt x="37026" y="7905"/>
                    <a:pt x="36993" y="7905"/>
                    <a:pt x="36893" y="7871"/>
                  </a:cubicBezTo>
                  <a:cubicBezTo>
                    <a:pt x="36860" y="7838"/>
                    <a:pt x="36793" y="7838"/>
                    <a:pt x="36726" y="7805"/>
                  </a:cubicBezTo>
                  <a:cubicBezTo>
                    <a:pt x="36626" y="7738"/>
                    <a:pt x="36526" y="7671"/>
                    <a:pt x="36393" y="7638"/>
                  </a:cubicBezTo>
                  <a:cubicBezTo>
                    <a:pt x="36326" y="7571"/>
                    <a:pt x="36193" y="7505"/>
                    <a:pt x="36059" y="7471"/>
                  </a:cubicBezTo>
                  <a:cubicBezTo>
                    <a:pt x="36026" y="7404"/>
                    <a:pt x="35992" y="7404"/>
                    <a:pt x="35959" y="7371"/>
                  </a:cubicBezTo>
                  <a:cubicBezTo>
                    <a:pt x="35859" y="7338"/>
                    <a:pt x="35826" y="7304"/>
                    <a:pt x="35726" y="7238"/>
                  </a:cubicBezTo>
                  <a:cubicBezTo>
                    <a:pt x="35692" y="7204"/>
                    <a:pt x="35625" y="7171"/>
                    <a:pt x="35525" y="7138"/>
                  </a:cubicBezTo>
                  <a:cubicBezTo>
                    <a:pt x="35492" y="7071"/>
                    <a:pt x="35392" y="7038"/>
                    <a:pt x="35359" y="7004"/>
                  </a:cubicBezTo>
                  <a:cubicBezTo>
                    <a:pt x="35292" y="6971"/>
                    <a:pt x="35192" y="6904"/>
                    <a:pt x="35125" y="6837"/>
                  </a:cubicBezTo>
                  <a:cubicBezTo>
                    <a:pt x="35058" y="6804"/>
                    <a:pt x="35025" y="6737"/>
                    <a:pt x="34958" y="6737"/>
                  </a:cubicBezTo>
                  <a:cubicBezTo>
                    <a:pt x="34858" y="6704"/>
                    <a:pt x="34792" y="6637"/>
                    <a:pt x="34691" y="6571"/>
                  </a:cubicBezTo>
                  <a:cubicBezTo>
                    <a:pt x="34658" y="6537"/>
                    <a:pt x="34625" y="6504"/>
                    <a:pt x="34525" y="6504"/>
                  </a:cubicBezTo>
                  <a:cubicBezTo>
                    <a:pt x="34458" y="6470"/>
                    <a:pt x="34325" y="6370"/>
                    <a:pt x="34224" y="6304"/>
                  </a:cubicBezTo>
                  <a:cubicBezTo>
                    <a:pt x="34191" y="6237"/>
                    <a:pt x="34158" y="6237"/>
                    <a:pt x="34124" y="6204"/>
                  </a:cubicBezTo>
                  <a:cubicBezTo>
                    <a:pt x="33991" y="6137"/>
                    <a:pt x="33891" y="6037"/>
                    <a:pt x="33791" y="6003"/>
                  </a:cubicBezTo>
                  <a:cubicBezTo>
                    <a:pt x="33724" y="5970"/>
                    <a:pt x="33691" y="5970"/>
                    <a:pt x="33657" y="5903"/>
                  </a:cubicBezTo>
                  <a:cubicBezTo>
                    <a:pt x="33524" y="5837"/>
                    <a:pt x="33357" y="5703"/>
                    <a:pt x="33190" y="5637"/>
                  </a:cubicBezTo>
                  <a:cubicBezTo>
                    <a:pt x="29656" y="3207"/>
                    <a:pt x="24987" y="1"/>
                    <a:pt x="22855" y="1"/>
                  </a:cubicBezTo>
                  <a:close/>
                </a:path>
              </a:pathLst>
            </a:cu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4493375" y="4040825"/>
              <a:ext cx="443275" cy="304300"/>
            </a:xfrm>
            <a:custGeom>
              <a:rect b="b" l="l" r="r" t="t"/>
              <a:pathLst>
                <a:path extrusionOk="0" h="12172" w="17731">
                  <a:moveTo>
                    <a:pt x="8307" y="1"/>
                  </a:moveTo>
                  <a:cubicBezTo>
                    <a:pt x="7339" y="1602"/>
                    <a:pt x="6772" y="2669"/>
                    <a:pt x="6505" y="3170"/>
                  </a:cubicBezTo>
                  <a:cubicBezTo>
                    <a:pt x="5405" y="5171"/>
                    <a:pt x="1" y="9808"/>
                    <a:pt x="1" y="9808"/>
                  </a:cubicBezTo>
                  <a:cubicBezTo>
                    <a:pt x="640" y="11599"/>
                    <a:pt x="2031" y="12171"/>
                    <a:pt x="3472" y="12171"/>
                  </a:cubicBezTo>
                  <a:cubicBezTo>
                    <a:pt x="5036" y="12171"/>
                    <a:pt x="6658" y="11496"/>
                    <a:pt x="7439" y="10975"/>
                  </a:cubicBezTo>
                  <a:cubicBezTo>
                    <a:pt x="8940" y="9975"/>
                    <a:pt x="11909" y="6706"/>
                    <a:pt x="11909" y="6706"/>
                  </a:cubicBezTo>
                  <a:cubicBezTo>
                    <a:pt x="11971" y="6706"/>
                    <a:pt x="17731" y="2763"/>
                    <a:pt x="17214" y="2763"/>
                  </a:cubicBezTo>
                  <a:cubicBezTo>
                    <a:pt x="17175" y="2763"/>
                    <a:pt x="17098" y="2786"/>
                    <a:pt x="16979" y="2836"/>
                  </a:cubicBezTo>
                  <a:lnTo>
                    <a:pt x="16979" y="1"/>
                  </a:lnTo>
                  <a:close/>
                </a:path>
              </a:pathLst>
            </a:custGeom>
            <a:solidFill>
              <a:srgbClr val="D8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4660175" y="4040825"/>
              <a:ext cx="440800" cy="335475"/>
            </a:xfrm>
            <a:custGeom>
              <a:rect b="b" l="l" r="r" t="t"/>
              <a:pathLst>
                <a:path extrusionOk="0" h="13419" w="17632">
                  <a:moveTo>
                    <a:pt x="9107" y="1"/>
                  </a:moveTo>
                  <a:cubicBezTo>
                    <a:pt x="7639" y="2269"/>
                    <a:pt x="6838" y="3804"/>
                    <a:pt x="6505" y="4437"/>
                  </a:cubicBezTo>
                  <a:cubicBezTo>
                    <a:pt x="5404" y="6439"/>
                    <a:pt x="0" y="11042"/>
                    <a:pt x="0" y="11042"/>
                  </a:cubicBezTo>
                  <a:cubicBezTo>
                    <a:pt x="638" y="12843"/>
                    <a:pt x="2022" y="13418"/>
                    <a:pt x="3457" y="13418"/>
                  </a:cubicBezTo>
                  <a:cubicBezTo>
                    <a:pt x="5026" y="13418"/>
                    <a:pt x="6655" y="12732"/>
                    <a:pt x="7439" y="12210"/>
                  </a:cubicBezTo>
                  <a:cubicBezTo>
                    <a:pt x="8940" y="11209"/>
                    <a:pt x="11909" y="7973"/>
                    <a:pt x="11909" y="7973"/>
                  </a:cubicBezTo>
                  <a:cubicBezTo>
                    <a:pt x="11970" y="7942"/>
                    <a:pt x="17631" y="4018"/>
                    <a:pt x="17216" y="4018"/>
                  </a:cubicBezTo>
                  <a:cubicBezTo>
                    <a:pt x="17181" y="4018"/>
                    <a:pt x="17105" y="4045"/>
                    <a:pt x="16979" y="4104"/>
                  </a:cubicBezTo>
                  <a:lnTo>
                    <a:pt x="16979" y="1"/>
                  </a:lnTo>
                  <a:close/>
                </a:path>
              </a:pathLst>
            </a:custGeom>
            <a:solidFill>
              <a:srgbClr val="D8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4850300" y="4040825"/>
              <a:ext cx="369650" cy="398025"/>
            </a:xfrm>
            <a:custGeom>
              <a:rect b="b" l="l" r="r" t="t"/>
              <a:pathLst>
                <a:path extrusionOk="0" h="15921" w="14786">
                  <a:moveTo>
                    <a:pt x="9074" y="1"/>
                  </a:moveTo>
                  <a:cubicBezTo>
                    <a:pt x="6872" y="3603"/>
                    <a:pt x="5838" y="6105"/>
                    <a:pt x="5471" y="6939"/>
                  </a:cubicBezTo>
                  <a:cubicBezTo>
                    <a:pt x="4537" y="8941"/>
                    <a:pt x="1" y="13544"/>
                    <a:pt x="1" y="13544"/>
                  </a:cubicBezTo>
                  <a:cubicBezTo>
                    <a:pt x="527" y="15345"/>
                    <a:pt x="1677" y="15920"/>
                    <a:pt x="2874" y="15920"/>
                  </a:cubicBezTo>
                  <a:cubicBezTo>
                    <a:pt x="4181" y="15920"/>
                    <a:pt x="5543" y="15234"/>
                    <a:pt x="6205" y="14711"/>
                  </a:cubicBezTo>
                  <a:cubicBezTo>
                    <a:pt x="7439" y="13711"/>
                    <a:pt x="9908" y="10475"/>
                    <a:pt x="9908" y="10475"/>
                  </a:cubicBezTo>
                  <a:cubicBezTo>
                    <a:pt x="10000" y="10475"/>
                    <a:pt x="14786" y="6526"/>
                    <a:pt x="14405" y="6526"/>
                  </a:cubicBezTo>
                  <a:cubicBezTo>
                    <a:pt x="14375" y="6526"/>
                    <a:pt x="14312" y="6551"/>
                    <a:pt x="14211" y="6606"/>
                  </a:cubicBezTo>
                  <a:lnTo>
                    <a:pt x="14211" y="1"/>
                  </a:lnTo>
                  <a:close/>
                </a:path>
              </a:pathLst>
            </a:custGeom>
            <a:solidFill>
              <a:srgbClr val="D893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4239875" y="3769850"/>
              <a:ext cx="2537650" cy="2596000"/>
            </a:xfrm>
            <a:custGeom>
              <a:rect b="b" l="l" r="r" t="t"/>
              <a:pathLst>
                <a:path extrusionOk="0" h="103840" w="101506">
                  <a:moveTo>
                    <a:pt x="17649" y="0"/>
                  </a:moveTo>
                  <a:cubicBezTo>
                    <a:pt x="17529" y="0"/>
                    <a:pt x="17416" y="11"/>
                    <a:pt x="17312" y="32"/>
                  </a:cubicBezTo>
                  <a:cubicBezTo>
                    <a:pt x="14777" y="599"/>
                    <a:pt x="9407" y="11974"/>
                    <a:pt x="8273" y="13975"/>
                  </a:cubicBezTo>
                  <a:cubicBezTo>
                    <a:pt x="7205" y="15977"/>
                    <a:pt x="1768" y="20614"/>
                    <a:pt x="1768" y="20614"/>
                  </a:cubicBezTo>
                  <a:cubicBezTo>
                    <a:pt x="2404" y="22393"/>
                    <a:pt x="3781" y="22969"/>
                    <a:pt x="5194" y="22969"/>
                  </a:cubicBezTo>
                  <a:cubicBezTo>
                    <a:pt x="6746" y="22969"/>
                    <a:pt x="8341" y="22273"/>
                    <a:pt x="9040" y="21714"/>
                  </a:cubicBezTo>
                  <a:cubicBezTo>
                    <a:pt x="10508" y="20714"/>
                    <a:pt x="13476" y="17478"/>
                    <a:pt x="13476" y="17478"/>
                  </a:cubicBezTo>
                  <a:cubicBezTo>
                    <a:pt x="15678" y="17278"/>
                    <a:pt x="18647" y="13375"/>
                    <a:pt x="18647" y="13375"/>
                  </a:cubicBezTo>
                  <a:cubicBezTo>
                    <a:pt x="26853" y="17278"/>
                    <a:pt x="28287" y="19680"/>
                    <a:pt x="28420" y="24783"/>
                  </a:cubicBezTo>
                  <a:cubicBezTo>
                    <a:pt x="28487" y="29854"/>
                    <a:pt x="22850" y="34524"/>
                    <a:pt x="22850" y="34524"/>
                  </a:cubicBezTo>
                  <a:cubicBezTo>
                    <a:pt x="21838" y="34054"/>
                    <a:pt x="20689" y="33946"/>
                    <a:pt x="19849" y="33946"/>
                  </a:cubicBezTo>
                  <a:cubicBezTo>
                    <a:pt x="19137" y="33946"/>
                    <a:pt x="18647" y="34023"/>
                    <a:pt x="18647" y="34023"/>
                  </a:cubicBezTo>
                  <a:cubicBezTo>
                    <a:pt x="17218" y="32485"/>
                    <a:pt x="14274" y="32349"/>
                    <a:pt x="13279" y="32349"/>
                  </a:cubicBezTo>
                  <a:cubicBezTo>
                    <a:pt x="13066" y="32349"/>
                    <a:pt x="12943" y="32355"/>
                    <a:pt x="12943" y="32355"/>
                  </a:cubicBezTo>
                  <a:cubicBezTo>
                    <a:pt x="13977" y="28319"/>
                    <a:pt x="12342" y="26818"/>
                    <a:pt x="11342" y="25784"/>
                  </a:cubicBezTo>
                  <a:cubicBezTo>
                    <a:pt x="10458" y="24887"/>
                    <a:pt x="8692" y="24376"/>
                    <a:pt x="6981" y="24376"/>
                  </a:cubicBezTo>
                  <a:cubicBezTo>
                    <a:pt x="4431" y="24376"/>
                    <a:pt x="2004" y="25510"/>
                    <a:pt x="2802" y="28186"/>
                  </a:cubicBezTo>
                  <a:cubicBezTo>
                    <a:pt x="4136" y="32656"/>
                    <a:pt x="0" y="33156"/>
                    <a:pt x="1468" y="36291"/>
                  </a:cubicBezTo>
                  <a:cubicBezTo>
                    <a:pt x="4403" y="42496"/>
                    <a:pt x="6505" y="38493"/>
                    <a:pt x="12342" y="45064"/>
                  </a:cubicBezTo>
                  <a:cubicBezTo>
                    <a:pt x="18180" y="51636"/>
                    <a:pt x="29088" y="55872"/>
                    <a:pt x="33624" y="57306"/>
                  </a:cubicBezTo>
                  <a:cubicBezTo>
                    <a:pt x="38161" y="58707"/>
                    <a:pt x="41797" y="58641"/>
                    <a:pt x="47200" y="66480"/>
                  </a:cubicBezTo>
                  <a:cubicBezTo>
                    <a:pt x="52638" y="74319"/>
                    <a:pt x="62478" y="103840"/>
                    <a:pt x="62478" y="103840"/>
                  </a:cubicBezTo>
                  <a:lnTo>
                    <a:pt x="101506" y="103840"/>
                  </a:lnTo>
                  <a:cubicBezTo>
                    <a:pt x="101506" y="103840"/>
                    <a:pt x="84694" y="78188"/>
                    <a:pt x="77856" y="68481"/>
                  </a:cubicBezTo>
                  <a:cubicBezTo>
                    <a:pt x="70984" y="58741"/>
                    <a:pt x="68015" y="54204"/>
                    <a:pt x="65680" y="50135"/>
                  </a:cubicBezTo>
                  <a:cubicBezTo>
                    <a:pt x="63412" y="46032"/>
                    <a:pt x="60944" y="37192"/>
                    <a:pt x="56974" y="29020"/>
                  </a:cubicBezTo>
                  <a:cubicBezTo>
                    <a:pt x="53005" y="20847"/>
                    <a:pt x="48668" y="13308"/>
                    <a:pt x="46266" y="10340"/>
                  </a:cubicBezTo>
                  <a:cubicBezTo>
                    <a:pt x="43831" y="7337"/>
                    <a:pt x="34458" y="9539"/>
                    <a:pt x="31122" y="7671"/>
                  </a:cubicBezTo>
                  <a:cubicBezTo>
                    <a:pt x="27953" y="5878"/>
                    <a:pt x="20514" y="0"/>
                    <a:pt x="17649" y="0"/>
                  </a:cubicBezTo>
                  <a:close/>
                </a:path>
              </a:pathLst>
            </a:custGeom>
            <a:solidFill>
              <a:srgbClr val="EDB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3911300" y="4223925"/>
              <a:ext cx="1828825" cy="674675"/>
            </a:xfrm>
            <a:custGeom>
              <a:rect b="b" l="l" r="r" t="t"/>
              <a:pathLst>
                <a:path extrusionOk="0" h="26987" w="73153">
                  <a:moveTo>
                    <a:pt x="9322" y="1"/>
                  </a:moveTo>
                  <a:cubicBezTo>
                    <a:pt x="9090" y="1"/>
                    <a:pt x="8854" y="164"/>
                    <a:pt x="8740" y="449"/>
                  </a:cubicBezTo>
                  <a:lnTo>
                    <a:pt x="8573" y="983"/>
                  </a:lnTo>
                  <a:lnTo>
                    <a:pt x="4070" y="182"/>
                  </a:lnTo>
                  <a:cubicBezTo>
                    <a:pt x="3741" y="78"/>
                    <a:pt x="3430" y="19"/>
                    <a:pt x="3146" y="19"/>
                  </a:cubicBezTo>
                  <a:cubicBezTo>
                    <a:pt x="2883" y="19"/>
                    <a:pt x="2644" y="70"/>
                    <a:pt x="2435" y="182"/>
                  </a:cubicBezTo>
                  <a:cubicBezTo>
                    <a:pt x="2369" y="216"/>
                    <a:pt x="2235" y="349"/>
                    <a:pt x="2169" y="449"/>
                  </a:cubicBezTo>
                  <a:lnTo>
                    <a:pt x="868" y="216"/>
                  </a:lnTo>
                  <a:cubicBezTo>
                    <a:pt x="768" y="196"/>
                    <a:pt x="671" y="182"/>
                    <a:pt x="581" y="182"/>
                  </a:cubicBezTo>
                  <a:cubicBezTo>
                    <a:pt x="370" y="182"/>
                    <a:pt x="194" y="259"/>
                    <a:pt x="100" y="516"/>
                  </a:cubicBezTo>
                  <a:cubicBezTo>
                    <a:pt x="0" y="883"/>
                    <a:pt x="201" y="1116"/>
                    <a:pt x="534" y="1183"/>
                  </a:cubicBezTo>
                  <a:lnTo>
                    <a:pt x="1702" y="1783"/>
                  </a:lnTo>
                  <a:cubicBezTo>
                    <a:pt x="1735" y="2484"/>
                    <a:pt x="2335" y="2884"/>
                    <a:pt x="3069" y="3151"/>
                  </a:cubicBezTo>
                  <a:lnTo>
                    <a:pt x="7172" y="5219"/>
                  </a:lnTo>
                  <a:lnTo>
                    <a:pt x="7005" y="5786"/>
                  </a:lnTo>
                  <a:cubicBezTo>
                    <a:pt x="6872" y="6120"/>
                    <a:pt x="7039" y="6453"/>
                    <a:pt x="7272" y="6553"/>
                  </a:cubicBezTo>
                  <a:lnTo>
                    <a:pt x="8540" y="6987"/>
                  </a:lnTo>
                  <a:cubicBezTo>
                    <a:pt x="8588" y="7001"/>
                    <a:pt x="8637" y="7007"/>
                    <a:pt x="8686" y="7007"/>
                  </a:cubicBezTo>
                  <a:cubicBezTo>
                    <a:pt x="8877" y="7007"/>
                    <a:pt x="9067" y="6906"/>
                    <a:pt x="9174" y="6720"/>
                  </a:cubicBezTo>
                  <a:lnTo>
                    <a:pt x="36226" y="16494"/>
                  </a:lnTo>
                  <a:cubicBezTo>
                    <a:pt x="36193" y="16828"/>
                    <a:pt x="36360" y="17128"/>
                    <a:pt x="36593" y="17194"/>
                  </a:cubicBezTo>
                  <a:lnTo>
                    <a:pt x="38128" y="17695"/>
                  </a:lnTo>
                  <a:cubicBezTo>
                    <a:pt x="38188" y="17717"/>
                    <a:pt x="38249" y="17728"/>
                    <a:pt x="38311" y="17728"/>
                  </a:cubicBezTo>
                  <a:cubicBezTo>
                    <a:pt x="38523" y="17728"/>
                    <a:pt x="38732" y="17601"/>
                    <a:pt x="38861" y="17395"/>
                  </a:cubicBezTo>
                  <a:lnTo>
                    <a:pt x="63246" y="26201"/>
                  </a:lnTo>
                  <a:cubicBezTo>
                    <a:pt x="63576" y="26318"/>
                    <a:pt x="63917" y="26374"/>
                    <a:pt x="64257" y="26374"/>
                  </a:cubicBezTo>
                  <a:cubicBezTo>
                    <a:pt x="64981" y="26374"/>
                    <a:pt x="65702" y="26121"/>
                    <a:pt x="66314" y="25667"/>
                  </a:cubicBezTo>
                  <a:lnTo>
                    <a:pt x="67282" y="26001"/>
                  </a:lnTo>
                  <a:lnTo>
                    <a:pt x="69717" y="26868"/>
                  </a:lnTo>
                  <a:cubicBezTo>
                    <a:pt x="69933" y="26948"/>
                    <a:pt x="70154" y="26986"/>
                    <a:pt x="70375" y="26986"/>
                  </a:cubicBezTo>
                  <a:cubicBezTo>
                    <a:pt x="71349" y="26986"/>
                    <a:pt x="72311" y="26248"/>
                    <a:pt x="72719" y="25133"/>
                  </a:cubicBezTo>
                  <a:cubicBezTo>
                    <a:pt x="73153" y="23566"/>
                    <a:pt x="72586" y="22131"/>
                    <a:pt x="71385" y="21731"/>
                  </a:cubicBezTo>
                  <a:lnTo>
                    <a:pt x="67949" y="20664"/>
                  </a:lnTo>
                  <a:cubicBezTo>
                    <a:pt x="67949" y="20597"/>
                    <a:pt x="67916" y="20564"/>
                    <a:pt x="67916" y="20530"/>
                  </a:cubicBezTo>
                  <a:cubicBezTo>
                    <a:pt x="67916" y="20497"/>
                    <a:pt x="67849" y="20463"/>
                    <a:pt x="67849" y="20397"/>
                  </a:cubicBezTo>
                  <a:cubicBezTo>
                    <a:pt x="67815" y="20363"/>
                    <a:pt x="67815" y="20263"/>
                    <a:pt x="67782" y="20230"/>
                  </a:cubicBezTo>
                  <a:cubicBezTo>
                    <a:pt x="67782" y="20197"/>
                    <a:pt x="67749" y="20163"/>
                    <a:pt x="67715" y="20130"/>
                  </a:cubicBezTo>
                  <a:cubicBezTo>
                    <a:pt x="67649" y="20063"/>
                    <a:pt x="67649" y="19996"/>
                    <a:pt x="67615" y="19963"/>
                  </a:cubicBezTo>
                  <a:cubicBezTo>
                    <a:pt x="67582" y="19863"/>
                    <a:pt x="67549" y="19796"/>
                    <a:pt x="67449" y="19663"/>
                  </a:cubicBezTo>
                  <a:cubicBezTo>
                    <a:pt x="67415" y="19630"/>
                    <a:pt x="67415" y="19563"/>
                    <a:pt x="67382" y="19529"/>
                  </a:cubicBezTo>
                  <a:cubicBezTo>
                    <a:pt x="67315" y="19496"/>
                    <a:pt x="67282" y="19396"/>
                    <a:pt x="67248" y="19363"/>
                  </a:cubicBezTo>
                  <a:cubicBezTo>
                    <a:pt x="67215" y="19329"/>
                    <a:pt x="67215" y="19296"/>
                    <a:pt x="67148" y="19229"/>
                  </a:cubicBezTo>
                  <a:lnTo>
                    <a:pt x="67048" y="19129"/>
                  </a:lnTo>
                  <a:lnTo>
                    <a:pt x="66948" y="19029"/>
                  </a:lnTo>
                  <a:lnTo>
                    <a:pt x="66815" y="18896"/>
                  </a:lnTo>
                  <a:cubicBezTo>
                    <a:pt x="66781" y="18862"/>
                    <a:pt x="66748" y="18862"/>
                    <a:pt x="66715" y="18829"/>
                  </a:cubicBezTo>
                  <a:cubicBezTo>
                    <a:pt x="66648" y="18796"/>
                    <a:pt x="66581" y="18729"/>
                    <a:pt x="66548" y="18696"/>
                  </a:cubicBezTo>
                  <a:cubicBezTo>
                    <a:pt x="66481" y="18662"/>
                    <a:pt x="66448" y="18662"/>
                    <a:pt x="66414" y="18629"/>
                  </a:cubicBezTo>
                  <a:cubicBezTo>
                    <a:pt x="66314" y="18562"/>
                    <a:pt x="66281" y="18529"/>
                    <a:pt x="66214" y="18529"/>
                  </a:cubicBezTo>
                  <a:cubicBezTo>
                    <a:pt x="66148" y="18529"/>
                    <a:pt x="66114" y="18495"/>
                    <a:pt x="66114" y="18495"/>
                  </a:cubicBezTo>
                  <a:cubicBezTo>
                    <a:pt x="66048" y="18462"/>
                    <a:pt x="65914" y="18395"/>
                    <a:pt x="65781" y="18362"/>
                  </a:cubicBezTo>
                  <a:lnTo>
                    <a:pt x="41063" y="10523"/>
                  </a:lnTo>
                  <a:cubicBezTo>
                    <a:pt x="41063" y="10223"/>
                    <a:pt x="40930" y="9989"/>
                    <a:pt x="40696" y="9889"/>
                  </a:cubicBezTo>
                  <a:lnTo>
                    <a:pt x="39128" y="9389"/>
                  </a:lnTo>
                  <a:cubicBezTo>
                    <a:pt x="39088" y="9377"/>
                    <a:pt x="39045" y="9372"/>
                    <a:pt x="39001" y="9372"/>
                  </a:cubicBezTo>
                  <a:cubicBezTo>
                    <a:pt x="38786" y="9372"/>
                    <a:pt x="38538" y="9501"/>
                    <a:pt x="38428" y="9722"/>
                  </a:cubicBezTo>
                  <a:lnTo>
                    <a:pt x="11042" y="1016"/>
                  </a:lnTo>
                  <a:cubicBezTo>
                    <a:pt x="11075" y="783"/>
                    <a:pt x="10942" y="516"/>
                    <a:pt x="10708" y="449"/>
                  </a:cubicBezTo>
                  <a:lnTo>
                    <a:pt x="9440" y="15"/>
                  </a:lnTo>
                  <a:cubicBezTo>
                    <a:pt x="9402" y="6"/>
                    <a:pt x="9362" y="1"/>
                    <a:pt x="9322"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5662550" y="4642100"/>
              <a:ext cx="211000" cy="162750"/>
            </a:xfrm>
            <a:custGeom>
              <a:rect b="b" l="l" r="r" t="t"/>
              <a:pathLst>
                <a:path extrusionOk="0" h="6510" w="844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5662550" y="4642100"/>
              <a:ext cx="211000" cy="162750"/>
            </a:xfrm>
            <a:custGeom>
              <a:rect b="b" l="l" r="r" t="t"/>
              <a:pathLst>
                <a:path extrusionOk="0" h="6510" w="844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5662550" y="4642100"/>
              <a:ext cx="211000" cy="162750"/>
            </a:xfrm>
            <a:custGeom>
              <a:rect b="b" l="l" r="r" t="t"/>
              <a:pathLst>
                <a:path extrusionOk="0" h="6510" w="844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a:off x="5660875" y="4642100"/>
              <a:ext cx="111775" cy="141800"/>
            </a:xfrm>
            <a:custGeom>
              <a:rect b="b" l="l" r="r" t="t"/>
              <a:pathLst>
                <a:path extrusionOk="0" h="5672" w="4471">
                  <a:moveTo>
                    <a:pt x="1335" y="0"/>
                  </a:moveTo>
                  <a:lnTo>
                    <a:pt x="1" y="4904"/>
                  </a:lnTo>
                  <a:lnTo>
                    <a:pt x="2769" y="5671"/>
                  </a:lnTo>
                  <a:cubicBezTo>
                    <a:pt x="3470" y="5171"/>
                    <a:pt x="3970" y="4404"/>
                    <a:pt x="4237" y="3436"/>
                  </a:cubicBezTo>
                  <a:cubicBezTo>
                    <a:pt x="4471" y="2469"/>
                    <a:pt x="4437" y="1568"/>
                    <a:pt x="4137" y="734"/>
                  </a:cubicBezTo>
                  <a:lnTo>
                    <a:pt x="1335" y="0"/>
                  </a:lnTo>
                  <a:close/>
                </a:path>
              </a:pathLst>
            </a:custGeom>
            <a:solidFill>
              <a:srgbClr val="160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4013025" y="4248625"/>
              <a:ext cx="62575" cy="41575"/>
            </a:xfrm>
            <a:custGeom>
              <a:rect b="b" l="l" r="r" t="t"/>
              <a:pathLst>
                <a:path extrusionOk="0" h="1663" w="2503">
                  <a:moveTo>
                    <a:pt x="588" y="1"/>
                  </a:moveTo>
                  <a:cubicBezTo>
                    <a:pt x="363" y="1"/>
                    <a:pt x="184" y="89"/>
                    <a:pt x="134" y="362"/>
                  </a:cubicBezTo>
                  <a:cubicBezTo>
                    <a:pt x="1" y="695"/>
                    <a:pt x="234" y="895"/>
                    <a:pt x="601" y="996"/>
                  </a:cubicBezTo>
                  <a:lnTo>
                    <a:pt x="2136" y="1663"/>
                  </a:lnTo>
                  <a:lnTo>
                    <a:pt x="2503" y="195"/>
                  </a:lnTo>
                  <a:lnTo>
                    <a:pt x="835" y="28"/>
                  </a:lnTo>
                  <a:cubicBezTo>
                    <a:pt x="749" y="11"/>
                    <a:pt x="666" y="1"/>
                    <a:pt x="588" y="1"/>
                  </a:cubicBez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4050575" y="4239150"/>
              <a:ext cx="190975" cy="130275"/>
            </a:xfrm>
            <a:custGeom>
              <a:rect b="b" l="l" r="r" t="t"/>
              <a:pathLst>
                <a:path extrusionOk="0" h="5211" w="7639">
                  <a:moveTo>
                    <a:pt x="1741" y="0"/>
                  </a:moveTo>
                  <a:cubicBezTo>
                    <a:pt x="1094" y="0"/>
                    <a:pt x="575" y="283"/>
                    <a:pt x="334" y="1174"/>
                  </a:cubicBezTo>
                  <a:cubicBezTo>
                    <a:pt x="0" y="2375"/>
                    <a:pt x="767" y="2876"/>
                    <a:pt x="1701" y="3176"/>
                  </a:cubicBezTo>
                  <a:lnTo>
                    <a:pt x="6438" y="5211"/>
                  </a:lnTo>
                  <a:lnTo>
                    <a:pt x="7639" y="707"/>
                  </a:lnTo>
                  <a:lnTo>
                    <a:pt x="2535" y="107"/>
                  </a:lnTo>
                  <a:cubicBezTo>
                    <a:pt x="2257" y="42"/>
                    <a:pt x="1990" y="0"/>
                    <a:pt x="1741" y="0"/>
                  </a:cubicBezTo>
                  <a:close/>
                </a:path>
              </a:pathLst>
            </a:custGeom>
            <a:solidFill>
              <a:srgbClr val="355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4058075" y="4239150"/>
              <a:ext cx="183475" cy="81075"/>
            </a:xfrm>
            <a:custGeom>
              <a:rect b="b" l="l" r="r" t="t"/>
              <a:pathLst>
                <a:path extrusionOk="0" h="3243" w="7339">
                  <a:moveTo>
                    <a:pt x="1441" y="0"/>
                  </a:moveTo>
                  <a:cubicBezTo>
                    <a:pt x="794" y="0"/>
                    <a:pt x="275" y="283"/>
                    <a:pt x="34" y="1174"/>
                  </a:cubicBezTo>
                  <a:cubicBezTo>
                    <a:pt x="0" y="1241"/>
                    <a:pt x="0" y="1375"/>
                    <a:pt x="0" y="1441"/>
                  </a:cubicBezTo>
                  <a:lnTo>
                    <a:pt x="6672" y="3243"/>
                  </a:lnTo>
                  <a:lnTo>
                    <a:pt x="7339" y="707"/>
                  </a:lnTo>
                  <a:lnTo>
                    <a:pt x="2235" y="107"/>
                  </a:lnTo>
                  <a:cubicBezTo>
                    <a:pt x="1957" y="42"/>
                    <a:pt x="1690" y="0"/>
                    <a:pt x="1441" y="0"/>
                  </a:cubicBezTo>
                  <a:close/>
                </a:path>
              </a:pathLst>
            </a:custGeom>
            <a:solidFill>
              <a:srgbClr val="160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4232350" y="4248475"/>
              <a:ext cx="1523625" cy="551075"/>
            </a:xfrm>
            <a:custGeom>
              <a:rect b="b" l="l" r="r" t="t"/>
              <a:pathLst>
                <a:path extrusionOk="0" h="22043" w="60945">
                  <a:moveTo>
                    <a:pt x="1535" y="1"/>
                  </a:moveTo>
                  <a:lnTo>
                    <a:pt x="1" y="5738"/>
                  </a:lnTo>
                  <a:lnTo>
                    <a:pt x="55907" y="21917"/>
                  </a:lnTo>
                  <a:cubicBezTo>
                    <a:pt x="56184" y="22002"/>
                    <a:pt x="56465" y="22043"/>
                    <a:pt x="56744" y="22043"/>
                  </a:cubicBezTo>
                  <a:cubicBezTo>
                    <a:pt x="58315" y="22043"/>
                    <a:pt x="59839" y="20751"/>
                    <a:pt x="60377" y="18881"/>
                  </a:cubicBezTo>
                  <a:cubicBezTo>
                    <a:pt x="60944" y="16679"/>
                    <a:pt x="59910" y="14511"/>
                    <a:pt x="58009" y="14044"/>
                  </a:cubicBezTo>
                  <a:lnTo>
                    <a:pt x="1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4258200" y="4248475"/>
              <a:ext cx="1490275" cy="450350"/>
            </a:xfrm>
            <a:custGeom>
              <a:rect b="b" l="l" r="r" t="t"/>
              <a:pathLst>
                <a:path extrusionOk="0" h="18014" w="59611">
                  <a:moveTo>
                    <a:pt x="535" y="1"/>
                  </a:moveTo>
                  <a:lnTo>
                    <a:pt x="1" y="2036"/>
                  </a:lnTo>
                  <a:lnTo>
                    <a:pt x="59510" y="18014"/>
                  </a:lnTo>
                  <a:cubicBezTo>
                    <a:pt x="59610" y="16146"/>
                    <a:pt x="58609" y="14411"/>
                    <a:pt x="57042" y="14044"/>
                  </a:cubicBezTo>
                  <a:lnTo>
                    <a:pt x="5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5163025" y="4547125"/>
              <a:ext cx="521225" cy="183450"/>
            </a:xfrm>
            <a:custGeom>
              <a:rect b="b" l="l" r="r" t="t"/>
              <a:pathLst>
                <a:path extrusionOk="0" h="7338" w="20849">
                  <a:moveTo>
                    <a:pt x="1205" y="1"/>
                  </a:moveTo>
                  <a:cubicBezTo>
                    <a:pt x="717" y="1"/>
                    <a:pt x="309" y="310"/>
                    <a:pt x="167" y="764"/>
                  </a:cubicBezTo>
                  <a:cubicBezTo>
                    <a:pt x="0" y="1298"/>
                    <a:pt x="334" y="1898"/>
                    <a:pt x="868" y="2065"/>
                  </a:cubicBezTo>
                  <a:lnTo>
                    <a:pt x="19081" y="7302"/>
                  </a:lnTo>
                  <a:cubicBezTo>
                    <a:pt x="19172" y="7326"/>
                    <a:pt x="19264" y="7337"/>
                    <a:pt x="19356" y="7337"/>
                  </a:cubicBezTo>
                  <a:cubicBezTo>
                    <a:pt x="19906" y="7337"/>
                    <a:pt x="20449" y="6925"/>
                    <a:pt x="20649" y="6268"/>
                  </a:cubicBezTo>
                  <a:cubicBezTo>
                    <a:pt x="20849" y="5534"/>
                    <a:pt x="20482" y="4767"/>
                    <a:pt x="19848" y="4600"/>
                  </a:cubicBezTo>
                  <a:lnTo>
                    <a:pt x="1468" y="30"/>
                  </a:lnTo>
                  <a:cubicBezTo>
                    <a:pt x="1379" y="10"/>
                    <a:pt x="1291" y="1"/>
                    <a:pt x="12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4938700" y="4416625"/>
              <a:ext cx="116775" cy="208525"/>
            </a:xfrm>
            <a:custGeom>
              <a:rect b="b" l="l" r="r" t="t"/>
              <a:pathLst>
                <a:path extrusionOk="0" h="8341" w="4671">
                  <a:moveTo>
                    <a:pt x="2520" y="0"/>
                  </a:moveTo>
                  <a:cubicBezTo>
                    <a:pt x="2247" y="0"/>
                    <a:pt x="1956" y="201"/>
                    <a:pt x="1868" y="580"/>
                  </a:cubicBezTo>
                  <a:lnTo>
                    <a:pt x="134" y="7085"/>
                  </a:lnTo>
                  <a:cubicBezTo>
                    <a:pt x="0" y="7452"/>
                    <a:pt x="167" y="7819"/>
                    <a:pt x="501" y="7919"/>
                  </a:cubicBezTo>
                  <a:lnTo>
                    <a:pt x="2035" y="8319"/>
                  </a:lnTo>
                  <a:cubicBezTo>
                    <a:pt x="2078" y="8333"/>
                    <a:pt x="2123" y="8340"/>
                    <a:pt x="2168" y="8340"/>
                  </a:cubicBezTo>
                  <a:cubicBezTo>
                    <a:pt x="2435" y="8340"/>
                    <a:pt x="2717" y="8099"/>
                    <a:pt x="2802" y="7785"/>
                  </a:cubicBezTo>
                  <a:lnTo>
                    <a:pt x="4537" y="1281"/>
                  </a:lnTo>
                  <a:cubicBezTo>
                    <a:pt x="4670" y="914"/>
                    <a:pt x="4504" y="513"/>
                    <a:pt x="4170" y="447"/>
                  </a:cubicBezTo>
                  <a:lnTo>
                    <a:pt x="2636" y="13"/>
                  </a:lnTo>
                  <a:cubicBezTo>
                    <a:pt x="2598" y="5"/>
                    <a:pt x="2559" y="0"/>
                    <a:pt x="2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4192325" y="4229200"/>
              <a:ext cx="99275" cy="175900"/>
            </a:xfrm>
            <a:custGeom>
              <a:rect b="b" l="l" r="r" t="t"/>
              <a:pathLst>
                <a:path extrusionOk="0" h="7036" w="3971">
                  <a:moveTo>
                    <a:pt x="2177" y="1"/>
                  </a:moveTo>
                  <a:cubicBezTo>
                    <a:pt x="1926" y="1"/>
                    <a:pt x="1661" y="193"/>
                    <a:pt x="1569" y="472"/>
                  </a:cubicBezTo>
                  <a:lnTo>
                    <a:pt x="134" y="5942"/>
                  </a:lnTo>
                  <a:cubicBezTo>
                    <a:pt x="1" y="6276"/>
                    <a:pt x="168" y="6609"/>
                    <a:pt x="468" y="6676"/>
                  </a:cubicBezTo>
                  <a:lnTo>
                    <a:pt x="1702" y="7010"/>
                  </a:lnTo>
                  <a:cubicBezTo>
                    <a:pt x="1749" y="7027"/>
                    <a:pt x="1798" y="7035"/>
                    <a:pt x="1847" y="7035"/>
                  </a:cubicBezTo>
                  <a:cubicBezTo>
                    <a:pt x="2078" y="7035"/>
                    <a:pt x="2314" y="6851"/>
                    <a:pt x="2369" y="6576"/>
                  </a:cubicBezTo>
                  <a:lnTo>
                    <a:pt x="3837" y="1105"/>
                  </a:lnTo>
                  <a:cubicBezTo>
                    <a:pt x="3970" y="772"/>
                    <a:pt x="3803" y="438"/>
                    <a:pt x="3503" y="338"/>
                  </a:cubicBezTo>
                  <a:lnTo>
                    <a:pt x="2236" y="5"/>
                  </a:lnTo>
                  <a:cubicBezTo>
                    <a:pt x="2216" y="2"/>
                    <a:pt x="2197" y="1"/>
                    <a:pt x="21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4243200" y="4381575"/>
              <a:ext cx="348600" cy="558250"/>
            </a:xfrm>
            <a:custGeom>
              <a:rect b="b" l="l" r="r" t="t"/>
              <a:pathLst>
                <a:path extrusionOk="0" h="22330" w="13944">
                  <a:moveTo>
                    <a:pt x="7030" y="0"/>
                  </a:moveTo>
                  <a:cubicBezTo>
                    <a:pt x="4475" y="0"/>
                    <a:pt x="2021" y="1133"/>
                    <a:pt x="2803" y="3817"/>
                  </a:cubicBezTo>
                  <a:cubicBezTo>
                    <a:pt x="4137" y="8253"/>
                    <a:pt x="1" y="8754"/>
                    <a:pt x="1468" y="11889"/>
                  </a:cubicBezTo>
                  <a:cubicBezTo>
                    <a:pt x="4337" y="18060"/>
                    <a:pt x="6505" y="14091"/>
                    <a:pt x="12343" y="20695"/>
                  </a:cubicBezTo>
                  <a:cubicBezTo>
                    <a:pt x="12843" y="21229"/>
                    <a:pt x="13410" y="21763"/>
                    <a:pt x="13944" y="22330"/>
                  </a:cubicBezTo>
                  <a:lnTo>
                    <a:pt x="13944" y="7986"/>
                  </a:lnTo>
                  <a:cubicBezTo>
                    <a:pt x="13744" y="7964"/>
                    <a:pt x="13566" y="7957"/>
                    <a:pt x="13418" y="7957"/>
                  </a:cubicBezTo>
                  <a:cubicBezTo>
                    <a:pt x="13121" y="7957"/>
                    <a:pt x="12943" y="7986"/>
                    <a:pt x="12943" y="7986"/>
                  </a:cubicBezTo>
                  <a:cubicBezTo>
                    <a:pt x="13944" y="3883"/>
                    <a:pt x="12343" y="2382"/>
                    <a:pt x="11342" y="1382"/>
                  </a:cubicBezTo>
                  <a:cubicBezTo>
                    <a:pt x="10476" y="502"/>
                    <a:pt x="8730" y="0"/>
                    <a:pt x="7030" y="0"/>
                  </a:cubicBezTo>
                  <a:close/>
                </a:path>
              </a:pathLst>
            </a:custGeom>
            <a:solidFill>
              <a:srgbClr val="EDB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4284900" y="3859875"/>
              <a:ext cx="307750" cy="483900"/>
            </a:xfrm>
            <a:custGeom>
              <a:rect b="b" l="l" r="r" t="t"/>
              <a:pathLst>
                <a:path extrusionOk="0" h="19356" w="12310">
                  <a:moveTo>
                    <a:pt x="12276" y="0"/>
                  </a:moveTo>
                  <a:cubicBezTo>
                    <a:pt x="9841" y="3670"/>
                    <a:pt x="7239" y="9074"/>
                    <a:pt x="6505" y="10374"/>
                  </a:cubicBezTo>
                  <a:cubicBezTo>
                    <a:pt x="5404" y="12376"/>
                    <a:pt x="0" y="16979"/>
                    <a:pt x="0" y="16979"/>
                  </a:cubicBezTo>
                  <a:cubicBezTo>
                    <a:pt x="638" y="18781"/>
                    <a:pt x="2022" y="19355"/>
                    <a:pt x="3458" y="19355"/>
                  </a:cubicBezTo>
                  <a:cubicBezTo>
                    <a:pt x="5026" y="19355"/>
                    <a:pt x="6655" y="18669"/>
                    <a:pt x="7439" y="18147"/>
                  </a:cubicBezTo>
                  <a:cubicBezTo>
                    <a:pt x="8940" y="17179"/>
                    <a:pt x="11876" y="13910"/>
                    <a:pt x="11876" y="13910"/>
                  </a:cubicBezTo>
                  <a:cubicBezTo>
                    <a:pt x="12009" y="13910"/>
                    <a:pt x="12176" y="13877"/>
                    <a:pt x="12309" y="13844"/>
                  </a:cubicBezTo>
                  <a:lnTo>
                    <a:pt x="12309" y="0"/>
                  </a:lnTo>
                  <a:close/>
                </a:path>
              </a:pathLst>
            </a:custGeom>
            <a:solidFill>
              <a:srgbClr val="EDB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4941200" y="3911575"/>
              <a:ext cx="415600" cy="185050"/>
            </a:xfrm>
            <a:custGeom>
              <a:rect b="b" l="l" r="r" t="t"/>
              <a:pathLst>
                <a:path extrusionOk="0" h="7402" w="16624">
                  <a:moveTo>
                    <a:pt x="0" y="1"/>
                  </a:moveTo>
                  <a:cubicBezTo>
                    <a:pt x="67" y="101"/>
                    <a:pt x="3570" y="3069"/>
                    <a:pt x="11609" y="6472"/>
                  </a:cubicBezTo>
                  <a:cubicBezTo>
                    <a:pt x="13205" y="7135"/>
                    <a:pt x="14149" y="7401"/>
                    <a:pt x="14636" y="7401"/>
                  </a:cubicBezTo>
                  <a:cubicBezTo>
                    <a:pt x="16624" y="7401"/>
                    <a:pt x="11008" y="2969"/>
                    <a:pt x="11008" y="2969"/>
                  </a:cubicBezTo>
                  <a:cubicBezTo>
                    <a:pt x="7939" y="2936"/>
                    <a:pt x="4737" y="3003"/>
                    <a:pt x="3103" y="2035"/>
                  </a:cubicBezTo>
                  <a:cubicBezTo>
                    <a:pt x="2335" y="1535"/>
                    <a:pt x="1235" y="834"/>
                    <a:pt x="0"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4668500" y="4047500"/>
              <a:ext cx="40900" cy="83425"/>
            </a:xfrm>
            <a:custGeom>
              <a:rect b="b" l="l" r="r" t="t"/>
              <a:pathLst>
                <a:path extrusionOk="0" h="3337" w="1636">
                  <a:moveTo>
                    <a:pt x="268" y="1"/>
                  </a:moveTo>
                  <a:cubicBezTo>
                    <a:pt x="268" y="1"/>
                    <a:pt x="1" y="2403"/>
                    <a:pt x="768" y="3336"/>
                  </a:cubicBezTo>
                  <a:lnTo>
                    <a:pt x="1635" y="2336"/>
                  </a:lnTo>
                  <a:cubicBezTo>
                    <a:pt x="1635" y="2336"/>
                    <a:pt x="634" y="1435"/>
                    <a:pt x="2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4279900" y="4599550"/>
              <a:ext cx="102600" cy="92600"/>
            </a:xfrm>
            <a:custGeom>
              <a:rect b="b" l="l" r="r" t="t"/>
              <a:pathLst>
                <a:path extrusionOk="0" h="3704" w="4104">
                  <a:moveTo>
                    <a:pt x="4014" y="0"/>
                  </a:moveTo>
                  <a:cubicBezTo>
                    <a:pt x="1176" y="0"/>
                    <a:pt x="0" y="3137"/>
                    <a:pt x="0" y="3137"/>
                  </a:cubicBezTo>
                  <a:lnTo>
                    <a:pt x="300" y="3704"/>
                  </a:lnTo>
                  <a:cubicBezTo>
                    <a:pt x="601" y="1803"/>
                    <a:pt x="4103" y="1"/>
                    <a:pt x="4103" y="1"/>
                  </a:cubicBezTo>
                  <a:cubicBezTo>
                    <a:pt x="4073" y="1"/>
                    <a:pt x="4044" y="0"/>
                    <a:pt x="40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4305750" y="4393575"/>
              <a:ext cx="76750" cy="115125"/>
            </a:xfrm>
            <a:custGeom>
              <a:rect b="b" l="l" r="r" t="t"/>
              <a:pathLst>
                <a:path extrusionOk="0" h="4605" w="3070">
                  <a:moveTo>
                    <a:pt x="1835" y="1"/>
                  </a:moveTo>
                  <a:lnTo>
                    <a:pt x="1835" y="1"/>
                  </a:lnTo>
                  <a:cubicBezTo>
                    <a:pt x="1835" y="1"/>
                    <a:pt x="768" y="335"/>
                    <a:pt x="401" y="1269"/>
                  </a:cubicBezTo>
                  <a:cubicBezTo>
                    <a:pt x="0" y="2236"/>
                    <a:pt x="134" y="2703"/>
                    <a:pt x="334" y="3437"/>
                  </a:cubicBezTo>
                  <a:cubicBezTo>
                    <a:pt x="567" y="4171"/>
                    <a:pt x="567" y="4604"/>
                    <a:pt x="567" y="4604"/>
                  </a:cubicBezTo>
                  <a:cubicBezTo>
                    <a:pt x="567" y="4604"/>
                    <a:pt x="3069" y="4604"/>
                    <a:pt x="1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4284075" y="4208450"/>
              <a:ext cx="85900" cy="76750"/>
            </a:xfrm>
            <a:custGeom>
              <a:rect b="b" l="l" r="r" t="t"/>
              <a:pathLst>
                <a:path extrusionOk="0" h="3070" w="3436">
                  <a:moveTo>
                    <a:pt x="3369" y="1"/>
                  </a:moveTo>
                  <a:lnTo>
                    <a:pt x="0" y="3070"/>
                  </a:lnTo>
                  <a:cubicBezTo>
                    <a:pt x="0" y="3070"/>
                    <a:pt x="3436" y="2669"/>
                    <a:pt x="33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5419050" y="5257825"/>
              <a:ext cx="838125" cy="461725"/>
            </a:xfrm>
            <a:custGeom>
              <a:rect b="b" l="l" r="r" t="t"/>
              <a:pathLst>
                <a:path extrusionOk="0" h="18469" w="33525">
                  <a:moveTo>
                    <a:pt x="29357" y="0"/>
                  </a:moveTo>
                  <a:cubicBezTo>
                    <a:pt x="29137" y="0"/>
                    <a:pt x="28911" y="40"/>
                    <a:pt x="28687" y="122"/>
                  </a:cubicBezTo>
                  <a:lnTo>
                    <a:pt x="2168" y="9829"/>
                  </a:lnTo>
                  <a:cubicBezTo>
                    <a:pt x="734" y="10363"/>
                    <a:pt x="0" y="11998"/>
                    <a:pt x="601" y="13399"/>
                  </a:cubicBezTo>
                  <a:lnTo>
                    <a:pt x="2669" y="18469"/>
                  </a:lnTo>
                  <a:lnTo>
                    <a:pt x="33524" y="5326"/>
                  </a:lnTo>
                  <a:lnTo>
                    <a:pt x="31022" y="990"/>
                  </a:lnTo>
                  <a:cubicBezTo>
                    <a:pt x="30646" y="363"/>
                    <a:pt x="30025" y="0"/>
                    <a:pt x="29357" y="0"/>
                  </a:cubicBezTo>
                  <a:close/>
                </a:path>
              </a:pathLst>
            </a:custGeom>
            <a:solidFill>
              <a:srgbClr val="EFE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5439050" y="5332600"/>
              <a:ext cx="1507775" cy="1573650"/>
            </a:xfrm>
            <a:custGeom>
              <a:rect b="b" l="l" r="r" t="t"/>
              <a:pathLst>
                <a:path extrusionOk="0" h="62946" w="60311">
                  <a:moveTo>
                    <a:pt x="35693" y="0"/>
                  </a:moveTo>
                  <a:lnTo>
                    <a:pt x="1" y="15711"/>
                  </a:lnTo>
                  <a:lnTo>
                    <a:pt x="11709" y="62945"/>
                  </a:lnTo>
                  <a:lnTo>
                    <a:pt x="60310" y="46267"/>
                  </a:lnTo>
                  <a:lnTo>
                    <a:pt x="35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40"/>
          <p:cNvGrpSpPr/>
          <p:nvPr/>
        </p:nvGrpSpPr>
        <p:grpSpPr>
          <a:xfrm>
            <a:off x="7644150" y="1039200"/>
            <a:ext cx="961550" cy="803100"/>
            <a:chOff x="4781075" y="719300"/>
            <a:chExt cx="961550" cy="803100"/>
          </a:xfrm>
        </p:grpSpPr>
        <p:sp>
          <p:nvSpPr>
            <p:cNvPr id="988" name="Google Shape;988;p40"/>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40"/>
          <p:cNvSpPr/>
          <p:nvPr/>
        </p:nvSpPr>
        <p:spPr>
          <a:xfrm>
            <a:off x="6115350" y="4690300"/>
            <a:ext cx="1829400" cy="2088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grpSp>
        <p:nvGrpSpPr>
          <p:cNvPr id="996" name="Google Shape;996;p41"/>
          <p:cNvGrpSpPr/>
          <p:nvPr/>
        </p:nvGrpSpPr>
        <p:grpSpPr>
          <a:xfrm>
            <a:off x="4799558" y="1091908"/>
            <a:ext cx="4046392" cy="2160105"/>
            <a:chOff x="212370" y="1668445"/>
            <a:chExt cx="4288249" cy="2289217"/>
          </a:xfrm>
        </p:grpSpPr>
        <p:sp>
          <p:nvSpPr>
            <p:cNvPr id="997" name="Google Shape;997;p41"/>
            <p:cNvSpPr/>
            <p:nvPr/>
          </p:nvSpPr>
          <p:spPr>
            <a:xfrm>
              <a:off x="920339" y="1997402"/>
              <a:ext cx="3091965" cy="1890809"/>
            </a:xfrm>
            <a:custGeom>
              <a:rect b="b" l="l" r="r" t="t"/>
              <a:pathLst>
                <a:path extrusionOk="0" h="106750" w="174564">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1065174" y="2144380"/>
              <a:ext cx="2801214" cy="1596853"/>
            </a:xfrm>
            <a:custGeom>
              <a:rect b="b" l="l" r="r" t="t"/>
              <a:pathLst>
                <a:path extrusionOk="0" h="90154" w="158149">
                  <a:moveTo>
                    <a:pt x="0" y="0"/>
                  </a:moveTo>
                  <a:lnTo>
                    <a:pt x="0" y="90154"/>
                  </a:lnTo>
                  <a:lnTo>
                    <a:pt x="158149" y="90154"/>
                  </a:lnTo>
                  <a:lnTo>
                    <a:pt x="1581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2377741" y="2055552"/>
              <a:ext cx="144304" cy="26923"/>
            </a:xfrm>
            <a:custGeom>
              <a:rect b="b" l="l" r="r" t="t"/>
              <a:pathLst>
                <a:path extrusionOk="0" h="1520" w="8147">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2527412" y="2055552"/>
              <a:ext cx="28021" cy="26923"/>
            </a:xfrm>
            <a:custGeom>
              <a:rect b="b" l="l" r="r" t="t"/>
              <a:pathLst>
                <a:path extrusionOk="0" h="1520" w="1582">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1"/>
            <p:cNvSpPr/>
            <p:nvPr/>
          </p:nvSpPr>
          <p:spPr>
            <a:xfrm>
              <a:off x="1300980"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1178764"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1"/>
            <p:cNvSpPr/>
            <p:nvPr/>
          </p:nvSpPr>
          <p:spPr>
            <a:xfrm>
              <a:off x="142319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1"/>
            <p:cNvSpPr/>
            <p:nvPr/>
          </p:nvSpPr>
          <p:spPr>
            <a:xfrm>
              <a:off x="1545413"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1"/>
            <p:cNvSpPr/>
            <p:nvPr/>
          </p:nvSpPr>
          <p:spPr>
            <a:xfrm>
              <a:off x="1667611" y="2144380"/>
              <a:ext cx="7032" cy="1596853"/>
            </a:xfrm>
            <a:custGeom>
              <a:rect b="b" l="l" r="r" t="t"/>
              <a:pathLst>
                <a:path extrusionOk="0" h="90154" w="397">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1"/>
            <p:cNvSpPr/>
            <p:nvPr/>
          </p:nvSpPr>
          <p:spPr>
            <a:xfrm>
              <a:off x="1912044"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1"/>
            <p:cNvSpPr/>
            <p:nvPr/>
          </p:nvSpPr>
          <p:spPr>
            <a:xfrm>
              <a:off x="1790377"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1"/>
            <p:cNvSpPr/>
            <p:nvPr/>
          </p:nvSpPr>
          <p:spPr>
            <a:xfrm>
              <a:off x="2034792"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1"/>
            <p:cNvSpPr/>
            <p:nvPr/>
          </p:nvSpPr>
          <p:spPr>
            <a:xfrm>
              <a:off x="2157008" y="2144380"/>
              <a:ext cx="6483" cy="1596853"/>
            </a:xfrm>
            <a:custGeom>
              <a:rect b="b" l="l" r="r" t="t"/>
              <a:pathLst>
                <a:path extrusionOk="0" h="90154" w="366">
                  <a:moveTo>
                    <a:pt x="1" y="0"/>
                  </a:moveTo>
                  <a:lnTo>
                    <a:pt x="1"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1"/>
            <p:cNvSpPr/>
            <p:nvPr/>
          </p:nvSpPr>
          <p:spPr>
            <a:xfrm>
              <a:off x="2279755" y="2144380"/>
              <a:ext cx="6483" cy="1596853"/>
            </a:xfrm>
            <a:custGeom>
              <a:rect b="b" l="l" r="r" t="t"/>
              <a:pathLst>
                <a:path extrusionOk="0" h="90154" w="366">
                  <a:moveTo>
                    <a:pt x="1" y="0"/>
                  </a:moveTo>
                  <a:lnTo>
                    <a:pt x="1" y="90154"/>
                  </a:lnTo>
                  <a:lnTo>
                    <a:pt x="366" y="90154"/>
                  </a:lnTo>
                  <a:lnTo>
                    <a:pt x="36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1"/>
            <p:cNvSpPr/>
            <p:nvPr/>
          </p:nvSpPr>
          <p:spPr>
            <a:xfrm>
              <a:off x="2523657"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1"/>
            <p:cNvSpPr/>
            <p:nvPr/>
          </p:nvSpPr>
          <p:spPr>
            <a:xfrm>
              <a:off x="2401440" y="2144380"/>
              <a:ext cx="6465" cy="1596853"/>
            </a:xfrm>
            <a:custGeom>
              <a:rect b="b" l="l" r="r" t="t"/>
              <a:pathLst>
                <a:path extrusionOk="0" h="90154" w="365">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1"/>
            <p:cNvSpPr/>
            <p:nvPr/>
          </p:nvSpPr>
          <p:spPr>
            <a:xfrm>
              <a:off x="2646404"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p:cNvSpPr/>
            <p:nvPr/>
          </p:nvSpPr>
          <p:spPr>
            <a:xfrm>
              <a:off x="2768620"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p:cNvSpPr/>
            <p:nvPr/>
          </p:nvSpPr>
          <p:spPr>
            <a:xfrm>
              <a:off x="2890288"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3135252"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301303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3257468"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3379684"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3502432" y="2144380"/>
              <a:ext cx="6483" cy="1596853"/>
            </a:xfrm>
            <a:custGeom>
              <a:rect b="b" l="l" r="r" t="t"/>
              <a:pathLst>
                <a:path extrusionOk="0" h="90154" w="366">
                  <a:moveTo>
                    <a:pt x="0" y="0"/>
                  </a:moveTo>
                  <a:lnTo>
                    <a:pt x="0" y="90154"/>
                  </a:lnTo>
                  <a:lnTo>
                    <a:pt x="365" y="90154"/>
                  </a:lnTo>
                  <a:lnTo>
                    <a:pt x="36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a:off x="3624648" y="2144380"/>
              <a:ext cx="7014" cy="1596853"/>
            </a:xfrm>
            <a:custGeom>
              <a:rect b="b" l="l" r="r" t="t"/>
              <a:pathLst>
                <a:path extrusionOk="0" h="90154" w="396">
                  <a:moveTo>
                    <a:pt x="0" y="0"/>
                  </a:moveTo>
                  <a:lnTo>
                    <a:pt x="0" y="90154"/>
                  </a:lnTo>
                  <a:lnTo>
                    <a:pt x="395" y="90154"/>
                  </a:lnTo>
                  <a:lnTo>
                    <a:pt x="395"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a:off x="3746315" y="2144380"/>
              <a:ext cx="7014" cy="1596853"/>
            </a:xfrm>
            <a:custGeom>
              <a:rect b="b" l="l" r="r" t="t"/>
              <a:pathLst>
                <a:path extrusionOk="0" h="90154" w="396">
                  <a:moveTo>
                    <a:pt x="1" y="0"/>
                  </a:moveTo>
                  <a:lnTo>
                    <a:pt x="1" y="90154"/>
                  </a:lnTo>
                  <a:lnTo>
                    <a:pt x="396" y="90154"/>
                  </a:lnTo>
                  <a:lnTo>
                    <a:pt x="396" y="0"/>
                  </a:lnTo>
                  <a:close/>
                </a:path>
              </a:pathLst>
            </a:custGeom>
            <a:solidFill>
              <a:srgbClr val="DA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2034792" y="2451798"/>
              <a:ext cx="6483" cy="296118"/>
            </a:xfrm>
            <a:custGeom>
              <a:rect b="b" l="l" r="r" t="t"/>
              <a:pathLst>
                <a:path extrusionOk="0" h="16718" w="366">
                  <a:moveTo>
                    <a:pt x="1" y="0"/>
                  </a:moveTo>
                  <a:lnTo>
                    <a:pt x="1" y="16718"/>
                  </a:lnTo>
                  <a:lnTo>
                    <a:pt x="366" y="16718"/>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1"/>
            <p:cNvSpPr/>
            <p:nvPr/>
          </p:nvSpPr>
          <p:spPr>
            <a:xfrm>
              <a:off x="1984187" y="2501252"/>
              <a:ext cx="107692" cy="198699"/>
            </a:xfrm>
            <a:custGeom>
              <a:rect b="b" l="l" r="r" t="t"/>
              <a:pathLst>
                <a:path extrusionOk="0" h="11218" w="608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1"/>
            <p:cNvSpPr/>
            <p:nvPr/>
          </p:nvSpPr>
          <p:spPr>
            <a:xfrm>
              <a:off x="2523657" y="2295663"/>
              <a:ext cx="7014" cy="535715"/>
            </a:xfrm>
            <a:custGeom>
              <a:rect b="b" l="l" r="r" t="t"/>
              <a:pathLst>
                <a:path extrusionOk="0" h="30245" w="396">
                  <a:moveTo>
                    <a:pt x="0" y="1"/>
                  </a:moveTo>
                  <a:lnTo>
                    <a:pt x="0" y="30244"/>
                  </a:lnTo>
                  <a:lnTo>
                    <a:pt x="395" y="30244"/>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2473583" y="2483681"/>
              <a:ext cx="107692" cy="199035"/>
            </a:xfrm>
            <a:custGeom>
              <a:rect b="b" l="l" r="r" t="t"/>
              <a:pathLst>
                <a:path extrusionOk="0" h="11237" w="608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1668692" y="2264435"/>
              <a:ext cx="6483" cy="535715"/>
            </a:xfrm>
            <a:custGeom>
              <a:rect b="b" l="l" r="r" t="t"/>
              <a:pathLst>
                <a:path extrusionOk="0" h="30245" w="366">
                  <a:moveTo>
                    <a:pt x="1" y="1"/>
                  </a:moveTo>
                  <a:lnTo>
                    <a:pt x="1" y="30244"/>
                  </a:lnTo>
                  <a:lnTo>
                    <a:pt x="365" y="30244"/>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1618087" y="2452808"/>
              <a:ext cx="107692" cy="198681"/>
            </a:xfrm>
            <a:custGeom>
              <a:rect b="b" l="l" r="r" t="t"/>
              <a:pathLst>
                <a:path extrusionOk="0" h="11217" w="608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2768620" y="2133080"/>
              <a:ext cx="7014" cy="535697"/>
            </a:xfrm>
            <a:custGeom>
              <a:rect b="b" l="l" r="r" t="t"/>
              <a:pathLst>
                <a:path extrusionOk="0" h="30244" w="396">
                  <a:moveTo>
                    <a:pt x="0" y="0"/>
                  </a:moveTo>
                  <a:lnTo>
                    <a:pt x="0" y="30244"/>
                  </a:lnTo>
                  <a:lnTo>
                    <a:pt x="395" y="30244"/>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2717467" y="2321434"/>
              <a:ext cx="107692" cy="199035"/>
            </a:xfrm>
            <a:custGeom>
              <a:rect b="b" l="l" r="r" t="t"/>
              <a:pathLst>
                <a:path extrusionOk="0" h="11237" w="608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3379684" y="1820277"/>
              <a:ext cx="7014" cy="342967"/>
            </a:xfrm>
            <a:custGeom>
              <a:rect b="b" l="l" r="r" t="t"/>
              <a:pathLst>
                <a:path extrusionOk="0" h="19363" w="396">
                  <a:moveTo>
                    <a:pt x="0" y="0"/>
                  </a:moveTo>
                  <a:lnTo>
                    <a:pt x="0" y="19362"/>
                  </a:lnTo>
                  <a:lnTo>
                    <a:pt x="395" y="19362"/>
                  </a:lnTo>
                  <a:lnTo>
                    <a:pt x="39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3328530" y="1917660"/>
              <a:ext cx="107692" cy="152381"/>
            </a:xfrm>
            <a:custGeom>
              <a:rect b="b" l="l" r="r" t="t"/>
              <a:pathLst>
                <a:path extrusionOk="0" h="8603" w="608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3257468" y="1894563"/>
              <a:ext cx="6483" cy="343516"/>
            </a:xfrm>
            <a:custGeom>
              <a:rect b="b" l="l" r="r" t="t"/>
              <a:pathLst>
                <a:path extrusionOk="0" h="19394" w="366">
                  <a:moveTo>
                    <a:pt x="0" y="1"/>
                  </a:moveTo>
                  <a:lnTo>
                    <a:pt x="0" y="19393"/>
                  </a:lnTo>
                  <a:lnTo>
                    <a:pt x="365" y="19393"/>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3206863" y="1992354"/>
              <a:ext cx="107692" cy="152522"/>
            </a:xfrm>
            <a:custGeom>
              <a:rect b="b" l="l" r="r" t="t"/>
              <a:pathLst>
                <a:path extrusionOk="0" h="8611" w="608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3624648" y="1668445"/>
              <a:ext cx="7014" cy="343516"/>
            </a:xfrm>
            <a:custGeom>
              <a:rect b="b" l="l" r="r" t="t"/>
              <a:pathLst>
                <a:path extrusionOk="0" h="19394" w="396">
                  <a:moveTo>
                    <a:pt x="0" y="1"/>
                  </a:moveTo>
                  <a:lnTo>
                    <a:pt x="0" y="19393"/>
                  </a:lnTo>
                  <a:lnTo>
                    <a:pt x="395" y="19393"/>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3573494" y="1766236"/>
              <a:ext cx="107692" cy="152522"/>
            </a:xfrm>
            <a:custGeom>
              <a:rect b="b" l="l" r="r" t="t"/>
              <a:pathLst>
                <a:path extrusionOk="0" h="8611" w="608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p:nvPr/>
          </p:nvSpPr>
          <p:spPr>
            <a:xfrm>
              <a:off x="1545413" y="2201450"/>
              <a:ext cx="6465" cy="398956"/>
            </a:xfrm>
            <a:custGeom>
              <a:rect b="b" l="l" r="r" t="t"/>
              <a:pathLst>
                <a:path extrusionOk="0" h="22524" w="365">
                  <a:moveTo>
                    <a:pt x="0" y="0"/>
                  </a:moveTo>
                  <a:lnTo>
                    <a:pt x="0" y="22524"/>
                  </a:lnTo>
                  <a:lnTo>
                    <a:pt x="365" y="2252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1"/>
            <p:cNvSpPr/>
            <p:nvPr/>
          </p:nvSpPr>
          <p:spPr>
            <a:xfrm>
              <a:off x="1494791" y="2339076"/>
              <a:ext cx="107692" cy="198805"/>
            </a:xfrm>
            <a:custGeom>
              <a:rect b="b" l="l" r="r" t="t"/>
              <a:pathLst>
                <a:path extrusionOk="0" h="11224" w="608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1790377" y="2378043"/>
              <a:ext cx="6465" cy="278901"/>
            </a:xfrm>
            <a:custGeom>
              <a:rect b="b" l="l" r="r" t="t"/>
              <a:pathLst>
                <a:path extrusionOk="0" h="15746" w="365">
                  <a:moveTo>
                    <a:pt x="0" y="0"/>
                  </a:moveTo>
                  <a:lnTo>
                    <a:pt x="0"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1739223" y="2419083"/>
              <a:ext cx="107692" cy="91892"/>
            </a:xfrm>
            <a:custGeom>
              <a:rect b="b" l="l" r="r" t="t"/>
              <a:pathLst>
                <a:path extrusionOk="0" h="5188" w="608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2157008" y="2378043"/>
              <a:ext cx="6483" cy="278901"/>
            </a:xfrm>
            <a:custGeom>
              <a:rect b="b" l="l" r="r" t="t"/>
              <a:pathLst>
                <a:path extrusionOk="0" h="15746" w="366">
                  <a:moveTo>
                    <a:pt x="1" y="0"/>
                  </a:moveTo>
                  <a:lnTo>
                    <a:pt x="1" y="15745"/>
                  </a:lnTo>
                  <a:lnTo>
                    <a:pt x="365" y="15745"/>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2105854" y="2419083"/>
              <a:ext cx="107710" cy="91892"/>
            </a:xfrm>
            <a:custGeom>
              <a:rect b="b" l="l" r="r" t="t"/>
              <a:pathLst>
                <a:path extrusionOk="0" h="5188" w="6081">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1423197" y="2252586"/>
              <a:ext cx="7014" cy="279450"/>
            </a:xfrm>
            <a:custGeom>
              <a:rect b="b" l="l" r="r" t="t"/>
              <a:pathLst>
                <a:path extrusionOk="0" h="15777" w="396">
                  <a:moveTo>
                    <a:pt x="0" y="1"/>
                  </a:moveTo>
                  <a:lnTo>
                    <a:pt x="0" y="15776"/>
                  </a:lnTo>
                  <a:lnTo>
                    <a:pt x="395" y="15776"/>
                  </a:lnTo>
                  <a:lnTo>
                    <a:pt x="39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1372592" y="2293980"/>
              <a:ext cx="107692" cy="91892"/>
            </a:xfrm>
            <a:custGeom>
              <a:rect b="b" l="l" r="r" t="t"/>
              <a:pathLst>
                <a:path extrusionOk="0" h="5188" w="608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2646404" y="2392568"/>
              <a:ext cx="6483" cy="279450"/>
            </a:xfrm>
            <a:custGeom>
              <a:rect b="b" l="l" r="r" t="t"/>
              <a:pathLst>
                <a:path extrusionOk="0" h="15777" w="366">
                  <a:moveTo>
                    <a:pt x="0" y="1"/>
                  </a:moveTo>
                  <a:lnTo>
                    <a:pt x="0" y="15776"/>
                  </a:lnTo>
                  <a:lnTo>
                    <a:pt x="365" y="15776"/>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2595800" y="2433094"/>
              <a:ext cx="107143" cy="91875"/>
            </a:xfrm>
            <a:custGeom>
              <a:rect b="b" l="l" r="r" t="t"/>
              <a:pathLst>
                <a:path extrusionOk="0" h="5187" w="6049">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3135252" y="1906962"/>
              <a:ext cx="7014" cy="278883"/>
            </a:xfrm>
            <a:custGeom>
              <a:rect b="b" l="l" r="r" t="t"/>
              <a:pathLst>
                <a:path extrusionOk="0" h="15745" w="396">
                  <a:moveTo>
                    <a:pt x="1" y="0"/>
                  </a:moveTo>
                  <a:lnTo>
                    <a:pt x="1" y="15745"/>
                  </a:lnTo>
                  <a:lnTo>
                    <a:pt x="396" y="15745"/>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3084647" y="1948002"/>
              <a:ext cx="107692" cy="91892"/>
            </a:xfrm>
            <a:custGeom>
              <a:rect b="b" l="l" r="r" t="t"/>
              <a:pathLst>
                <a:path extrusionOk="0" h="5188" w="608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3746315" y="1673830"/>
              <a:ext cx="7014" cy="279450"/>
            </a:xfrm>
            <a:custGeom>
              <a:rect b="b" l="l" r="r" t="t"/>
              <a:pathLst>
                <a:path extrusionOk="0" h="15777" w="396">
                  <a:moveTo>
                    <a:pt x="1" y="1"/>
                  </a:moveTo>
                  <a:lnTo>
                    <a:pt x="1" y="15776"/>
                  </a:lnTo>
                  <a:lnTo>
                    <a:pt x="396" y="15776"/>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3696242" y="1715224"/>
              <a:ext cx="107710" cy="91892"/>
            </a:xfrm>
            <a:custGeom>
              <a:rect b="b" l="l" r="r" t="t"/>
              <a:pathLst>
                <a:path extrusionOk="0" h="5188" w="6081">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1178764" y="2059856"/>
              <a:ext cx="6483" cy="481869"/>
            </a:xfrm>
            <a:custGeom>
              <a:rect b="b" l="l" r="r" t="t"/>
              <a:pathLst>
                <a:path extrusionOk="0" h="27205" w="366">
                  <a:moveTo>
                    <a:pt x="1" y="0"/>
                  </a:moveTo>
                  <a:lnTo>
                    <a:pt x="1" y="27204"/>
                  </a:lnTo>
                  <a:lnTo>
                    <a:pt x="365" y="27204"/>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1128160" y="2208924"/>
              <a:ext cx="107692" cy="258443"/>
            </a:xfrm>
            <a:custGeom>
              <a:rect b="b" l="l" r="r" t="t"/>
              <a:pathLst>
                <a:path extrusionOk="0" h="14591" w="608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2890288" y="2011944"/>
              <a:ext cx="7014" cy="481869"/>
            </a:xfrm>
            <a:custGeom>
              <a:rect b="b" l="l" r="r" t="t"/>
              <a:pathLst>
                <a:path extrusionOk="0" h="27205" w="396">
                  <a:moveTo>
                    <a:pt x="1" y="0"/>
                  </a:moveTo>
                  <a:lnTo>
                    <a:pt x="1" y="27204"/>
                  </a:lnTo>
                  <a:lnTo>
                    <a:pt x="396" y="27204"/>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2840214" y="2161402"/>
              <a:ext cx="107692" cy="258036"/>
            </a:xfrm>
            <a:custGeom>
              <a:rect b="b" l="l" r="r" t="t"/>
              <a:pathLst>
                <a:path extrusionOk="0" h="14568" w="608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1300980" y="1824581"/>
              <a:ext cx="6483" cy="599781"/>
            </a:xfrm>
            <a:custGeom>
              <a:rect b="b" l="l" r="r" t="t"/>
              <a:pathLst>
                <a:path extrusionOk="0" h="33862" w="366">
                  <a:moveTo>
                    <a:pt x="0" y="1"/>
                  </a:moveTo>
                  <a:lnTo>
                    <a:pt x="0" y="33861"/>
                  </a:lnTo>
                  <a:lnTo>
                    <a:pt x="365" y="33861"/>
                  </a:lnTo>
                  <a:lnTo>
                    <a:pt x="365"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1249827" y="1883192"/>
              <a:ext cx="107692" cy="416191"/>
            </a:xfrm>
            <a:custGeom>
              <a:rect b="b" l="l" r="r" t="t"/>
              <a:pathLst>
                <a:path extrusionOk="0" h="23497" w="608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3502432" y="1771284"/>
              <a:ext cx="6483" cy="542162"/>
            </a:xfrm>
            <a:custGeom>
              <a:rect b="b" l="l" r="r" t="t"/>
              <a:pathLst>
                <a:path extrusionOk="0" h="30609" w="366">
                  <a:moveTo>
                    <a:pt x="0" y="0"/>
                  </a:moveTo>
                  <a:lnTo>
                    <a:pt x="0" y="30609"/>
                  </a:lnTo>
                  <a:lnTo>
                    <a:pt x="365" y="3060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3451278" y="1830302"/>
              <a:ext cx="107692" cy="359050"/>
            </a:xfrm>
            <a:custGeom>
              <a:rect b="b" l="l" r="r" t="t"/>
              <a:pathLst>
                <a:path extrusionOk="0" h="20271" w="608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2401440" y="2521249"/>
              <a:ext cx="6465" cy="515239"/>
            </a:xfrm>
            <a:custGeom>
              <a:rect b="b" l="l" r="r" t="t"/>
              <a:pathLst>
                <a:path extrusionOk="0" h="29089" w="365">
                  <a:moveTo>
                    <a:pt x="0" y="0"/>
                  </a:moveTo>
                  <a:lnTo>
                    <a:pt x="0" y="29089"/>
                  </a:lnTo>
                  <a:lnTo>
                    <a:pt x="365" y="29089"/>
                  </a:lnTo>
                  <a:lnTo>
                    <a:pt x="365"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2350836" y="2579860"/>
              <a:ext cx="107692" cy="332747"/>
            </a:xfrm>
            <a:custGeom>
              <a:rect b="b" l="l" r="r" t="t"/>
              <a:pathLst>
                <a:path extrusionOk="0" h="18786" w="608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3013035" y="1964014"/>
              <a:ext cx="7014" cy="338663"/>
            </a:xfrm>
            <a:custGeom>
              <a:rect b="b" l="l" r="r" t="t"/>
              <a:pathLst>
                <a:path extrusionOk="0" h="19120" w="396">
                  <a:moveTo>
                    <a:pt x="1" y="1"/>
                  </a:moveTo>
                  <a:lnTo>
                    <a:pt x="1" y="19120"/>
                  </a:lnTo>
                  <a:lnTo>
                    <a:pt x="396" y="19120"/>
                  </a:lnTo>
                  <a:lnTo>
                    <a:pt x="396" y="1"/>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2961899" y="2001830"/>
              <a:ext cx="108223" cy="258248"/>
            </a:xfrm>
            <a:custGeom>
              <a:rect b="b" l="l" r="r" t="t"/>
              <a:pathLst>
                <a:path extrusionOk="0" h="14580" w="611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1912044" y="2548172"/>
              <a:ext cx="7014" cy="338645"/>
            </a:xfrm>
            <a:custGeom>
              <a:rect b="b" l="l" r="r" t="t"/>
              <a:pathLst>
                <a:path extrusionOk="0" h="19119" w="396">
                  <a:moveTo>
                    <a:pt x="1" y="0"/>
                  </a:moveTo>
                  <a:lnTo>
                    <a:pt x="1" y="19119"/>
                  </a:lnTo>
                  <a:lnTo>
                    <a:pt x="396" y="19119"/>
                  </a:lnTo>
                  <a:lnTo>
                    <a:pt x="39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1861439" y="2585776"/>
              <a:ext cx="107692" cy="258461"/>
            </a:xfrm>
            <a:custGeom>
              <a:rect b="b" l="l" r="r" t="t"/>
              <a:pathLst>
                <a:path extrusionOk="0" h="14592" w="608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2279755" y="2427036"/>
              <a:ext cx="6483" cy="338645"/>
            </a:xfrm>
            <a:custGeom>
              <a:rect b="b" l="l" r="r" t="t"/>
              <a:pathLst>
                <a:path extrusionOk="0" h="19119" w="366">
                  <a:moveTo>
                    <a:pt x="1" y="0"/>
                  </a:moveTo>
                  <a:lnTo>
                    <a:pt x="1" y="19119"/>
                  </a:lnTo>
                  <a:lnTo>
                    <a:pt x="366" y="19119"/>
                  </a:lnTo>
                  <a:lnTo>
                    <a:pt x="366"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2228620" y="2465596"/>
              <a:ext cx="107692" cy="258036"/>
            </a:xfrm>
            <a:custGeom>
              <a:rect b="b" l="l" r="r" t="t"/>
              <a:pathLst>
                <a:path extrusionOk="0" h="14568" w="608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a:off x="1065174" y="2948722"/>
              <a:ext cx="360733" cy="792510"/>
            </a:xfrm>
            <a:custGeom>
              <a:rect b="b" l="l" r="r" t="t"/>
              <a:pathLst>
                <a:path extrusionOk="0" h="44743" w="20366">
                  <a:moveTo>
                    <a:pt x="0" y="0"/>
                  </a:moveTo>
                  <a:lnTo>
                    <a:pt x="0" y="44743"/>
                  </a:lnTo>
                  <a:lnTo>
                    <a:pt x="20365" y="44743"/>
                  </a:lnTo>
                  <a:lnTo>
                    <a:pt x="20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a:off x="1548637" y="3157075"/>
              <a:ext cx="366649" cy="584158"/>
            </a:xfrm>
            <a:custGeom>
              <a:rect b="b" l="l" r="r" t="t"/>
              <a:pathLst>
                <a:path extrusionOk="0" h="32980" w="20700">
                  <a:moveTo>
                    <a:pt x="0" y="1"/>
                  </a:moveTo>
                  <a:lnTo>
                    <a:pt x="0" y="32980"/>
                  </a:lnTo>
                  <a:lnTo>
                    <a:pt x="20700" y="32980"/>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2037484" y="3527478"/>
              <a:ext cx="366666" cy="213754"/>
            </a:xfrm>
            <a:custGeom>
              <a:rect b="b" l="l" r="r" t="t"/>
              <a:pathLst>
                <a:path extrusionOk="0" h="12068" w="20701">
                  <a:moveTo>
                    <a:pt x="1" y="1"/>
                  </a:moveTo>
                  <a:lnTo>
                    <a:pt x="1" y="12068"/>
                  </a:lnTo>
                  <a:lnTo>
                    <a:pt x="20700" y="12068"/>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3016277" y="3272294"/>
              <a:ext cx="367180" cy="468938"/>
            </a:xfrm>
            <a:custGeom>
              <a:rect b="b" l="l" r="r" t="t"/>
              <a:pathLst>
                <a:path extrusionOk="0" h="26475" w="20730">
                  <a:moveTo>
                    <a:pt x="0" y="0"/>
                  </a:moveTo>
                  <a:lnTo>
                    <a:pt x="0" y="26475"/>
                  </a:lnTo>
                  <a:lnTo>
                    <a:pt x="20730" y="26475"/>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3499739" y="2705370"/>
              <a:ext cx="366649" cy="1035862"/>
            </a:xfrm>
            <a:custGeom>
              <a:rect b="b" l="l" r="r" t="t"/>
              <a:pathLst>
                <a:path extrusionOk="0" h="58482" w="20700">
                  <a:moveTo>
                    <a:pt x="0" y="1"/>
                  </a:moveTo>
                  <a:lnTo>
                    <a:pt x="0" y="58482"/>
                  </a:lnTo>
                  <a:lnTo>
                    <a:pt x="20700" y="58482"/>
                  </a:lnTo>
                  <a:lnTo>
                    <a:pt x="207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2526880" y="2975645"/>
              <a:ext cx="367198" cy="765587"/>
            </a:xfrm>
            <a:custGeom>
              <a:rect b="b" l="l" r="r" t="t"/>
              <a:pathLst>
                <a:path extrusionOk="0" h="43223" w="20731">
                  <a:moveTo>
                    <a:pt x="0" y="0"/>
                  </a:moveTo>
                  <a:lnTo>
                    <a:pt x="0" y="43223"/>
                  </a:lnTo>
                  <a:lnTo>
                    <a:pt x="20730" y="43223"/>
                  </a:lnTo>
                  <a:lnTo>
                    <a:pt x="207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1675688" y="1766502"/>
              <a:ext cx="362894" cy="304407"/>
            </a:xfrm>
            <a:custGeom>
              <a:rect b="b" l="l" r="r" t="t"/>
              <a:pathLst>
                <a:path extrusionOk="0" h="17186" w="20488">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1721457" y="1803255"/>
              <a:ext cx="275677" cy="231538"/>
            </a:xfrm>
            <a:custGeom>
              <a:rect b="b" l="l" r="r" t="t"/>
              <a:pathLst>
                <a:path extrusionOk="0" h="13072" w="15564">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1893747" y="1802511"/>
              <a:ext cx="40934" cy="21007"/>
            </a:xfrm>
            <a:custGeom>
              <a:rect b="b" l="l" r="r" t="t"/>
              <a:pathLst>
                <a:path extrusionOk="0" h="1186" w="2311">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1958344" y="1838042"/>
              <a:ext cx="37161" cy="121153"/>
            </a:xfrm>
            <a:custGeom>
              <a:rect b="b" l="l" r="r" t="t"/>
              <a:pathLst>
                <a:path extrusionOk="0" h="6840" w="2098">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1728454" y="1800350"/>
              <a:ext cx="250366" cy="237985"/>
            </a:xfrm>
            <a:custGeom>
              <a:rect b="b" l="l" r="r" t="t"/>
              <a:pathLst>
                <a:path extrusionOk="0" h="13436" w="14135">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1817282" y="1832126"/>
              <a:ext cx="87234" cy="176594"/>
            </a:xfrm>
            <a:custGeom>
              <a:rect b="b" l="l" r="r" t="t"/>
              <a:pathLst>
                <a:path extrusionOk="0" h="9970" w="4925">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2032648" y="2901111"/>
              <a:ext cx="362876" cy="304177"/>
            </a:xfrm>
            <a:custGeom>
              <a:rect b="b" l="l" r="r" t="t"/>
              <a:pathLst>
                <a:path extrusionOk="0" h="17173" w="20487">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2078400" y="2938042"/>
              <a:ext cx="275128" cy="231662"/>
            </a:xfrm>
            <a:custGeom>
              <a:rect b="b" l="l" r="r" t="t"/>
              <a:pathLst>
                <a:path extrusionOk="0" h="13079" w="15533">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2250689" y="2937422"/>
              <a:ext cx="40934" cy="20476"/>
            </a:xfrm>
            <a:custGeom>
              <a:rect b="b" l="l" r="r" t="t"/>
              <a:pathLst>
                <a:path extrusionOk="0" h="1156" w="2311">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2315287" y="2972953"/>
              <a:ext cx="37179" cy="121153"/>
            </a:xfrm>
            <a:custGeom>
              <a:rect b="b" l="l" r="r" t="t"/>
              <a:pathLst>
                <a:path extrusionOk="0" h="6840" w="2099">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2084865" y="2935261"/>
              <a:ext cx="250366" cy="237454"/>
            </a:xfrm>
            <a:custGeom>
              <a:rect b="b" l="l" r="r" t="t"/>
              <a:pathLst>
                <a:path extrusionOk="0" h="13406" w="14135">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2173693" y="2965957"/>
              <a:ext cx="87783" cy="176594"/>
            </a:xfrm>
            <a:custGeom>
              <a:rect b="b" l="l" r="r" t="t"/>
              <a:pathLst>
                <a:path extrusionOk="0" h="9970" w="4956">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2216770" y="2808209"/>
              <a:ext cx="7014" cy="54395"/>
            </a:xfrm>
            <a:custGeom>
              <a:rect b="b" l="l" r="r" t="t"/>
              <a:pathLst>
                <a:path extrusionOk="0" h="3071" w="396">
                  <a:moveTo>
                    <a:pt x="1" y="0"/>
                  </a:moveTo>
                  <a:lnTo>
                    <a:pt x="1" y="3070"/>
                  </a:lnTo>
                  <a:lnTo>
                    <a:pt x="396" y="3070"/>
                  </a:lnTo>
                  <a:lnTo>
                    <a:pt x="3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2179627" y="2835664"/>
              <a:ext cx="7014" cy="54395"/>
            </a:xfrm>
            <a:custGeom>
              <a:rect b="b" l="l" r="r" t="t"/>
              <a:pathLst>
                <a:path extrusionOk="0" h="3071" w="396">
                  <a:moveTo>
                    <a:pt x="0" y="0"/>
                  </a:moveTo>
                  <a:lnTo>
                    <a:pt x="0" y="3070"/>
                  </a:lnTo>
                  <a:lnTo>
                    <a:pt x="395" y="3070"/>
                  </a:lnTo>
                  <a:lnTo>
                    <a:pt x="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2253382" y="2843740"/>
              <a:ext cx="6483" cy="38241"/>
            </a:xfrm>
            <a:custGeom>
              <a:rect b="b" l="l" r="r" t="t"/>
              <a:pathLst>
                <a:path extrusionOk="0" h="2159" w="366">
                  <a:moveTo>
                    <a:pt x="0" y="0"/>
                  </a:moveTo>
                  <a:lnTo>
                    <a:pt x="0" y="2158"/>
                  </a:lnTo>
                  <a:lnTo>
                    <a:pt x="365" y="2158"/>
                  </a:lnTo>
                  <a:lnTo>
                    <a:pt x="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3010343" y="2469086"/>
              <a:ext cx="362894" cy="304407"/>
            </a:xfrm>
            <a:custGeom>
              <a:rect b="b" l="l" r="r" t="t"/>
              <a:pathLst>
                <a:path extrusionOk="0" h="17186" w="20488">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3056112" y="2505839"/>
              <a:ext cx="275128" cy="231538"/>
            </a:xfrm>
            <a:custGeom>
              <a:rect b="b" l="l" r="r" t="t"/>
              <a:pathLst>
                <a:path extrusionOk="0" h="13072" w="15533">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3228402" y="2505627"/>
              <a:ext cx="41996" cy="21025"/>
            </a:xfrm>
            <a:custGeom>
              <a:rect b="b" l="l" r="r" t="t"/>
              <a:pathLst>
                <a:path extrusionOk="0" h="1187" w="2371">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3292999" y="2540626"/>
              <a:ext cx="37710" cy="121153"/>
            </a:xfrm>
            <a:custGeom>
              <a:rect b="b" l="l" r="r" t="t"/>
              <a:pathLst>
                <a:path extrusionOk="0" h="6840" w="2129">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3063640" y="2504015"/>
              <a:ext cx="250366" cy="237454"/>
            </a:xfrm>
            <a:custGeom>
              <a:rect b="b" l="l" r="r" t="t"/>
              <a:pathLst>
                <a:path extrusionOk="0" h="13406" w="14135">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3152486" y="2533630"/>
              <a:ext cx="87234" cy="177692"/>
            </a:xfrm>
            <a:custGeom>
              <a:rect b="b" l="l" r="r" t="t"/>
              <a:pathLst>
                <a:path extrusionOk="0" h="10032" w="4925">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3195014" y="2376414"/>
              <a:ext cx="6483" cy="54944"/>
            </a:xfrm>
            <a:custGeom>
              <a:rect b="b" l="l" r="r" t="t"/>
              <a:pathLst>
                <a:path extrusionOk="0" h="3102" w="366">
                  <a:moveTo>
                    <a:pt x="0" y="1"/>
                  </a:moveTo>
                  <a:lnTo>
                    <a:pt x="0" y="3101"/>
                  </a:lnTo>
                  <a:lnTo>
                    <a:pt x="365" y="3101"/>
                  </a:lnTo>
                  <a:lnTo>
                    <a:pt x="3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3158402" y="2403337"/>
              <a:ext cx="7014" cy="54944"/>
            </a:xfrm>
            <a:custGeom>
              <a:rect b="b" l="l" r="r" t="t"/>
              <a:pathLst>
                <a:path extrusionOk="0" h="3102" w="396">
                  <a:moveTo>
                    <a:pt x="1" y="1"/>
                  </a:moveTo>
                  <a:lnTo>
                    <a:pt x="1" y="3101"/>
                  </a:lnTo>
                  <a:lnTo>
                    <a:pt x="396" y="3101"/>
                  </a:lnTo>
                  <a:lnTo>
                    <a:pt x="39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3231094" y="2411414"/>
              <a:ext cx="7014" cy="38241"/>
            </a:xfrm>
            <a:custGeom>
              <a:rect b="b" l="l" r="r" t="t"/>
              <a:pathLst>
                <a:path extrusionOk="0" h="2159" w="396">
                  <a:moveTo>
                    <a:pt x="0" y="1"/>
                  </a:moveTo>
                  <a:lnTo>
                    <a:pt x="0" y="2159"/>
                  </a:lnTo>
                  <a:lnTo>
                    <a:pt x="395" y="2159"/>
                  </a:lnTo>
                  <a:lnTo>
                    <a:pt x="3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212370" y="2240754"/>
              <a:ext cx="4284477" cy="1716908"/>
            </a:xfrm>
            <a:custGeom>
              <a:rect b="b" l="l" r="r" t="t"/>
              <a:pathLst>
                <a:path extrusionOk="0" h="96932" w="24189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4355767" y="2236450"/>
              <a:ext cx="144853" cy="146447"/>
            </a:xfrm>
            <a:custGeom>
              <a:rect b="b" l="l" r="r" t="t"/>
              <a:pathLst>
                <a:path extrusionOk="0" h="8268" w="8178">
                  <a:moveTo>
                    <a:pt x="1" y="0"/>
                  </a:moveTo>
                  <a:lnTo>
                    <a:pt x="1" y="1520"/>
                  </a:lnTo>
                  <a:lnTo>
                    <a:pt x="6657" y="1520"/>
                  </a:lnTo>
                  <a:lnTo>
                    <a:pt x="6657" y="8268"/>
                  </a:lnTo>
                  <a:lnTo>
                    <a:pt x="8177" y="8268"/>
                  </a:lnTo>
                  <a:lnTo>
                    <a:pt x="8177" y="0"/>
                  </a:lnTo>
                  <a:close/>
                </a:path>
              </a:pathLst>
            </a:custGeom>
            <a:solidFill>
              <a:srgbClr val="162E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989258" y="3527780"/>
              <a:ext cx="155073" cy="131179"/>
            </a:xfrm>
            <a:custGeom>
              <a:rect b="b" l="l" r="r" t="t"/>
              <a:pathLst>
                <a:path extrusionOk="0" h="7406" w="8755">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1033947" y="3563984"/>
              <a:ext cx="68388" cy="57796"/>
            </a:xfrm>
            <a:custGeom>
              <a:rect b="b" l="l" r="r" t="t"/>
              <a:pathLst>
                <a:path extrusionOk="0" h="3263" w="3861">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1269222" y="3235594"/>
              <a:ext cx="155073" cy="131037"/>
            </a:xfrm>
            <a:custGeom>
              <a:rect b="b" l="l" r="r" t="t"/>
              <a:pathLst>
                <a:path extrusionOk="0" h="7398" w="8755">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1313893" y="3271922"/>
              <a:ext cx="68406" cy="57636"/>
            </a:xfrm>
            <a:custGeom>
              <a:rect b="b" l="l" r="r" t="t"/>
              <a:pathLst>
                <a:path extrusionOk="0" h="3254" w="3862">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1766678" y="3235594"/>
              <a:ext cx="154542" cy="131037"/>
            </a:xfrm>
            <a:custGeom>
              <a:rect b="b" l="l" r="r" t="t"/>
              <a:pathLst>
                <a:path extrusionOk="0" h="7398" w="8725">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1810835" y="3271922"/>
              <a:ext cx="68919" cy="57636"/>
            </a:xfrm>
            <a:custGeom>
              <a:rect b="b" l="l" r="r" t="t"/>
              <a:pathLst>
                <a:path extrusionOk="0" h="3254" w="3891">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1883509" y="3353347"/>
              <a:ext cx="155073" cy="131196"/>
            </a:xfrm>
            <a:custGeom>
              <a:rect b="b" l="l" r="r" t="t"/>
              <a:pathLst>
                <a:path extrusionOk="0" h="7407" w="8755">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1928198" y="3389835"/>
              <a:ext cx="68937" cy="57495"/>
            </a:xfrm>
            <a:custGeom>
              <a:rect b="b" l="l" r="r" t="t"/>
              <a:pathLst>
                <a:path extrusionOk="0" h="3246" w="3892">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2132246" y="3353347"/>
              <a:ext cx="154524" cy="131196"/>
            </a:xfrm>
            <a:custGeom>
              <a:rect b="b" l="l" r="r" t="t"/>
              <a:pathLst>
                <a:path extrusionOk="0" h="7407" w="8724">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2176385" y="3389835"/>
              <a:ext cx="68937" cy="57495"/>
            </a:xfrm>
            <a:custGeom>
              <a:rect b="b" l="l" r="r" t="t"/>
              <a:pathLst>
                <a:path extrusionOk="0" h="3246" w="3892">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2426734" y="3063305"/>
              <a:ext cx="155622" cy="131143"/>
            </a:xfrm>
            <a:custGeom>
              <a:rect b="b" l="l" r="r" t="t"/>
              <a:pathLst>
                <a:path extrusionOk="0" h="7404" w="8786">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1"/>
            <p:cNvSpPr/>
            <p:nvPr/>
          </p:nvSpPr>
          <p:spPr>
            <a:xfrm>
              <a:off x="2471422" y="3099651"/>
              <a:ext cx="68388" cy="57619"/>
            </a:xfrm>
            <a:custGeom>
              <a:rect b="b" l="l" r="r" t="t"/>
              <a:pathLst>
                <a:path extrusionOk="0" h="3253" w="3861">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1"/>
            <p:cNvSpPr/>
            <p:nvPr/>
          </p:nvSpPr>
          <p:spPr>
            <a:xfrm>
              <a:off x="2894592" y="3063305"/>
              <a:ext cx="155622" cy="131143"/>
            </a:xfrm>
            <a:custGeom>
              <a:rect b="b" l="l" r="r" t="t"/>
              <a:pathLst>
                <a:path extrusionOk="0" h="7404" w="8786">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2939280" y="3099651"/>
              <a:ext cx="68388" cy="57619"/>
            </a:xfrm>
            <a:custGeom>
              <a:rect b="b" l="l" r="r" t="t"/>
              <a:pathLst>
                <a:path extrusionOk="0" h="3253" w="3861">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3089482" y="2856830"/>
              <a:ext cx="155073" cy="130878"/>
            </a:xfrm>
            <a:custGeom>
              <a:rect b="b" l="l" r="r" t="t"/>
              <a:pathLst>
                <a:path extrusionOk="0" h="7389" w="8755">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3134171" y="2892928"/>
              <a:ext cx="68937" cy="58008"/>
            </a:xfrm>
            <a:custGeom>
              <a:rect b="b" l="l" r="r" t="t"/>
              <a:pathLst>
                <a:path extrusionOk="0" h="3275" w="3892">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3432981" y="2856830"/>
              <a:ext cx="155604" cy="130878"/>
            </a:xfrm>
            <a:custGeom>
              <a:rect b="b" l="l" r="r" t="t"/>
              <a:pathLst>
                <a:path extrusionOk="0" h="7389" w="8785">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3478201" y="2892928"/>
              <a:ext cx="68388" cy="58008"/>
            </a:xfrm>
            <a:custGeom>
              <a:rect b="b" l="l" r="r" t="t"/>
              <a:pathLst>
                <a:path extrusionOk="0" h="3275" w="3861">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3822762" y="2473779"/>
              <a:ext cx="154542" cy="131037"/>
            </a:xfrm>
            <a:custGeom>
              <a:rect b="b" l="l" r="r" t="t"/>
              <a:pathLst>
                <a:path extrusionOk="0" h="7398" w="8725">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3866919" y="2510126"/>
              <a:ext cx="68919" cy="57495"/>
            </a:xfrm>
            <a:custGeom>
              <a:rect b="b" l="l" r="r" t="t"/>
              <a:pathLst>
                <a:path extrusionOk="0" h="3246" w="3891">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4116719" y="2473779"/>
              <a:ext cx="155073" cy="131037"/>
            </a:xfrm>
            <a:custGeom>
              <a:rect b="b" l="l" r="r" t="t"/>
              <a:pathLst>
                <a:path extrusionOk="0" h="7398" w="8755">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1"/>
            <p:cNvSpPr/>
            <p:nvPr/>
          </p:nvSpPr>
          <p:spPr>
            <a:xfrm>
              <a:off x="4161408" y="2510126"/>
              <a:ext cx="68406" cy="57495"/>
            </a:xfrm>
            <a:custGeom>
              <a:rect b="b" l="l" r="r" t="t"/>
              <a:pathLst>
                <a:path extrusionOk="0" h="3246" w="3862">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41"/>
          <p:cNvSpPr/>
          <p:nvPr/>
        </p:nvSpPr>
        <p:spPr>
          <a:xfrm>
            <a:off x="7202350" y="4570675"/>
            <a:ext cx="1829400" cy="227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txBox="1"/>
          <p:nvPr>
            <p:ph idx="2" type="title"/>
          </p:nvPr>
        </p:nvSpPr>
        <p:spPr>
          <a:xfrm>
            <a:off x="2128415" y="1051579"/>
            <a:ext cx="1641900" cy="140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123" name="Google Shape;1123;p41"/>
          <p:cNvGrpSpPr/>
          <p:nvPr/>
        </p:nvGrpSpPr>
        <p:grpSpPr>
          <a:xfrm>
            <a:off x="7115675" y="1735425"/>
            <a:ext cx="1659550" cy="2985750"/>
            <a:chOff x="8019425" y="1821750"/>
            <a:chExt cx="1659550" cy="2985750"/>
          </a:xfrm>
        </p:grpSpPr>
        <p:sp>
          <p:nvSpPr>
            <p:cNvPr id="1124" name="Google Shape;1124;p41"/>
            <p:cNvSpPr/>
            <p:nvPr/>
          </p:nvSpPr>
          <p:spPr>
            <a:xfrm>
              <a:off x="8019425" y="1861400"/>
              <a:ext cx="207675" cy="215550"/>
            </a:xfrm>
            <a:custGeom>
              <a:rect b="b" l="l" r="r" t="t"/>
              <a:pathLst>
                <a:path extrusionOk="0" h="8622" w="8307">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a:off x="9388750" y="2942675"/>
              <a:ext cx="96750" cy="23250"/>
            </a:xfrm>
            <a:custGeom>
              <a:rect b="b" l="l" r="r" t="t"/>
              <a:pathLst>
                <a:path extrusionOk="0" h="930" w="387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a:off x="8734100" y="4624575"/>
              <a:ext cx="305250" cy="162650"/>
            </a:xfrm>
            <a:custGeom>
              <a:rect b="b" l="l" r="r" t="t"/>
              <a:pathLst>
                <a:path extrusionOk="0" h="6506" w="1221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a:off x="9172100" y="4621250"/>
              <a:ext cx="174975" cy="186250"/>
            </a:xfrm>
            <a:custGeom>
              <a:rect b="b" l="l" r="r" t="t"/>
              <a:pathLst>
                <a:path extrusionOk="0" h="7450" w="6999">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a:off x="8842525" y="3086500"/>
              <a:ext cx="497875" cy="1572125"/>
            </a:xfrm>
            <a:custGeom>
              <a:rect b="b" l="l" r="r" t="t"/>
              <a:pathLst>
                <a:path extrusionOk="0" h="62885" w="19915">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1"/>
            <p:cNvSpPr/>
            <p:nvPr/>
          </p:nvSpPr>
          <p:spPr>
            <a:xfrm>
              <a:off x="9030150" y="3255425"/>
              <a:ext cx="75900" cy="213350"/>
            </a:xfrm>
            <a:custGeom>
              <a:rect b="b" l="l" r="r" t="t"/>
              <a:pathLst>
                <a:path extrusionOk="0" h="8534" w="3036">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p:nvPr/>
          </p:nvSpPr>
          <p:spPr>
            <a:xfrm>
              <a:off x="9027650" y="3451250"/>
              <a:ext cx="144300" cy="25875"/>
            </a:xfrm>
            <a:custGeom>
              <a:rect b="b" l="l" r="r" t="t"/>
              <a:pathLst>
                <a:path extrusionOk="0" h="1035" w="5772">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1"/>
            <p:cNvSpPr/>
            <p:nvPr/>
          </p:nvSpPr>
          <p:spPr>
            <a:xfrm>
              <a:off x="9236975" y="3413725"/>
              <a:ext cx="442000" cy="497875"/>
            </a:xfrm>
            <a:custGeom>
              <a:rect b="b" l="l" r="r" t="t"/>
              <a:pathLst>
                <a:path extrusionOk="0" h="19915" w="17680">
                  <a:moveTo>
                    <a:pt x="133" y="0"/>
                  </a:moveTo>
                  <a:lnTo>
                    <a:pt x="0" y="19915"/>
                  </a:lnTo>
                  <a:lnTo>
                    <a:pt x="17613" y="17746"/>
                  </a:lnTo>
                  <a:lnTo>
                    <a:pt x="17679" y="2269"/>
                  </a:lnTo>
                  <a:lnTo>
                    <a:pt x="1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1"/>
            <p:cNvSpPr/>
            <p:nvPr/>
          </p:nvSpPr>
          <p:spPr>
            <a:xfrm>
              <a:off x="9267825" y="3447900"/>
              <a:ext cx="381125" cy="429500"/>
            </a:xfrm>
            <a:custGeom>
              <a:rect b="b" l="l" r="r" t="t"/>
              <a:pathLst>
                <a:path extrusionOk="0" h="17180" w="15245">
                  <a:moveTo>
                    <a:pt x="100" y="1"/>
                  </a:moveTo>
                  <a:lnTo>
                    <a:pt x="0" y="17180"/>
                  </a:lnTo>
                  <a:lnTo>
                    <a:pt x="15178" y="15312"/>
                  </a:lnTo>
                  <a:lnTo>
                    <a:pt x="15245" y="1969"/>
                  </a:lnTo>
                  <a:lnTo>
                    <a:pt x="10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1"/>
            <p:cNvSpPr/>
            <p:nvPr/>
          </p:nvSpPr>
          <p:spPr>
            <a:xfrm>
              <a:off x="9385400" y="3324200"/>
              <a:ext cx="128450" cy="175600"/>
            </a:xfrm>
            <a:custGeom>
              <a:rect b="b" l="l" r="r" t="t"/>
              <a:pathLst>
                <a:path extrusionOk="0" h="7024" w="5138">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1"/>
            <p:cNvSpPr/>
            <p:nvPr/>
          </p:nvSpPr>
          <p:spPr>
            <a:xfrm>
              <a:off x="9226125" y="3590500"/>
              <a:ext cx="63400" cy="150975"/>
            </a:xfrm>
            <a:custGeom>
              <a:rect b="b" l="l" r="r" t="t"/>
              <a:pathLst>
                <a:path extrusionOk="0" h="6039" w="2536">
                  <a:moveTo>
                    <a:pt x="0" y="1"/>
                  </a:moveTo>
                  <a:lnTo>
                    <a:pt x="0" y="6039"/>
                  </a:lnTo>
                  <a:lnTo>
                    <a:pt x="2536" y="6039"/>
                  </a:lnTo>
                  <a:lnTo>
                    <a:pt x="25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9324525" y="3507950"/>
              <a:ext cx="25" cy="298575"/>
            </a:xfrm>
            <a:custGeom>
              <a:rect b="b" l="l" r="r" t="t"/>
              <a:pathLst>
                <a:path extrusionOk="0" fill="none" h="11943" w="1">
                  <a:moveTo>
                    <a:pt x="1" y="1"/>
                  </a:moveTo>
                  <a:lnTo>
                    <a:pt x="1" y="11943"/>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9369550" y="3513800"/>
              <a:ext cx="25" cy="297725"/>
            </a:xfrm>
            <a:custGeom>
              <a:rect b="b" l="l" r="r" t="t"/>
              <a:pathLst>
                <a:path extrusionOk="0" fill="none" h="11909" w="1">
                  <a:moveTo>
                    <a:pt x="1" y="0"/>
                  </a:moveTo>
                  <a:lnTo>
                    <a:pt x="1" y="11909"/>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9427100" y="3517950"/>
              <a:ext cx="25" cy="297750"/>
            </a:xfrm>
            <a:custGeom>
              <a:rect b="b" l="l" r="r" t="t"/>
              <a:pathLst>
                <a:path extrusionOk="0" fill="none" h="11910" w="1">
                  <a:moveTo>
                    <a:pt x="1" y="1"/>
                  </a:moveTo>
                  <a:lnTo>
                    <a:pt x="1" y="11909"/>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9487150" y="3525475"/>
              <a:ext cx="25" cy="298550"/>
            </a:xfrm>
            <a:custGeom>
              <a:rect b="b" l="l" r="r" t="t"/>
              <a:pathLst>
                <a:path extrusionOk="0" fill="none" h="11942" w="1">
                  <a:moveTo>
                    <a:pt x="0" y="0"/>
                  </a:moveTo>
                  <a:lnTo>
                    <a:pt x="0" y="11942"/>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a:off x="9549700" y="3525475"/>
              <a:ext cx="0" cy="298550"/>
            </a:xfrm>
            <a:custGeom>
              <a:rect b="b" l="l" r="r" t="t"/>
              <a:pathLst>
                <a:path extrusionOk="0" fill="none" h="11942" w="0">
                  <a:moveTo>
                    <a:pt x="0" y="0"/>
                  </a:moveTo>
                  <a:lnTo>
                    <a:pt x="0" y="11942"/>
                  </a:lnTo>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9345375" y="2407175"/>
              <a:ext cx="185150" cy="954050"/>
            </a:xfrm>
            <a:custGeom>
              <a:rect b="b" l="l" r="r" t="t"/>
              <a:pathLst>
                <a:path extrusionOk="0" h="38162" w="7406">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8714925" y="2280500"/>
              <a:ext cx="715525" cy="1002325"/>
            </a:xfrm>
            <a:custGeom>
              <a:rect b="b" l="l" r="r" t="t"/>
              <a:pathLst>
                <a:path extrusionOk="0" h="40093" w="28621">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9352875" y="2412300"/>
              <a:ext cx="75925" cy="315125"/>
            </a:xfrm>
            <a:custGeom>
              <a:rect b="b" l="l" r="r" t="t"/>
              <a:pathLst>
                <a:path extrusionOk="0" h="12605" w="3037">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8800825" y="2408150"/>
              <a:ext cx="29200" cy="201675"/>
            </a:xfrm>
            <a:custGeom>
              <a:rect b="b" l="l" r="r" t="t"/>
              <a:pathLst>
                <a:path extrusionOk="0" h="8067" w="1168">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9388750" y="2909600"/>
              <a:ext cx="63400" cy="37150"/>
            </a:xfrm>
            <a:custGeom>
              <a:rect b="b" l="l" r="r" t="t"/>
              <a:pathLst>
                <a:path extrusionOk="0" h="1486" w="2536">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9011800" y="2137800"/>
              <a:ext cx="181650" cy="250250"/>
            </a:xfrm>
            <a:custGeom>
              <a:rect b="b" l="l" r="r" t="t"/>
              <a:pathLst>
                <a:path extrusionOk="0" h="10010" w="7266">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9014300" y="2159500"/>
              <a:ext cx="178500" cy="114425"/>
            </a:xfrm>
            <a:custGeom>
              <a:rect b="b" l="l" r="r" t="t"/>
              <a:pathLst>
                <a:path extrusionOk="0" h="4577" w="714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1"/>
            <p:cNvSpPr/>
            <p:nvPr/>
          </p:nvSpPr>
          <p:spPr>
            <a:xfrm>
              <a:off x="8965925" y="1904075"/>
              <a:ext cx="274400" cy="356075"/>
            </a:xfrm>
            <a:custGeom>
              <a:rect b="b" l="l" r="r" t="t"/>
              <a:pathLst>
                <a:path extrusionOk="0" h="14243" w="10976">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1"/>
            <p:cNvSpPr/>
            <p:nvPr/>
          </p:nvSpPr>
          <p:spPr>
            <a:xfrm>
              <a:off x="8830000" y="1821750"/>
              <a:ext cx="466475" cy="301175"/>
            </a:xfrm>
            <a:custGeom>
              <a:rect b="b" l="l" r="r" t="t"/>
              <a:pathLst>
                <a:path extrusionOk="0" h="12047" w="18659">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a:off x="9191100" y="2047000"/>
              <a:ext cx="63025" cy="80625"/>
            </a:xfrm>
            <a:custGeom>
              <a:rect b="b" l="l" r="r" t="t"/>
              <a:pathLst>
                <a:path extrusionOk="0" h="3225" w="2521">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a:off x="8998450" y="2166050"/>
              <a:ext cx="78425" cy="50200"/>
            </a:xfrm>
            <a:custGeom>
              <a:rect b="b" l="l" r="r" t="t"/>
              <a:pathLst>
                <a:path extrusionOk="0" h="2008" w="3137">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a:off x="9207775" y="2056300"/>
              <a:ext cx="26700" cy="54850"/>
            </a:xfrm>
            <a:custGeom>
              <a:rect b="b" l="l" r="r" t="t"/>
              <a:pathLst>
                <a:path extrusionOk="0" h="2194" w="1068">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a:off x="9218625" y="2072425"/>
              <a:ext cx="22525" cy="27875"/>
            </a:xfrm>
            <a:custGeom>
              <a:rect b="b" l="l" r="r" t="t"/>
              <a:pathLst>
                <a:path extrusionOk="0" h="1115" w="901">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a:off x="9081025" y="2051075"/>
              <a:ext cx="25025" cy="25050"/>
            </a:xfrm>
            <a:custGeom>
              <a:rect b="b" l="l" r="r" t="t"/>
              <a:pathLst>
                <a:path extrusionOk="0" h="1002" w="1001">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a:off x="8981775" y="2051075"/>
              <a:ext cx="25050" cy="25050"/>
            </a:xfrm>
            <a:custGeom>
              <a:rect b="b" l="l" r="r" t="t"/>
              <a:pathLst>
                <a:path extrusionOk="0" h="1002" w="1002">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a:off x="9078525" y="2017000"/>
              <a:ext cx="53400" cy="23250"/>
            </a:xfrm>
            <a:custGeom>
              <a:rect b="b" l="l" r="r" t="t"/>
              <a:pathLst>
                <a:path extrusionOk="0" h="930" w="2136">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a:off x="8968450" y="2019700"/>
              <a:ext cx="53375" cy="23900"/>
            </a:xfrm>
            <a:custGeom>
              <a:rect b="b" l="l" r="r" t="t"/>
              <a:pathLst>
                <a:path extrusionOk="0" h="956" w="2135">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1"/>
            <p:cNvSpPr/>
            <p:nvPr/>
          </p:nvSpPr>
          <p:spPr>
            <a:xfrm>
              <a:off x="9015150" y="2169500"/>
              <a:ext cx="75900" cy="35925"/>
            </a:xfrm>
            <a:custGeom>
              <a:rect b="b" l="l" r="r" t="t"/>
              <a:pathLst>
                <a:path extrusionOk="0" h="1437" w="3036">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a:off x="9028475" y="2046900"/>
              <a:ext cx="28375" cy="93825"/>
            </a:xfrm>
            <a:custGeom>
              <a:rect b="b" l="l" r="r" t="t"/>
              <a:pathLst>
                <a:path extrusionOk="0" h="3753" w="1135">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1"/>
            <p:cNvSpPr/>
            <p:nvPr/>
          </p:nvSpPr>
          <p:spPr>
            <a:xfrm>
              <a:off x="9026825" y="2187125"/>
              <a:ext cx="55875" cy="19150"/>
            </a:xfrm>
            <a:custGeom>
              <a:rect b="b" l="l" r="r" t="t"/>
              <a:pathLst>
                <a:path extrusionOk="0" h="766" w="2235">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1"/>
            <p:cNvSpPr/>
            <p:nvPr/>
          </p:nvSpPr>
          <p:spPr>
            <a:xfrm>
              <a:off x="8994300" y="2265400"/>
              <a:ext cx="216825" cy="140200"/>
            </a:xfrm>
            <a:custGeom>
              <a:rect b="b" l="l" r="r" t="t"/>
              <a:pathLst>
                <a:path extrusionOk="0" h="5608" w="8673">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1"/>
            <p:cNvSpPr/>
            <p:nvPr/>
          </p:nvSpPr>
          <p:spPr>
            <a:xfrm>
              <a:off x="9120225" y="2301550"/>
              <a:ext cx="90075" cy="99800"/>
            </a:xfrm>
            <a:custGeom>
              <a:rect b="b" l="l" r="r" t="t"/>
              <a:pathLst>
                <a:path extrusionOk="0" h="3992" w="3603">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1"/>
            <p:cNvSpPr/>
            <p:nvPr/>
          </p:nvSpPr>
          <p:spPr>
            <a:xfrm>
              <a:off x="8999300" y="2290100"/>
              <a:ext cx="70075" cy="92075"/>
            </a:xfrm>
            <a:custGeom>
              <a:rect b="b" l="l" r="r" t="t"/>
              <a:pathLst>
                <a:path extrusionOk="0" h="3683" w="2803">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p:nvPr/>
          </p:nvSpPr>
          <p:spPr>
            <a:xfrm>
              <a:off x="9056825" y="2372975"/>
              <a:ext cx="39225" cy="452850"/>
            </a:xfrm>
            <a:custGeom>
              <a:rect b="b" l="l" r="r" t="t"/>
              <a:pathLst>
                <a:path extrusionOk="0" h="18114" w="1569">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a:off x="8850850" y="3261625"/>
              <a:ext cx="473700" cy="27875"/>
            </a:xfrm>
            <a:custGeom>
              <a:rect b="b" l="l" r="r" t="t"/>
              <a:pathLst>
                <a:path extrusionOk="0" h="1115" w="18948">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a:off x="9043500" y="2907525"/>
              <a:ext cx="22525" cy="381125"/>
            </a:xfrm>
            <a:custGeom>
              <a:rect b="b" l="l" r="r" t="t"/>
              <a:pathLst>
                <a:path extrusionOk="0" h="15245" w="901">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a:off x="9140225" y="2590625"/>
              <a:ext cx="156800" cy="39225"/>
            </a:xfrm>
            <a:custGeom>
              <a:rect b="b" l="l" r="r" t="t"/>
              <a:pathLst>
                <a:path extrusionOk="0" h="1569" w="6272">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a:off x="8137850" y="1981025"/>
              <a:ext cx="657150" cy="613800"/>
            </a:xfrm>
            <a:custGeom>
              <a:rect b="b" l="l" r="r" t="t"/>
              <a:pathLst>
                <a:path extrusionOk="0" h="24552" w="26286">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a:off x="8056125" y="1941825"/>
              <a:ext cx="48400" cy="40050"/>
            </a:xfrm>
            <a:custGeom>
              <a:rect b="b" l="l" r="r" t="t"/>
              <a:pathLst>
                <a:path extrusionOk="0" fill="none" h="1602" w="1936">
                  <a:moveTo>
                    <a:pt x="0" y="668"/>
                  </a:moveTo>
                  <a:cubicBezTo>
                    <a:pt x="0" y="668"/>
                    <a:pt x="1235" y="1602"/>
                    <a:pt x="1601" y="1068"/>
                  </a:cubicBezTo>
                  <a:cubicBezTo>
                    <a:pt x="1935" y="535"/>
                    <a:pt x="301" y="1"/>
                    <a:pt x="301" y="1"/>
                  </a:cubicBezTo>
                </a:path>
              </a:pathLst>
            </a:custGeom>
            <a:noFill/>
            <a:ln cap="flat" cmpd="sng" w="8350">
              <a:solidFill>
                <a:srgbClr val="AF756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a:off x="8048625" y="1918475"/>
              <a:ext cx="70075" cy="79250"/>
            </a:xfrm>
            <a:custGeom>
              <a:rect b="b" l="l" r="r" t="t"/>
              <a:pathLst>
                <a:path extrusionOk="0" fill="none" h="3170" w="2803">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cap="flat" cmpd="sng" w="8350">
              <a:solidFill>
                <a:srgbClr val="AF756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41"/>
          <p:cNvSpPr txBox="1"/>
          <p:nvPr>
            <p:ph type="title"/>
          </p:nvPr>
        </p:nvSpPr>
        <p:spPr>
          <a:xfrm>
            <a:off x="728015" y="2285564"/>
            <a:ext cx="4442700" cy="7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Skills</a:t>
            </a:r>
            <a:endParaRPr/>
          </a:p>
        </p:txBody>
      </p:sp>
      <p:sp>
        <p:nvSpPr>
          <p:cNvPr id="1171" name="Google Shape;1171;p41"/>
          <p:cNvSpPr txBox="1"/>
          <p:nvPr>
            <p:ph idx="1" type="subTitle"/>
          </p:nvPr>
        </p:nvSpPr>
        <p:spPr>
          <a:xfrm>
            <a:off x="1573715" y="2967450"/>
            <a:ext cx="2751300" cy="82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pSp>
        <p:nvGrpSpPr>
          <p:cNvPr id="1172" name="Google Shape;1172;p41"/>
          <p:cNvGrpSpPr/>
          <p:nvPr/>
        </p:nvGrpSpPr>
        <p:grpSpPr>
          <a:xfrm>
            <a:off x="687850" y="341275"/>
            <a:ext cx="961550" cy="803100"/>
            <a:chOff x="1428800" y="3101325"/>
            <a:chExt cx="961550" cy="803100"/>
          </a:xfrm>
        </p:grpSpPr>
        <p:sp>
          <p:nvSpPr>
            <p:cNvPr id="1173" name="Google Shape;1173;p41"/>
            <p:cNvSpPr/>
            <p:nvPr/>
          </p:nvSpPr>
          <p:spPr>
            <a:xfrm>
              <a:off x="1428800" y="3204725"/>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a:off x="1953350" y="3101325"/>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a:off x="1952525" y="3466575"/>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41"/>
          <p:cNvSpPr/>
          <p:nvPr/>
        </p:nvSpPr>
        <p:spPr>
          <a:xfrm>
            <a:off x="177600" y="4568875"/>
            <a:ext cx="1462500" cy="1863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7" name="Google Shape;1177;p41"/>
          <p:cNvGrpSpPr/>
          <p:nvPr/>
        </p:nvGrpSpPr>
        <p:grpSpPr>
          <a:xfrm>
            <a:off x="335537" y="4048789"/>
            <a:ext cx="1096269" cy="606406"/>
            <a:chOff x="239224" y="3962464"/>
            <a:chExt cx="1096269" cy="606406"/>
          </a:xfrm>
        </p:grpSpPr>
        <p:grpSp>
          <p:nvGrpSpPr>
            <p:cNvPr id="1178" name="Google Shape;1178;p41"/>
            <p:cNvGrpSpPr/>
            <p:nvPr/>
          </p:nvGrpSpPr>
          <p:grpSpPr>
            <a:xfrm>
              <a:off x="923960" y="4386623"/>
              <a:ext cx="411533" cy="180447"/>
              <a:chOff x="7800560" y="4390223"/>
              <a:chExt cx="411533" cy="180447"/>
            </a:xfrm>
          </p:grpSpPr>
          <p:sp>
            <p:nvSpPr>
              <p:cNvPr id="1179" name="Google Shape;1179;p41"/>
              <p:cNvSpPr/>
              <p:nvPr/>
            </p:nvSpPr>
            <p:spPr>
              <a:xfrm>
                <a:off x="7826818" y="4480820"/>
                <a:ext cx="385275" cy="89851"/>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1"/>
              <p:cNvSpPr/>
              <p:nvPr/>
            </p:nvSpPr>
            <p:spPr>
              <a:xfrm>
                <a:off x="7859558" y="4488808"/>
                <a:ext cx="16377" cy="73485"/>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1"/>
              <p:cNvSpPr/>
              <p:nvPr/>
            </p:nvSpPr>
            <p:spPr>
              <a:xfrm>
                <a:off x="7910180"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a:off x="7960813"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a:off x="801105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a:off x="8061691"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a:off x="8112689" y="4488808"/>
                <a:ext cx="16388" cy="73485"/>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a:off x="8162946"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1"/>
              <p:cNvSpPr/>
              <p:nvPr/>
            </p:nvSpPr>
            <p:spPr>
              <a:xfrm>
                <a:off x="7843947" y="4488808"/>
                <a:ext cx="106604" cy="73108"/>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a:off x="7826818" y="4480820"/>
                <a:ext cx="385275" cy="8000"/>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a:off x="7800560" y="4390223"/>
                <a:ext cx="384887" cy="89851"/>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a:off x="7832912" y="4398212"/>
                <a:ext cx="16377" cy="73862"/>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a:off x="7883157"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1"/>
              <p:cNvSpPr/>
              <p:nvPr/>
            </p:nvSpPr>
            <p:spPr>
              <a:xfrm>
                <a:off x="793416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a:off x="7984412"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1"/>
              <p:cNvSpPr/>
              <p:nvPr/>
            </p:nvSpPr>
            <p:spPr>
              <a:xfrm>
                <a:off x="8035045"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a:off x="808529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a:off x="813630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a:off x="7817689" y="4398212"/>
                <a:ext cx="106604" cy="73485"/>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a:off x="7800560" y="4390223"/>
                <a:ext cx="384887" cy="8000"/>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41"/>
            <p:cNvGrpSpPr/>
            <p:nvPr/>
          </p:nvGrpSpPr>
          <p:grpSpPr>
            <a:xfrm>
              <a:off x="239224" y="3962464"/>
              <a:ext cx="550856" cy="606406"/>
              <a:chOff x="8259624" y="3964264"/>
              <a:chExt cx="550856" cy="606406"/>
            </a:xfrm>
          </p:grpSpPr>
          <p:sp>
            <p:nvSpPr>
              <p:cNvPr id="1200" name="Google Shape;1200;p41"/>
              <p:cNvSpPr/>
              <p:nvPr/>
            </p:nvSpPr>
            <p:spPr>
              <a:xfrm>
                <a:off x="8411124" y="4480820"/>
                <a:ext cx="385275" cy="89851"/>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a:off x="8443487" y="4488808"/>
                <a:ext cx="16765" cy="73485"/>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8494109"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854511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8595363" y="4488808"/>
                <a:ext cx="16765" cy="73485"/>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8645997"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8696242"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8747251"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1"/>
              <p:cNvSpPr/>
              <p:nvPr/>
            </p:nvSpPr>
            <p:spPr>
              <a:xfrm>
                <a:off x="8411124" y="4480820"/>
                <a:ext cx="385275" cy="8000"/>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a:off x="8259624" y="4390600"/>
                <a:ext cx="384887" cy="90239"/>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a:off x="8291987" y="4398212"/>
                <a:ext cx="16754" cy="73862"/>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a:off x="8342609"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a:off x="8393242"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a:off x="844348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8494109"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8545118"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8595363"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8276753" y="4398212"/>
                <a:ext cx="106604" cy="73485"/>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8259624" y="4390223"/>
                <a:ext cx="384887" cy="8000"/>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8425217" y="4301521"/>
                <a:ext cx="385263" cy="90239"/>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8457946" y="4309521"/>
                <a:ext cx="16765" cy="73485"/>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p:nvPr/>
            </p:nvSpPr>
            <p:spPr>
              <a:xfrm>
                <a:off x="8508579" y="4309521"/>
                <a:ext cx="16377" cy="73485"/>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8609457" y="4309521"/>
                <a:ext cx="16377" cy="73485"/>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8660078" y="4309521"/>
                <a:ext cx="16765" cy="73485"/>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8710711"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8760956"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8425217" y="4301145"/>
                <a:ext cx="385263" cy="8388"/>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8455287" y="3974923"/>
                <a:ext cx="328543" cy="318797"/>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8447675" y="3964264"/>
                <a:ext cx="340720" cy="340732"/>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8451475" y="3970986"/>
                <a:ext cx="336920" cy="327539"/>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a:off x="8559965" y="4044967"/>
                <a:ext cx="121075" cy="196067"/>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8476227" y="3995361"/>
                <a:ext cx="240986" cy="240347"/>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42"/>
          <p:cNvSpPr/>
          <p:nvPr/>
        </p:nvSpPr>
        <p:spPr>
          <a:xfrm>
            <a:off x="935300" y="4540100"/>
            <a:ext cx="3467100" cy="315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txBox="1"/>
          <p:nvPr>
            <p:ph type="title"/>
          </p:nvPr>
        </p:nvSpPr>
        <p:spPr>
          <a:xfrm>
            <a:off x="4744875" y="1387563"/>
            <a:ext cx="3177600" cy="64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SKILLS</a:t>
            </a:r>
            <a:endParaRPr>
              <a:solidFill>
                <a:schemeClr val="accent3"/>
              </a:solidFill>
            </a:endParaRPr>
          </a:p>
        </p:txBody>
      </p:sp>
      <p:grpSp>
        <p:nvGrpSpPr>
          <p:cNvPr id="1242" name="Google Shape;1242;p42"/>
          <p:cNvGrpSpPr/>
          <p:nvPr/>
        </p:nvGrpSpPr>
        <p:grpSpPr>
          <a:xfrm>
            <a:off x="1281825" y="834486"/>
            <a:ext cx="2780544" cy="3823287"/>
            <a:chOff x="-734425" y="725975"/>
            <a:chExt cx="2684700" cy="3691500"/>
          </a:xfrm>
        </p:grpSpPr>
        <p:sp>
          <p:nvSpPr>
            <p:cNvPr id="1243" name="Google Shape;1243;p42"/>
            <p:cNvSpPr/>
            <p:nvPr/>
          </p:nvSpPr>
          <p:spPr>
            <a:xfrm>
              <a:off x="-734425" y="725975"/>
              <a:ext cx="2684700" cy="3691500"/>
            </a:xfrm>
            <a:prstGeom prst="roundRect">
              <a:avLst>
                <a:gd fmla="val 484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a:off x="515525" y="4253150"/>
              <a:ext cx="184800" cy="109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a:off x="577175" y="801325"/>
              <a:ext cx="61500" cy="61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537625" y="945150"/>
              <a:ext cx="2291100" cy="3270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42"/>
          <p:cNvSpPr txBox="1"/>
          <p:nvPr>
            <p:ph idx="1" type="subTitle"/>
          </p:nvPr>
        </p:nvSpPr>
        <p:spPr>
          <a:xfrm>
            <a:off x="5028725" y="1896725"/>
            <a:ext cx="33498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Data preprocessing</a:t>
            </a:r>
            <a:endParaRPr/>
          </a:p>
          <a:p>
            <a:pPr indent="-317500" lvl="0" marL="457200" rtl="0" algn="l">
              <a:spcBef>
                <a:spcPts val="0"/>
              </a:spcBef>
              <a:spcAft>
                <a:spcPts val="0"/>
              </a:spcAft>
              <a:buSzPts val="1400"/>
              <a:buChar char="●"/>
            </a:pPr>
            <a:r>
              <a:rPr lang="en"/>
              <a:t>Basic machine learning understanding</a:t>
            </a:r>
            <a:endParaRPr/>
          </a:p>
          <a:p>
            <a:pPr indent="-317500" lvl="0" marL="457200" rtl="0" algn="l">
              <a:spcBef>
                <a:spcPts val="0"/>
              </a:spcBef>
              <a:spcAft>
                <a:spcPts val="0"/>
              </a:spcAft>
              <a:buSzPts val="1400"/>
              <a:buChar char="●"/>
            </a:pPr>
            <a:r>
              <a:rPr lang="en"/>
              <a:t>Python libraries</a:t>
            </a:r>
            <a:endParaRPr/>
          </a:p>
          <a:p>
            <a:pPr indent="-317500" lvl="0" marL="457200" rtl="0" algn="l">
              <a:spcBef>
                <a:spcPts val="0"/>
              </a:spcBef>
              <a:spcAft>
                <a:spcPts val="0"/>
              </a:spcAft>
              <a:buSzPts val="1400"/>
              <a:buChar char="●"/>
            </a:pPr>
            <a:r>
              <a:rPr lang="en"/>
              <a:t>Regression analysis</a:t>
            </a:r>
            <a:endParaRPr/>
          </a:p>
          <a:p>
            <a:pPr indent="-317500" lvl="0" marL="457200" rtl="0" algn="l">
              <a:spcBef>
                <a:spcPts val="0"/>
              </a:spcBef>
              <a:spcAft>
                <a:spcPts val="0"/>
              </a:spcAft>
              <a:buSzPts val="1400"/>
              <a:buChar char="●"/>
            </a:pPr>
            <a:r>
              <a:rPr lang="en"/>
              <a:t>Boosting concept</a:t>
            </a:r>
            <a:endParaRPr/>
          </a:p>
          <a:p>
            <a:pPr indent="-317500" lvl="0" marL="457200" rtl="0" algn="l">
              <a:spcBef>
                <a:spcPts val="0"/>
              </a:spcBef>
              <a:spcAft>
                <a:spcPts val="0"/>
              </a:spcAft>
              <a:buSzPts val="1400"/>
              <a:buChar char="●"/>
            </a:pPr>
            <a:r>
              <a:rPr lang="en"/>
              <a:t>Tree based algorithms</a:t>
            </a:r>
            <a:endParaRPr/>
          </a:p>
        </p:txBody>
      </p:sp>
      <p:pic>
        <p:nvPicPr>
          <p:cNvPr id="1248" name="Google Shape;1248;p42"/>
          <p:cNvPicPr preferRelativeResize="0"/>
          <p:nvPr/>
        </p:nvPicPr>
        <p:blipFill rotWithShape="1">
          <a:blip r:embed="rId3">
            <a:alphaModFix/>
          </a:blip>
          <a:srcRect b="0" l="56548" r="1910" t="0"/>
          <a:stretch/>
        </p:blipFill>
        <p:spPr>
          <a:xfrm>
            <a:off x="1399778" y="1023534"/>
            <a:ext cx="2537979" cy="3427800"/>
          </a:xfrm>
          <a:prstGeom prst="rect">
            <a:avLst/>
          </a:prstGeom>
          <a:noFill/>
          <a:ln cap="flat" cmpd="sng" w="9525">
            <a:solidFill>
              <a:schemeClr val="accent1"/>
            </a:solidFill>
            <a:prstDash val="solid"/>
            <a:round/>
            <a:headEnd len="sm" w="sm" type="none"/>
            <a:tailEnd len="sm" w="sm" type="none"/>
          </a:ln>
        </p:spPr>
      </p:pic>
      <p:grpSp>
        <p:nvGrpSpPr>
          <p:cNvPr id="1249" name="Google Shape;1249;p42"/>
          <p:cNvGrpSpPr/>
          <p:nvPr/>
        </p:nvGrpSpPr>
        <p:grpSpPr>
          <a:xfrm>
            <a:off x="7922478" y="1387573"/>
            <a:ext cx="1147784" cy="3325377"/>
            <a:chOff x="7946328" y="1609623"/>
            <a:chExt cx="1147784" cy="3325377"/>
          </a:xfrm>
        </p:grpSpPr>
        <p:sp>
          <p:nvSpPr>
            <p:cNvPr id="1250" name="Google Shape;1250;p42"/>
            <p:cNvSpPr/>
            <p:nvPr/>
          </p:nvSpPr>
          <p:spPr>
            <a:xfrm>
              <a:off x="8191113" y="4793400"/>
              <a:ext cx="903000" cy="141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1" name="Google Shape;1251;p42"/>
            <p:cNvGrpSpPr/>
            <p:nvPr/>
          </p:nvGrpSpPr>
          <p:grpSpPr>
            <a:xfrm>
              <a:off x="8441179" y="4632092"/>
              <a:ext cx="402873" cy="227929"/>
              <a:chOff x="6174384" y="3385087"/>
              <a:chExt cx="1445543" cy="817828"/>
            </a:xfrm>
          </p:grpSpPr>
          <p:sp>
            <p:nvSpPr>
              <p:cNvPr id="1252" name="Google Shape;1252;p42"/>
              <p:cNvSpPr/>
              <p:nvPr/>
            </p:nvSpPr>
            <p:spPr>
              <a:xfrm>
                <a:off x="6174384" y="3478779"/>
                <a:ext cx="1445543" cy="724136"/>
              </a:xfrm>
              <a:custGeom>
                <a:rect b="b" l="l" r="r" t="t"/>
                <a:pathLst>
                  <a:path extrusionOk="0" h="36094" w="72052">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6174384" y="3385087"/>
                <a:ext cx="1445543" cy="187404"/>
              </a:xfrm>
              <a:custGeom>
                <a:rect b="b" l="l" r="r" t="t"/>
                <a:pathLst>
                  <a:path extrusionOk="0" h="9341" w="72052">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6606711" y="3441303"/>
                <a:ext cx="580910" cy="74974"/>
              </a:xfrm>
              <a:custGeom>
                <a:rect b="b" l="l" r="r" t="t"/>
                <a:pathLst>
                  <a:path extrusionOk="0" h="3737" w="28955">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42"/>
            <p:cNvGrpSpPr/>
            <p:nvPr/>
          </p:nvGrpSpPr>
          <p:grpSpPr>
            <a:xfrm>
              <a:off x="7946328" y="1609623"/>
              <a:ext cx="712760" cy="3026714"/>
              <a:chOff x="5519203" y="156498"/>
              <a:chExt cx="712760" cy="3026714"/>
            </a:xfrm>
          </p:grpSpPr>
          <p:sp>
            <p:nvSpPr>
              <p:cNvPr id="1256" name="Google Shape;1256;p42"/>
              <p:cNvSpPr/>
              <p:nvPr/>
            </p:nvSpPr>
            <p:spPr>
              <a:xfrm>
                <a:off x="5519203" y="319787"/>
                <a:ext cx="490568" cy="229936"/>
              </a:xfrm>
              <a:custGeom>
                <a:rect b="b" l="l" r="r" t="t"/>
                <a:pathLst>
                  <a:path extrusionOk="0" h="11461" w="24452">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5861189" y="161694"/>
                <a:ext cx="370775" cy="347623"/>
              </a:xfrm>
              <a:custGeom>
                <a:rect b="b" l="l" r="r" t="t"/>
                <a:pathLst>
                  <a:path extrusionOk="0" h="17327" w="18481">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6231944" y="156498"/>
                <a:ext cx="20" cy="3026714"/>
              </a:xfrm>
              <a:custGeom>
                <a:rect b="b" l="l" r="r" t="t"/>
                <a:pathLst>
                  <a:path extrusionOk="0" fill="none" h="105076" w="1">
                    <a:moveTo>
                      <a:pt x="0" y="1"/>
                    </a:moveTo>
                    <a:lnTo>
                      <a:pt x="0" y="105076"/>
                    </a:lnTo>
                  </a:path>
                </a:pathLst>
              </a:custGeom>
              <a:noFill/>
              <a:ln cap="rnd" cmpd="sng" w="14175">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9" name="Google Shape;1259;p42"/>
          <p:cNvGrpSpPr/>
          <p:nvPr/>
        </p:nvGrpSpPr>
        <p:grpSpPr>
          <a:xfrm>
            <a:off x="4701950" y="368175"/>
            <a:ext cx="961550" cy="803100"/>
            <a:chOff x="4781075" y="719300"/>
            <a:chExt cx="961550" cy="803100"/>
          </a:xfrm>
        </p:grpSpPr>
        <p:sp>
          <p:nvSpPr>
            <p:cNvPr id="1260" name="Google Shape;1260;p42"/>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43"/>
          <p:cNvSpPr txBox="1"/>
          <p:nvPr>
            <p:ph type="title"/>
          </p:nvPr>
        </p:nvSpPr>
        <p:spPr>
          <a:xfrm>
            <a:off x="720000" y="463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 STACK</a:t>
            </a:r>
            <a:endParaRPr>
              <a:solidFill>
                <a:schemeClr val="accent3"/>
              </a:solidFill>
            </a:endParaRPr>
          </a:p>
        </p:txBody>
      </p:sp>
      <p:sp>
        <p:nvSpPr>
          <p:cNvPr id="1268" name="Google Shape;1268;p43"/>
          <p:cNvSpPr txBox="1"/>
          <p:nvPr>
            <p:ph idx="2" type="title"/>
          </p:nvPr>
        </p:nvSpPr>
        <p:spPr>
          <a:xfrm>
            <a:off x="1053081" y="1675475"/>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EDA </a:t>
            </a:r>
            <a:r>
              <a:rPr lang="en"/>
              <a:t>Libraries</a:t>
            </a:r>
            <a:endParaRPr/>
          </a:p>
        </p:txBody>
      </p:sp>
      <p:sp>
        <p:nvSpPr>
          <p:cNvPr id="1269" name="Google Shape;1269;p43"/>
          <p:cNvSpPr txBox="1"/>
          <p:nvPr>
            <p:ph idx="1" type="subTitle"/>
          </p:nvPr>
        </p:nvSpPr>
        <p:spPr>
          <a:xfrm>
            <a:off x="1053081" y="2000224"/>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matplotlib, seaborn, plotly, scikit learn, numpy</a:t>
            </a:r>
            <a:endParaRPr/>
          </a:p>
        </p:txBody>
      </p:sp>
      <p:sp>
        <p:nvSpPr>
          <p:cNvPr id="1270" name="Google Shape;1270;p43"/>
          <p:cNvSpPr txBox="1"/>
          <p:nvPr>
            <p:ph idx="3" type="title"/>
          </p:nvPr>
        </p:nvSpPr>
        <p:spPr>
          <a:xfrm>
            <a:off x="3424794" y="1880288"/>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Libraries</a:t>
            </a:r>
            <a:endParaRPr/>
          </a:p>
        </p:txBody>
      </p:sp>
      <p:sp>
        <p:nvSpPr>
          <p:cNvPr id="1271" name="Google Shape;1271;p43"/>
          <p:cNvSpPr txBox="1"/>
          <p:nvPr>
            <p:ph idx="4" type="subTitle"/>
          </p:nvPr>
        </p:nvSpPr>
        <p:spPr>
          <a:xfrm>
            <a:off x="3424781" y="2195748"/>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sklearn</a:t>
            </a:r>
            <a:r>
              <a:rPr lang="en">
                <a:solidFill>
                  <a:srgbClr val="000000"/>
                </a:solidFill>
                <a:latin typeface="Arial"/>
                <a:ea typeface="Arial"/>
                <a:cs typeface="Arial"/>
                <a:sym typeface="Arial"/>
              </a:rPr>
              <a:t>, lightgbm</a:t>
            </a:r>
            <a:endParaRPr/>
          </a:p>
        </p:txBody>
      </p:sp>
      <p:sp>
        <p:nvSpPr>
          <p:cNvPr id="1272" name="Google Shape;1272;p43"/>
          <p:cNvSpPr txBox="1"/>
          <p:nvPr>
            <p:ph idx="5" type="title"/>
          </p:nvPr>
        </p:nvSpPr>
        <p:spPr>
          <a:xfrm>
            <a:off x="1053081" y="3162963"/>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Collaboration</a:t>
            </a:r>
            <a:endParaRPr/>
          </a:p>
        </p:txBody>
      </p:sp>
      <p:sp>
        <p:nvSpPr>
          <p:cNvPr id="1273" name="Google Shape;1273;p43"/>
          <p:cNvSpPr txBox="1"/>
          <p:nvPr>
            <p:ph idx="6" type="subTitle"/>
          </p:nvPr>
        </p:nvSpPr>
        <p:spPr>
          <a:xfrm>
            <a:off x="1053081" y="3489799"/>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 Collab - write &amp; execute codes to visualise data + build models</a:t>
            </a:r>
            <a:endParaRPr/>
          </a:p>
        </p:txBody>
      </p:sp>
      <p:sp>
        <p:nvSpPr>
          <p:cNvPr id="1274" name="Google Shape;1274;p43"/>
          <p:cNvSpPr txBox="1"/>
          <p:nvPr>
            <p:ph idx="7" type="title"/>
          </p:nvPr>
        </p:nvSpPr>
        <p:spPr>
          <a:xfrm>
            <a:off x="3428781" y="3162963"/>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275" name="Google Shape;1275;p43"/>
          <p:cNvSpPr txBox="1"/>
          <p:nvPr>
            <p:ph idx="8" type="subTitle"/>
          </p:nvPr>
        </p:nvSpPr>
        <p:spPr>
          <a:xfrm>
            <a:off x="3428781" y="3489799"/>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streamlit for end product visualisation</a:t>
            </a:r>
            <a:endParaRPr/>
          </a:p>
        </p:txBody>
      </p:sp>
      <p:sp>
        <p:nvSpPr>
          <p:cNvPr id="1276" name="Google Shape;1276;p43"/>
          <p:cNvSpPr txBox="1"/>
          <p:nvPr>
            <p:ph idx="13" type="subTitle"/>
          </p:nvPr>
        </p:nvSpPr>
        <p:spPr>
          <a:xfrm>
            <a:off x="5796506" y="2000224"/>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1277" name="Google Shape;1277;p43"/>
          <p:cNvSpPr txBox="1"/>
          <p:nvPr>
            <p:ph idx="14" type="title"/>
          </p:nvPr>
        </p:nvSpPr>
        <p:spPr>
          <a:xfrm>
            <a:off x="5796506" y="3162963"/>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Management</a:t>
            </a:r>
            <a:endParaRPr/>
          </a:p>
        </p:txBody>
      </p:sp>
      <p:sp>
        <p:nvSpPr>
          <p:cNvPr id="1278" name="Google Shape;1278;p43"/>
          <p:cNvSpPr txBox="1"/>
          <p:nvPr>
            <p:ph idx="15" type="subTitle"/>
          </p:nvPr>
        </p:nvSpPr>
        <p:spPr>
          <a:xfrm>
            <a:off x="5796506" y="3489799"/>
            <a:ext cx="22920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JIra - to keep track of tasks amongst the team</a:t>
            </a:r>
            <a:endParaRPr/>
          </a:p>
        </p:txBody>
      </p:sp>
      <p:sp>
        <p:nvSpPr>
          <p:cNvPr id="1279" name="Google Shape;1279;p43"/>
          <p:cNvSpPr txBox="1"/>
          <p:nvPr>
            <p:ph idx="9" type="title"/>
          </p:nvPr>
        </p:nvSpPr>
        <p:spPr>
          <a:xfrm>
            <a:off x="5796506" y="1675475"/>
            <a:ext cx="2292000" cy="4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Language</a:t>
            </a:r>
            <a:endParaRPr/>
          </a:p>
        </p:txBody>
      </p:sp>
      <p:grpSp>
        <p:nvGrpSpPr>
          <p:cNvPr id="1280" name="Google Shape;1280;p43"/>
          <p:cNvGrpSpPr/>
          <p:nvPr/>
        </p:nvGrpSpPr>
        <p:grpSpPr>
          <a:xfrm>
            <a:off x="136675" y="863250"/>
            <a:ext cx="961550" cy="803100"/>
            <a:chOff x="4781075" y="719300"/>
            <a:chExt cx="961550" cy="803100"/>
          </a:xfrm>
        </p:grpSpPr>
        <p:sp>
          <p:nvSpPr>
            <p:cNvPr id="1281" name="Google Shape;1281;p43"/>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43"/>
          <p:cNvGrpSpPr/>
          <p:nvPr/>
        </p:nvGrpSpPr>
        <p:grpSpPr>
          <a:xfrm>
            <a:off x="8272025" y="927425"/>
            <a:ext cx="741400" cy="748050"/>
            <a:chOff x="1549600" y="449100"/>
            <a:chExt cx="741400" cy="748050"/>
          </a:xfrm>
        </p:grpSpPr>
        <p:sp>
          <p:nvSpPr>
            <p:cNvPr id="1285" name="Google Shape;1285;p43"/>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3"/>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0" name="Google Shape;1290;p43"/>
          <p:cNvGrpSpPr/>
          <p:nvPr/>
        </p:nvGrpSpPr>
        <p:grpSpPr>
          <a:xfrm flipH="1">
            <a:off x="146103" y="2495248"/>
            <a:ext cx="1147784" cy="2410977"/>
            <a:chOff x="7946328" y="2524023"/>
            <a:chExt cx="1147784" cy="2410977"/>
          </a:xfrm>
        </p:grpSpPr>
        <p:sp>
          <p:nvSpPr>
            <p:cNvPr id="1291" name="Google Shape;1291;p43"/>
            <p:cNvSpPr/>
            <p:nvPr/>
          </p:nvSpPr>
          <p:spPr>
            <a:xfrm>
              <a:off x="8191113" y="4793400"/>
              <a:ext cx="903000" cy="141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43"/>
            <p:cNvGrpSpPr/>
            <p:nvPr/>
          </p:nvGrpSpPr>
          <p:grpSpPr>
            <a:xfrm>
              <a:off x="8441179" y="4632092"/>
              <a:ext cx="402873" cy="227929"/>
              <a:chOff x="6174384" y="3385087"/>
              <a:chExt cx="1445543" cy="817828"/>
            </a:xfrm>
          </p:grpSpPr>
          <p:sp>
            <p:nvSpPr>
              <p:cNvPr id="1293" name="Google Shape;1293;p43"/>
              <p:cNvSpPr/>
              <p:nvPr/>
            </p:nvSpPr>
            <p:spPr>
              <a:xfrm>
                <a:off x="6174384" y="3478779"/>
                <a:ext cx="1445543" cy="724136"/>
              </a:xfrm>
              <a:custGeom>
                <a:rect b="b" l="l" r="r" t="t"/>
                <a:pathLst>
                  <a:path extrusionOk="0" h="36094" w="72052">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a:off x="6174384" y="3385087"/>
                <a:ext cx="1445543" cy="187404"/>
              </a:xfrm>
              <a:custGeom>
                <a:rect b="b" l="l" r="r" t="t"/>
                <a:pathLst>
                  <a:path extrusionOk="0" h="9341" w="72052">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6606711" y="3441303"/>
                <a:ext cx="580910" cy="74974"/>
              </a:xfrm>
              <a:custGeom>
                <a:rect b="b" l="l" r="r" t="t"/>
                <a:pathLst>
                  <a:path extrusionOk="0" h="3737" w="28955">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43"/>
            <p:cNvGrpSpPr/>
            <p:nvPr/>
          </p:nvGrpSpPr>
          <p:grpSpPr>
            <a:xfrm>
              <a:off x="7946328" y="2524023"/>
              <a:ext cx="712760" cy="2108087"/>
              <a:chOff x="5519203" y="1070898"/>
              <a:chExt cx="712760" cy="2108087"/>
            </a:xfrm>
          </p:grpSpPr>
          <p:sp>
            <p:nvSpPr>
              <p:cNvPr id="1297" name="Google Shape;1297;p43"/>
              <p:cNvSpPr/>
              <p:nvPr/>
            </p:nvSpPr>
            <p:spPr>
              <a:xfrm>
                <a:off x="5519203" y="1234187"/>
                <a:ext cx="490568" cy="229936"/>
              </a:xfrm>
              <a:custGeom>
                <a:rect b="b" l="l" r="r" t="t"/>
                <a:pathLst>
                  <a:path extrusionOk="0" h="11461" w="24452">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3"/>
              <p:cNvSpPr/>
              <p:nvPr/>
            </p:nvSpPr>
            <p:spPr>
              <a:xfrm>
                <a:off x="5861189" y="1076094"/>
                <a:ext cx="370775" cy="347623"/>
              </a:xfrm>
              <a:custGeom>
                <a:rect b="b" l="l" r="r" t="t"/>
                <a:pathLst>
                  <a:path extrusionOk="0" h="17327" w="18481">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6231944" y="1070898"/>
                <a:ext cx="20" cy="2108087"/>
              </a:xfrm>
              <a:custGeom>
                <a:rect b="b" l="l" r="r" t="t"/>
                <a:pathLst>
                  <a:path extrusionOk="0" fill="none" h="105076" w="1">
                    <a:moveTo>
                      <a:pt x="0" y="1"/>
                    </a:moveTo>
                    <a:lnTo>
                      <a:pt x="0" y="105076"/>
                    </a:lnTo>
                  </a:path>
                </a:pathLst>
              </a:custGeom>
              <a:noFill/>
              <a:ln cap="rnd" cmpd="sng" w="14175">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00" name="Google Shape;1300;p43"/>
          <p:cNvSpPr/>
          <p:nvPr/>
        </p:nvSpPr>
        <p:spPr>
          <a:xfrm>
            <a:off x="7433647" y="4669147"/>
            <a:ext cx="1369800" cy="1704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43"/>
          <p:cNvGrpSpPr/>
          <p:nvPr/>
        </p:nvGrpSpPr>
        <p:grpSpPr>
          <a:xfrm>
            <a:off x="7671776" y="4224841"/>
            <a:ext cx="893772" cy="536569"/>
            <a:chOff x="501325" y="4100602"/>
            <a:chExt cx="1775471" cy="1066101"/>
          </a:xfrm>
        </p:grpSpPr>
        <p:sp>
          <p:nvSpPr>
            <p:cNvPr id="1302" name="Google Shape;1302;p43"/>
            <p:cNvSpPr/>
            <p:nvPr/>
          </p:nvSpPr>
          <p:spPr>
            <a:xfrm>
              <a:off x="547489" y="5008751"/>
              <a:ext cx="677290" cy="157952"/>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3"/>
            <p:cNvSpPr/>
            <p:nvPr/>
          </p:nvSpPr>
          <p:spPr>
            <a:xfrm>
              <a:off x="605049" y="5022795"/>
              <a:ext cx="28790" cy="129182"/>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3"/>
            <p:cNvSpPr/>
            <p:nvPr/>
          </p:nvSpPr>
          <p:spPr>
            <a:xfrm>
              <a:off x="694046"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3"/>
            <p:cNvSpPr/>
            <p:nvPr/>
          </p:nvSpPr>
          <p:spPr>
            <a:xfrm>
              <a:off x="783063"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3"/>
            <p:cNvSpPr/>
            <p:nvPr/>
          </p:nvSpPr>
          <p:spPr>
            <a:xfrm>
              <a:off x="871398"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3"/>
            <p:cNvSpPr/>
            <p:nvPr/>
          </p:nvSpPr>
          <p:spPr>
            <a:xfrm>
              <a:off x="960416"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3"/>
            <p:cNvSpPr/>
            <p:nvPr/>
          </p:nvSpPr>
          <p:spPr>
            <a:xfrm>
              <a:off x="1050075" y="5022795"/>
              <a:ext cx="28810" cy="129182"/>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3"/>
            <p:cNvSpPr/>
            <p:nvPr/>
          </p:nvSpPr>
          <p:spPr>
            <a:xfrm>
              <a:off x="1138430" y="5022795"/>
              <a:ext cx="29452" cy="129182"/>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3"/>
            <p:cNvSpPr/>
            <p:nvPr/>
          </p:nvSpPr>
          <p:spPr>
            <a:xfrm>
              <a:off x="577603" y="5022795"/>
              <a:ext cx="187404" cy="128520"/>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3"/>
            <p:cNvSpPr/>
            <p:nvPr/>
          </p:nvSpPr>
          <p:spPr>
            <a:xfrm>
              <a:off x="547489" y="5008751"/>
              <a:ext cx="677290" cy="14064"/>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3"/>
            <p:cNvSpPr/>
            <p:nvPr/>
          </p:nvSpPr>
          <p:spPr>
            <a:xfrm>
              <a:off x="501325" y="4849475"/>
              <a:ext cx="676608" cy="157952"/>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3"/>
            <p:cNvSpPr/>
            <p:nvPr/>
          </p:nvSpPr>
          <p:spPr>
            <a:xfrm>
              <a:off x="558203" y="4863519"/>
              <a:ext cx="28790" cy="129844"/>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3"/>
            <p:cNvSpPr/>
            <p:nvPr/>
          </p:nvSpPr>
          <p:spPr>
            <a:xfrm>
              <a:off x="646538"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3"/>
            <p:cNvSpPr/>
            <p:nvPr/>
          </p:nvSpPr>
          <p:spPr>
            <a:xfrm>
              <a:off x="73621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3"/>
            <p:cNvSpPr/>
            <p:nvPr/>
          </p:nvSpPr>
          <p:spPr>
            <a:xfrm>
              <a:off x="824552"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3"/>
            <p:cNvSpPr/>
            <p:nvPr/>
          </p:nvSpPr>
          <p:spPr>
            <a:xfrm>
              <a:off x="913570"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3"/>
            <p:cNvSpPr/>
            <p:nvPr/>
          </p:nvSpPr>
          <p:spPr>
            <a:xfrm>
              <a:off x="1001905"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3"/>
            <p:cNvSpPr/>
            <p:nvPr/>
          </p:nvSpPr>
          <p:spPr>
            <a:xfrm>
              <a:off x="1091584"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3"/>
            <p:cNvSpPr/>
            <p:nvPr/>
          </p:nvSpPr>
          <p:spPr>
            <a:xfrm>
              <a:off x="531439" y="4863519"/>
              <a:ext cx="187404" cy="129182"/>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3"/>
            <p:cNvSpPr/>
            <p:nvPr/>
          </p:nvSpPr>
          <p:spPr>
            <a:xfrm>
              <a:off x="501325" y="4849475"/>
              <a:ext cx="676608" cy="14064"/>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3"/>
            <p:cNvSpPr/>
            <p:nvPr/>
          </p:nvSpPr>
          <p:spPr>
            <a:xfrm>
              <a:off x="1574749" y="5008751"/>
              <a:ext cx="677290" cy="157952"/>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3"/>
            <p:cNvSpPr/>
            <p:nvPr/>
          </p:nvSpPr>
          <p:spPr>
            <a:xfrm>
              <a:off x="1631647" y="5022795"/>
              <a:ext cx="29472" cy="129182"/>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3"/>
            <p:cNvSpPr/>
            <p:nvPr/>
          </p:nvSpPr>
          <p:spPr>
            <a:xfrm>
              <a:off x="1720644" y="5022795"/>
              <a:ext cx="29472" cy="129182"/>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3"/>
            <p:cNvSpPr/>
            <p:nvPr/>
          </p:nvSpPr>
          <p:spPr>
            <a:xfrm>
              <a:off x="1810323" y="5022795"/>
              <a:ext cx="29472" cy="129182"/>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3"/>
            <p:cNvSpPr/>
            <p:nvPr/>
          </p:nvSpPr>
          <p:spPr>
            <a:xfrm>
              <a:off x="1898659" y="5022795"/>
              <a:ext cx="29472" cy="129182"/>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3"/>
            <p:cNvSpPr/>
            <p:nvPr/>
          </p:nvSpPr>
          <p:spPr>
            <a:xfrm>
              <a:off x="1987676" y="5022795"/>
              <a:ext cx="28790" cy="129182"/>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3"/>
            <p:cNvSpPr/>
            <p:nvPr/>
          </p:nvSpPr>
          <p:spPr>
            <a:xfrm>
              <a:off x="2076011"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3"/>
            <p:cNvSpPr/>
            <p:nvPr/>
          </p:nvSpPr>
          <p:spPr>
            <a:xfrm>
              <a:off x="2165690" y="5022795"/>
              <a:ext cx="29472" cy="129182"/>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3"/>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3"/>
            <p:cNvSpPr/>
            <p:nvPr/>
          </p:nvSpPr>
          <p:spPr>
            <a:xfrm>
              <a:off x="1605545" y="5022795"/>
              <a:ext cx="187404" cy="128520"/>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3"/>
            <p:cNvSpPr/>
            <p:nvPr/>
          </p:nvSpPr>
          <p:spPr>
            <a:xfrm>
              <a:off x="1574749" y="5008751"/>
              <a:ext cx="677290" cy="14064"/>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3"/>
            <p:cNvSpPr/>
            <p:nvPr/>
          </p:nvSpPr>
          <p:spPr>
            <a:xfrm>
              <a:off x="1308400" y="4850137"/>
              <a:ext cx="676608" cy="158634"/>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3"/>
            <p:cNvSpPr/>
            <p:nvPr/>
          </p:nvSpPr>
          <p:spPr>
            <a:xfrm>
              <a:off x="1365297" y="4863519"/>
              <a:ext cx="29452" cy="129844"/>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3"/>
            <p:cNvSpPr/>
            <p:nvPr/>
          </p:nvSpPr>
          <p:spPr>
            <a:xfrm>
              <a:off x="1454294" y="4863519"/>
              <a:ext cx="29472" cy="129844"/>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3"/>
            <p:cNvSpPr/>
            <p:nvPr/>
          </p:nvSpPr>
          <p:spPr>
            <a:xfrm>
              <a:off x="1543312" y="4863519"/>
              <a:ext cx="29452" cy="129844"/>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3"/>
            <p:cNvSpPr/>
            <p:nvPr/>
          </p:nvSpPr>
          <p:spPr>
            <a:xfrm>
              <a:off x="1631647" y="4863519"/>
              <a:ext cx="29472" cy="129844"/>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3"/>
            <p:cNvSpPr/>
            <p:nvPr/>
          </p:nvSpPr>
          <p:spPr>
            <a:xfrm>
              <a:off x="1720644"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3"/>
            <p:cNvSpPr/>
            <p:nvPr/>
          </p:nvSpPr>
          <p:spPr>
            <a:xfrm>
              <a:off x="1810323" y="4863519"/>
              <a:ext cx="29472" cy="129844"/>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3"/>
            <p:cNvSpPr/>
            <p:nvPr/>
          </p:nvSpPr>
          <p:spPr>
            <a:xfrm>
              <a:off x="1898659" y="4863519"/>
              <a:ext cx="29472" cy="129844"/>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3"/>
            <p:cNvSpPr/>
            <p:nvPr/>
          </p:nvSpPr>
          <p:spPr>
            <a:xfrm>
              <a:off x="1338514" y="4863519"/>
              <a:ext cx="187404" cy="129182"/>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3"/>
            <p:cNvSpPr/>
            <p:nvPr/>
          </p:nvSpPr>
          <p:spPr>
            <a:xfrm>
              <a:off x="1308400" y="4849475"/>
              <a:ext cx="676608" cy="14064"/>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3"/>
            <p:cNvSpPr/>
            <p:nvPr/>
          </p:nvSpPr>
          <p:spPr>
            <a:xfrm>
              <a:off x="1599527" y="4693529"/>
              <a:ext cx="677270" cy="158634"/>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3"/>
            <p:cNvSpPr/>
            <p:nvPr/>
          </p:nvSpPr>
          <p:spPr>
            <a:xfrm>
              <a:off x="1657066" y="4707593"/>
              <a:ext cx="29472" cy="129182"/>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3"/>
            <p:cNvSpPr/>
            <p:nvPr/>
          </p:nvSpPr>
          <p:spPr>
            <a:xfrm>
              <a:off x="1746083" y="4707593"/>
              <a:ext cx="28790" cy="129182"/>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3"/>
            <p:cNvSpPr/>
            <p:nvPr/>
          </p:nvSpPr>
          <p:spPr>
            <a:xfrm>
              <a:off x="1923436" y="4707593"/>
              <a:ext cx="28790" cy="129182"/>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3"/>
            <p:cNvSpPr/>
            <p:nvPr/>
          </p:nvSpPr>
          <p:spPr>
            <a:xfrm>
              <a:off x="2012433" y="4707593"/>
              <a:ext cx="29472" cy="129182"/>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3"/>
            <p:cNvSpPr/>
            <p:nvPr/>
          </p:nvSpPr>
          <p:spPr>
            <a:xfrm>
              <a:off x="2101450"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3"/>
            <p:cNvSpPr/>
            <p:nvPr/>
          </p:nvSpPr>
          <p:spPr>
            <a:xfrm>
              <a:off x="2189785" y="4707593"/>
              <a:ext cx="29452" cy="129182"/>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3"/>
            <p:cNvSpPr/>
            <p:nvPr/>
          </p:nvSpPr>
          <p:spPr>
            <a:xfrm>
              <a:off x="1629640" y="4707593"/>
              <a:ext cx="187404" cy="128520"/>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3"/>
            <p:cNvSpPr/>
            <p:nvPr/>
          </p:nvSpPr>
          <p:spPr>
            <a:xfrm>
              <a:off x="1599527" y="4692867"/>
              <a:ext cx="677270" cy="14746"/>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3"/>
            <p:cNvSpPr/>
            <p:nvPr/>
          </p:nvSpPr>
          <p:spPr>
            <a:xfrm>
              <a:off x="1652391" y="4119340"/>
              <a:ext cx="577559" cy="560426"/>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3"/>
            <p:cNvSpPr/>
            <p:nvPr/>
          </p:nvSpPr>
          <p:spPr>
            <a:xfrm>
              <a:off x="1639010" y="4100602"/>
              <a:ext cx="598966" cy="598986"/>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3"/>
            <p:cNvSpPr/>
            <p:nvPr/>
          </p:nvSpPr>
          <p:spPr>
            <a:xfrm>
              <a:off x="1645690" y="4112419"/>
              <a:ext cx="592285" cy="575794"/>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3"/>
            <p:cNvSpPr/>
            <p:nvPr/>
          </p:nvSpPr>
          <p:spPr>
            <a:xfrm>
              <a:off x="1836425" y="4242484"/>
              <a:ext cx="212843" cy="344674"/>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3"/>
            <p:cNvSpPr/>
            <p:nvPr/>
          </p:nvSpPr>
          <p:spPr>
            <a:xfrm>
              <a:off x="1689206" y="4155272"/>
              <a:ext cx="423640" cy="422516"/>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44"/>
          <p:cNvSpPr/>
          <p:nvPr/>
        </p:nvSpPr>
        <p:spPr>
          <a:xfrm>
            <a:off x="5230876" y="4568875"/>
            <a:ext cx="3689400" cy="3156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4"/>
          <p:cNvSpPr txBox="1"/>
          <p:nvPr>
            <p:ph type="title"/>
          </p:nvPr>
        </p:nvSpPr>
        <p:spPr>
          <a:xfrm>
            <a:off x="1378800" y="1877375"/>
            <a:ext cx="2763300" cy="648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ADDITIONAL TECHNICAL KNOWLEDGE</a:t>
            </a:r>
            <a:endParaRPr>
              <a:solidFill>
                <a:schemeClr val="accent3"/>
              </a:solidFill>
            </a:endParaRPr>
          </a:p>
        </p:txBody>
      </p:sp>
      <p:sp>
        <p:nvSpPr>
          <p:cNvPr id="1364" name="Google Shape;1364;p44"/>
          <p:cNvSpPr txBox="1"/>
          <p:nvPr>
            <p:ph idx="1" type="subTitle"/>
          </p:nvPr>
        </p:nvSpPr>
        <p:spPr>
          <a:xfrm>
            <a:off x="1716300" y="2525963"/>
            <a:ext cx="2763300" cy="133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Stock market </a:t>
            </a:r>
            <a:endParaRPr/>
          </a:p>
          <a:p>
            <a:pPr indent="-317500" lvl="0" marL="457200" rtl="0" algn="l">
              <a:spcBef>
                <a:spcPts val="0"/>
              </a:spcBef>
              <a:spcAft>
                <a:spcPts val="0"/>
              </a:spcAft>
              <a:buSzPts val="1400"/>
              <a:buChar char="●"/>
            </a:pPr>
            <a:r>
              <a:rPr lang="en"/>
              <a:t>Time series analysis</a:t>
            </a:r>
            <a:endParaRPr/>
          </a:p>
          <a:p>
            <a:pPr indent="0" lvl="0" marL="457200" rtl="0" algn="ctr">
              <a:spcBef>
                <a:spcPts val="0"/>
              </a:spcBef>
              <a:spcAft>
                <a:spcPts val="0"/>
              </a:spcAft>
              <a:buNone/>
            </a:pPr>
            <a:r>
              <a:t/>
            </a:r>
            <a:endParaRPr/>
          </a:p>
        </p:txBody>
      </p:sp>
      <p:sp>
        <p:nvSpPr>
          <p:cNvPr id="1365" name="Google Shape;1365;p44"/>
          <p:cNvSpPr/>
          <p:nvPr/>
        </p:nvSpPr>
        <p:spPr>
          <a:xfrm>
            <a:off x="5733722" y="1001551"/>
            <a:ext cx="1851775" cy="3692544"/>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1366" name="Google Shape;1366;p44"/>
          <p:cNvPicPr preferRelativeResize="0"/>
          <p:nvPr/>
        </p:nvPicPr>
        <p:blipFill rotWithShape="1">
          <a:blip r:embed="rId3">
            <a:alphaModFix/>
          </a:blip>
          <a:srcRect b="0" l="15839" r="53030" t="1438"/>
          <a:stretch/>
        </p:blipFill>
        <p:spPr>
          <a:xfrm>
            <a:off x="5790850" y="1282625"/>
            <a:ext cx="1755351" cy="3112774"/>
          </a:xfrm>
          <a:prstGeom prst="rect">
            <a:avLst/>
          </a:prstGeom>
          <a:noFill/>
          <a:ln cap="flat" cmpd="sng" w="9525">
            <a:solidFill>
              <a:schemeClr val="accent1"/>
            </a:solidFill>
            <a:prstDash val="solid"/>
            <a:round/>
            <a:headEnd len="sm" w="sm" type="none"/>
            <a:tailEnd len="sm" w="sm" type="none"/>
          </a:ln>
        </p:spPr>
      </p:pic>
      <p:grpSp>
        <p:nvGrpSpPr>
          <p:cNvPr id="1367" name="Google Shape;1367;p44"/>
          <p:cNvGrpSpPr/>
          <p:nvPr/>
        </p:nvGrpSpPr>
        <p:grpSpPr>
          <a:xfrm>
            <a:off x="7393801" y="1841978"/>
            <a:ext cx="1233034" cy="2893365"/>
            <a:chOff x="7393801" y="1841978"/>
            <a:chExt cx="1233034" cy="2893365"/>
          </a:xfrm>
        </p:grpSpPr>
        <p:grpSp>
          <p:nvGrpSpPr>
            <p:cNvPr id="1368" name="Google Shape;1368;p44"/>
            <p:cNvGrpSpPr/>
            <p:nvPr/>
          </p:nvGrpSpPr>
          <p:grpSpPr>
            <a:xfrm>
              <a:off x="7861510" y="1841978"/>
              <a:ext cx="577575" cy="600334"/>
              <a:chOff x="7833070" y="1794300"/>
              <a:chExt cx="612747" cy="636891"/>
            </a:xfrm>
          </p:grpSpPr>
          <p:sp>
            <p:nvSpPr>
              <p:cNvPr id="1369" name="Google Shape;1369;p44"/>
              <p:cNvSpPr/>
              <p:nvPr/>
            </p:nvSpPr>
            <p:spPr>
              <a:xfrm>
                <a:off x="7833070" y="1794300"/>
                <a:ext cx="607145" cy="636891"/>
              </a:xfrm>
              <a:custGeom>
                <a:rect b="b" l="l" r="r" t="t"/>
                <a:pathLst>
                  <a:path extrusionOk="0" h="22738" w="21676">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rgbClr val="1516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p:nvPr/>
            </p:nvSpPr>
            <p:spPr>
              <a:xfrm>
                <a:off x="7872116" y="2130813"/>
                <a:ext cx="128958" cy="299959"/>
              </a:xfrm>
              <a:custGeom>
                <a:rect b="b" l="l" r="r" t="t"/>
                <a:pathLst>
                  <a:path extrusionOk="0" fill="none" h="10709" w="4604">
                    <a:moveTo>
                      <a:pt x="2602" y="10708"/>
                    </a:moveTo>
                    <a:cubicBezTo>
                      <a:pt x="2602" y="10708"/>
                      <a:pt x="0" y="9541"/>
                      <a:pt x="1068" y="6872"/>
                    </a:cubicBezTo>
                    <a:cubicBezTo>
                      <a:pt x="1802" y="4971"/>
                      <a:pt x="4604" y="3770"/>
                      <a:pt x="4303" y="0"/>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4"/>
              <p:cNvSpPr/>
              <p:nvPr/>
            </p:nvSpPr>
            <p:spPr>
              <a:xfrm>
                <a:off x="8257057" y="2129888"/>
                <a:ext cx="117754" cy="295253"/>
              </a:xfrm>
              <a:custGeom>
                <a:rect b="b" l="l" r="r" t="t"/>
                <a:pathLst>
                  <a:path extrusionOk="0" fill="none" h="10541" w="4204">
                    <a:moveTo>
                      <a:pt x="4037" y="0"/>
                    </a:moveTo>
                    <a:cubicBezTo>
                      <a:pt x="2936" y="1401"/>
                      <a:pt x="1668" y="2368"/>
                      <a:pt x="2035" y="3369"/>
                    </a:cubicBezTo>
                    <a:cubicBezTo>
                      <a:pt x="2702" y="5070"/>
                      <a:pt x="4203" y="9173"/>
                      <a:pt x="0" y="10541"/>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4"/>
              <p:cNvSpPr/>
              <p:nvPr/>
            </p:nvSpPr>
            <p:spPr>
              <a:xfrm>
                <a:off x="8339267" y="1956086"/>
                <a:ext cx="106550" cy="439169"/>
              </a:xfrm>
              <a:custGeom>
                <a:rect b="b" l="l" r="r" t="t"/>
                <a:pathLst>
                  <a:path extrusionOk="0" fill="none" h="15679" w="3804">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4"/>
              <p:cNvSpPr/>
              <p:nvPr/>
            </p:nvSpPr>
            <p:spPr>
              <a:xfrm>
                <a:off x="7969282" y="1890683"/>
                <a:ext cx="320490" cy="356007"/>
              </a:xfrm>
              <a:custGeom>
                <a:rect b="b" l="l" r="r" t="t"/>
                <a:pathLst>
                  <a:path extrusionOk="0" h="12710" w="11442">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4"/>
              <p:cNvSpPr/>
              <p:nvPr/>
            </p:nvSpPr>
            <p:spPr>
              <a:xfrm>
                <a:off x="8058970" y="2042049"/>
                <a:ext cx="25265" cy="32716"/>
              </a:xfrm>
              <a:custGeom>
                <a:rect b="b" l="l" r="r" t="t"/>
                <a:pathLst>
                  <a:path extrusionOk="0" h="1168" w="902">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4"/>
              <p:cNvSpPr/>
              <p:nvPr/>
            </p:nvSpPr>
            <p:spPr>
              <a:xfrm>
                <a:off x="8072051" y="2028968"/>
                <a:ext cx="26189" cy="24313"/>
              </a:xfrm>
              <a:custGeom>
                <a:rect b="b" l="l" r="r" t="t"/>
                <a:pathLst>
                  <a:path extrusionOk="0" fill="none" h="868" w="935">
                    <a:moveTo>
                      <a:pt x="935" y="0"/>
                    </a:moveTo>
                    <a:cubicBezTo>
                      <a:pt x="935" y="0"/>
                      <a:pt x="634" y="734"/>
                      <a:pt x="1" y="868"/>
                    </a:cubicBezTo>
                  </a:path>
                </a:pathLst>
              </a:custGeom>
              <a:noFill/>
              <a:ln cap="rnd" cmpd="sng" w="500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4"/>
              <p:cNvSpPr/>
              <p:nvPr/>
            </p:nvSpPr>
            <p:spPr>
              <a:xfrm>
                <a:off x="8175772" y="2042049"/>
                <a:ext cx="25237" cy="32716"/>
              </a:xfrm>
              <a:custGeom>
                <a:rect b="b" l="l" r="r" t="t"/>
                <a:pathLst>
                  <a:path extrusionOk="0" h="1168" w="901">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4"/>
              <p:cNvSpPr/>
              <p:nvPr/>
            </p:nvSpPr>
            <p:spPr>
              <a:xfrm>
                <a:off x="8188853" y="2028968"/>
                <a:ext cx="26189" cy="24313"/>
              </a:xfrm>
              <a:custGeom>
                <a:rect b="b" l="l" r="r" t="t"/>
                <a:pathLst>
                  <a:path extrusionOk="0" fill="none" h="868" w="935">
                    <a:moveTo>
                      <a:pt x="934" y="0"/>
                    </a:moveTo>
                    <a:cubicBezTo>
                      <a:pt x="934" y="0"/>
                      <a:pt x="634" y="734"/>
                      <a:pt x="0" y="868"/>
                    </a:cubicBezTo>
                  </a:path>
                </a:pathLst>
              </a:custGeom>
              <a:noFill/>
              <a:ln cap="rnd" cmpd="sng" w="5000">
                <a:solidFill>
                  <a:srgbClr val="1222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4"/>
              <p:cNvSpPr/>
              <p:nvPr/>
            </p:nvSpPr>
            <p:spPr>
              <a:xfrm>
                <a:off x="8266385" y="2023058"/>
                <a:ext cx="116017" cy="147081"/>
              </a:xfrm>
              <a:custGeom>
                <a:rect b="b" l="l" r="r" t="t"/>
                <a:pathLst>
                  <a:path extrusionOk="0" h="5251" w="4142">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4"/>
              <p:cNvSpPr/>
              <p:nvPr/>
            </p:nvSpPr>
            <p:spPr>
              <a:xfrm>
                <a:off x="8265460" y="2066502"/>
                <a:ext cx="91593" cy="103805"/>
              </a:xfrm>
              <a:custGeom>
                <a:rect b="b" l="l" r="r" t="t"/>
                <a:pathLst>
                  <a:path extrusionOk="0" h="3706" w="327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4"/>
              <p:cNvSpPr/>
              <p:nvPr/>
            </p:nvSpPr>
            <p:spPr>
              <a:xfrm>
                <a:off x="8129051" y="2007485"/>
                <a:ext cx="40194" cy="122432"/>
              </a:xfrm>
              <a:custGeom>
                <a:rect b="b" l="l" r="r" t="t"/>
                <a:pathLst>
                  <a:path extrusionOk="0" fill="none" h="4371" w="1435">
                    <a:moveTo>
                      <a:pt x="434" y="0"/>
                    </a:moveTo>
                    <a:cubicBezTo>
                      <a:pt x="434" y="0"/>
                      <a:pt x="0" y="834"/>
                      <a:pt x="101" y="2402"/>
                    </a:cubicBezTo>
                    <a:cubicBezTo>
                      <a:pt x="101" y="2402"/>
                      <a:pt x="1101" y="2702"/>
                      <a:pt x="1268" y="2836"/>
                    </a:cubicBezTo>
                    <a:cubicBezTo>
                      <a:pt x="1435" y="2936"/>
                      <a:pt x="267" y="4370"/>
                      <a:pt x="267" y="4370"/>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4"/>
              <p:cNvSpPr/>
              <p:nvPr/>
            </p:nvSpPr>
            <p:spPr>
              <a:xfrm>
                <a:off x="8085132" y="2141092"/>
                <a:ext cx="92545" cy="44872"/>
              </a:xfrm>
              <a:custGeom>
                <a:rect b="b" l="l" r="r" t="t"/>
                <a:pathLst>
                  <a:path extrusionOk="0" fill="none" h="1602" w="3304">
                    <a:moveTo>
                      <a:pt x="1" y="0"/>
                    </a:moveTo>
                    <a:cubicBezTo>
                      <a:pt x="1" y="0"/>
                      <a:pt x="1302" y="1601"/>
                      <a:pt x="3303" y="234"/>
                    </a:cubicBezTo>
                  </a:path>
                </a:pathLst>
              </a:custGeom>
              <a:noFill/>
              <a:ln cap="rnd" cmpd="sng" w="6675">
                <a:solidFill>
                  <a:srgbClr val="CE6D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4"/>
              <p:cNvSpPr/>
              <p:nvPr/>
            </p:nvSpPr>
            <p:spPr>
              <a:xfrm>
                <a:off x="8026283" y="1971660"/>
                <a:ext cx="72910" cy="42911"/>
              </a:xfrm>
              <a:custGeom>
                <a:rect b="b" l="l" r="r" t="t"/>
                <a:pathLst>
                  <a:path extrusionOk="0" h="1532" w="2603">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4"/>
              <p:cNvSpPr/>
              <p:nvPr/>
            </p:nvSpPr>
            <p:spPr>
              <a:xfrm>
                <a:off x="8164232" y="1974489"/>
                <a:ext cx="67616" cy="39998"/>
              </a:xfrm>
              <a:custGeom>
                <a:rect b="b" l="l" r="r" t="t"/>
                <a:pathLst>
                  <a:path extrusionOk="0" h="1428" w="2414">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4"/>
              <p:cNvSpPr/>
              <p:nvPr/>
            </p:nvSpPr>
            <p:spPr>
              <a:xfrm>
                <a:off x="7917884" y="1794300"/>
                <a:ext cx="354158" cy="273938"/>
              </a:xfrm>
              <a:custGeom>
                <a:rect b="b" l="l" r="r" t="t"/>
                <a:pathLst>
                  <a:path extrusionOk="0" h="9780" w="12644">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4"/>
              <p:cNvSpPr/>
              <p:nvPr/>
            </p:nvSpPr>
            <p:spPr>
              <a:xfrm>
                <a:off x="8072051" y="1801919"/>
                <a:ext cx="157948" cy="123356"/>
              </a:xfrm>
              <a:custGeom>
                <a:rect b="b" l="l" r="r" t="t"/>
                <a:pathLst>
                  <a:path extrusionOk="0" fill="none" h="4404" w="5639">
                    <a:moveTo>
                      <a:pt x="4471" y="4404"/>
                    </a:moveTo>
                    <a:cubicBezTo>
                      <a:pt x="4471" y="4404"/>
                      <a:pt x="4604" y="1202"/>
                      <a:pt x="1" y="901"/>
                    </a:cubicBezTo>
                    <a:cubicBezTo>
                      <a:pt x="1" y="901"/>
                      <a:pt x="3703" y="1"/>
                      <a:pt x="5638" y="3703"/>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4"/>
              <p:cNvSpPr/>
              <p:nvPr/>
            </p:nvSpPr>
            <p:spPr>
              <a:xfrm>
                <a:off x="7922562" y="1948608"/>
                <a:ext cx="73834" cy="93469"/>
              </a:xfrm>
              <a:custGeom>
                <a:rect b="b" l="l" r="r" t="t"/>
                <a:pathLst>
                  <a:path extrusionOk="0" fill="none" h="3337" w="2636">
                    <a:moveTo>
                      <a:pt x="1" y="1"/>
                    </a:moveTo>
                    <a:cubicBezTo>
                      <a:pt x="1" y="1"/>
                      <a:pt x="534" y="2336"/>
                      <a:pt x="2636" y="3336"/>
                    </a:cubicBezTo>
                  </a:path>
                </a:pathLst>
              </a:custGeom>
              <a:noFill/>
              <a:ln cap="rnd" cmpd="sng" w="6675">
                <a:solidFill>
                  <a:srgbClr val="2C2F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p:nvPr/>
            </p:nvSpPr>
            <p:spPr>
              <a:xfrm>
                <a:off x="7875785" y="2023058"/>
                <a:ext cx="116886" cy="147081"/>
              </a:xfrm>
              <a:custGeom>
                <a:rect b="b" l="l" r="r" t="t"/>
                <a:pathLst>
                  <a:path extrusionOk="0" h="5251" w="4173">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4"/>
              <p:cNvSpPr/>
              <p:nvPr/>
            </p:nvSpPr>
            <p:spPr>
              <a:xfrm>
                <a:off x="7900126" y="2066502"/>
                <a:ext cx="91593" cy="103805"/>
              </a:xfrm>
              <a:custGeom>
                <a:rect b="b" l="l" r="r" t="t"/>
                <a:pathLst>
                  <a:path extrusionOk="0" h="3706" w="327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44"/>
            <p:cNvSpPr/>
            <p:nvPr/>
          </p:nvSpPr>
          <p:spPr>
            <a:xfrm flipH="1">
              <a:off x="7527347" y="4519436"/>
              <a:ext cx="396807" cy="176188"/>
            </a:xfrm>
            <a:custGeom>
              <a:rect b="b" l="l" r="r" t="t"/>
              <a:pathLst>
                <a:path extrusionOk="0" h="6206" w="13977">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4"/>
            <p:cNvSpPr/>
            <p:nvPr/>
          </p:nvSpPr>
          <p:spPr>
            <a:xfrm flipH="1">
              <a:off x="8152353" y="4528919"/>
              <a:ext cx="214997" cy="206424"/>
            </a:xfrm>
            <a:custGeom>
              <a:rect b="b" l="l" r="r" t="t"/>
              <a:pathLst>
                <a:path extrusionOk="0" h="7271" w="7573">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p:nvPr/>
          </p:nvSpPr>
          <p:spPr>
            <a:xfrm flipH="1">
              <a:off x="7754609" y="2978654"/>
              <a:ext cx="630741" cy="1585156"/>
            </a:xfrm>
            <a:custGeom>
              <a:rect b="b" l="l" r="r" t="t"/>
              <a:pathLst>
                <a:path extrusionOk="0" h="55835" w="22217">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4"/>
            <p:cNvSpPr/>
            <p:nvPr/>
          </p:nvSpPr>
          <p:spPr>
            <a:xfrm flipH="1">
              <a:off x="7772608" y="4359402"/>
              <a:ext cx="123127" cy="43579"/>
            </a:xfrm>
            <a:custGeom>
              <a:rect b="b" l="l" r="r" t="t"/>
              <a:pathLst>
                <a:path extrusionOk="0" fill="none" h="1535" w="4337">
                  <a:moveTo>
                    <a:pt x="0" y="0"/>
                  </a:moveTo>
                  <a:cubicBezTo>
                    <a:pt x="0" y="0"/>
                    <a:pt x="867" y="1468"/>
                    <a:pt x="4336" y="153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4"/>
            <p:cNvSpPr/>
            <p:nvPr/>
          </p:nvSpPr>
          <p:spPr>
            <a:xfrm flipH="1">
              <a:off x="7783028" y="4447468"/>
              <a:ext cx="104191" cy="31286"/>
            </a:xfrm>
            <a:custGeom>
              <a:rect b="b" l="l" r="r" t="t"/>
              <a:pathLst>
                <a:path extrusionOk="0" fill="none" h="1102" w="3670">
                  <a:moveTo>
                    <a:pt x="3670" y="1"/>
                  </a:moveTo>
                  <a:cubicBezTo>
                    <a:pt x="3670" y="1"/>
                    <a:pt x="1201" y="167"/>
                    <a:pt x="0" y="110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4"/>
            <p:cNvSpPr/>
            <p:nvPr/>
          </p:nvSpPr>
          <p:spPr>
            <a:xfrm flipH="1">
              <a:off x="8219609" y="4381177"/>
              <a:ext cx="128805" cy="63480"/>
            </a:xfrm>
            <a:custGeom>
              <a:rect b="b" l="l" r="r" t="t"/>
              <a:pathLst>
                <a:path extrusionOk="0" fill="none" h="2236" w="4537">
                  <a:moveTo>
                    <a:pt x="4537" y="1668"/>
                  </a:moveTo>
                  <a:cubicBezTo>
                    <a:pt x="4537" y="1668"/>
                    <a:pt x="1768" y="2235"/>
                    <a:pt x="0" y="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4"/>
            <p:cNvSpPr/>
            <p:nvPr/>
          </p:nvSpPr>
          <p:spPr>
            <a:xfrm flipH="1">
              <a:off x="8247062" y="4448405"/>
              <a:ext cx="101352" cy="52124"/>
            </a:xfrm>
            <a:custGeom>
              <a:rect b="b" l="l" r="r" t="t"/>
              <a:pathLst>
                <a:path extrusionOk="0" fill="none" h="1836" w="3570">
                  <a:moveTo>
                    <a:pt x="3570" y="1735"/>
                  </a:moveTo>
                  <a:cubicBezTo>
                    <a:pt x="3570" y="1735"/>
                    <a:pt x="1501" y="1836"/>
                    <a:pt x="0"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4"/>
            <p:cNvSpPr/>
            <p:nvPr/>
          </p:nvSpPr>
          <p:spPr>
            <a:xfrm flipH="1">
              <a:off x="7911833" y="3197399"/>
              <a:ext cx="171419" cy="176188"/>
            </a:xfrm>
            <a:custGeom>
              <a:rect b="b" l="l" r="r" t="t"/>
              <a:pathLst>
                <a:path extrusionOk="0" fill="none" h="6206" w="6038">
                  <a:moveTo>
                    <a:pt x="0" y="6205"/>
                  </a:moveTo>
                  <a:lnTo>
                    <a:pt x="0" y="3837"/>
                  </a:lnTo>
                  <a:cubicBezTo>
                    <a:pt x="0" y="3837"/>
                    <a:pt x="4604" y="1769"/>
                    <a:pt x="6038" y="1"/>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4"/>
            <p:cNvSpPr/>
            <p:nvPr/>
          </p:nvSpPr>
          <p:spPr>
            <a:xfrm flipH="1">
              <a:off x="8004640" y="2984332"/>
              <a:ext cx="17999" cy="291707"/>
            </a:xfrm>
            <a:custGeom>
              <a:rect b="b" l="l" r="r" t="t"/>
              <a:pathLst>
                <a:path extrusionOk="0" fill="none" h="10275" w="634">
                  <a:moveTo>
                    <a:pt x="0" y="1"/>
                  </a:moveTo>
                  <a:cubicBezTo>
                    <a:pt x="0" y="1"/>
                    <a:pt x="634" y="5605"/>
                    <a:pt x="0" y="10275"/>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4"/>
            <p:cNvSpPr/>
            <p:nvPr/>
          </p:nvSpPr>
          <p:spPr>
            <a:xfrm flipH="1">
              <a:off x="8016933" y="2984332"/>
              <a:ext cx="53061" cy="239612"/>
            </a:xfrm>
            <a:custGeom>
              <a:rect b="b" l="l" r="r" t="t"/>
              <a:pathLst>
                <a:path extrusionOk="0" fill="none" h="8440" w="1869">
                  <a:moveTo>
                    <a:pt x="100" y="1"/>
                  </a:moveTo>
                  <a:cubicBezTo>
                    <a:pt x="100" y="1"/>
                    <a:pt x="0" y="6505"/>
                    <a:pt x="100" y="7039"/>
                  </a:cubicBezTo>
                  <a:cubicBezTo>
                    <a:pt x="200" y="7539"/>
                    <a:pt x="1868" y="8440"/>
                    <a:pt x="1868" y="8440"/>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4"/>
            <p:cNvSpPr/>
            <p:nvPr/>
          </p:nvSpPr>
          <p:spPr>
            <a:xfrm flipH="1">
              <a:off x="8247062" y="2977717"/>
              <a:ext cx="123127" cy="1404425"/>
            </a:xfrm>
            <a:custGeom>
              <a:rect b="b" l="l" r="r" t="t"/>
              <a:pathLst>
                <a:path extrusionOk="0" fill="none" h="49469" w="4337">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4"/>
            <p:cNvSpPr/>
            <p:nvPr/>
          </p:nvSpPr>
          <p:spPr>
            <a:xfrm flipH="1">
              <a:off x="8190254" y="2977717"/>
              <a:ext cx="118386" cy="189418"/>
            </a:xfrm>
            <a:custGeom>
              <a:rect b="b" l="l" r="r" t="t"/>
              <a:pathLst>
                <a:path extrusionOk="0" fill="none" h="6672" w="4170">
                  <a:moveTo>
                    <a:pt x="4170" y="0"/>
                  </a:moveTo>
                  <a:cubicBezTo>
                    <a:pt x="4170" y="0"/>
                    <a:pt x="3603" y="5471"/>
                    <a:pt x="3136" y="5904"/>
                  </a:cubicBezTo>
                  <a:cubicBezTo>
                    <a:pt x="2669" y="6338"/>
                    <a:pt x="0" y="6672"/>
                    <a:pt x="0" y="6672"/>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4"/>
            <p:cNvSpPr/>
            <p:nvPr/>
          </p:nvSpPr>
          <p:spPr>
            <a:xfrm flipH="1">
              <a:off x="7834158" y="2984332"/>
              <a:ext cx="77703" cy="182803"/>
            </a:xfrm>
            <a:custGeom>
              <a:rect b="b" l="l" r="r" t="t"/>
              <a:pathLst>
                <a:path extrusionOk="0" fill="none" h="6439" w="2737">
                  <a:moveTo>
                    <a:pt x="1" y="1"/>
                  </a:moveTo>
                  <a:cubicBezTo>
                    <a:pt x="1" y="1"/>
                    <a:pt x="201" y="4671"/>
                    <a:pt x="568" y="5104"/>
                  </a:cubicBezTo>
                  <a:cubicBezTo>
                    <a:pt x="968" y="5605"/>
                    <a:pt x="2736" y="6439"/>
                    <a:pt x="2736" y="6439"/>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4"/>
            <p:cNvSpPr/>
            <p:nvPr/>
          </p:nvSpPr>
          <p:spPr>
            <a:xfrm flipH="1">
              <a:off x="7867317" y="3287367"/>
              <a:ext cx="176160" cy="1261453"/>
            </a:xfrm>
            <a:custGeom>
              <a:rect b="b" l="l" r="r" t="t"/>
              <a:pathLst>
                <a:path extrusionOk="0" fill="none" h="44433" w="6205">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cap="rnd" cmpd="sng" w="7500">
              <a:solidFill>
                <a:srgbClr val="38474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4"/>
            <p:cNvSpPr/>
            <p:nvPr/>
          </p:nvSpPr>
          <p:spPr>
            <a:xfrm flipH="1">
              <a:off x="8069965" y="3132074"/>
              <a:ext cx="556870" cy="383549"/>
            </a:xfrm>
            <a:custGeom>
              <a:rect b="b" l="l" r="r" t="t"/>
              <a:pathLst>
                <a:path extrusionOk="0" h="13510" w="19615">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4"/>
            <p:cNvSpPr/>
            <p:nvPr/>
          </p:nvSpPr>
          <p:spPr>
            <a:xfrm flipH="1">
              <a:off x="8070931" y="3222979"/>
              <a:ext cx="555905" cy="292644"/>
            </a:xfrm>
            <a:custGeom>
              <a:rect b="b" l="l" r="r" t="t"/>
              <a:pathLst>
                <a:path extrusionOk="0" h="10308" w="19581">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4"/>
            <p:cNvSpPr/>
            <p:nvPr/>
          </p:nvSpPr>
          <p:spPr>
            <a:xfrm flipH="1">
              <a:off x="8314290" y="3289269"/>
              <a:ext cx="69158" cy="68221"/>
            </a:xfrm>
            <a:custGeom>
              <a:rect b="b" l="l" r="r" t="t"/>
              <a:pathLst>
                <a:path extrusionOk="0" h="2403" w="2436">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4"/>
            <p:cNvSpPr/>
            <p:nvPr/>
          </p:nvSpPr>
          <p:spPr>
            <a:xfrm flipH="1">
              <a:off x="8087965" y="2186006"/>
              <a:ext cx="117449" cy="183314"/>
            </a:xfrm>
            <a:custGeom>
              <a:rect b="b" l="l" r="r" t="t"/>
              <a:pathLst>
                <a:path extrusionOk="0" h="6457" w="4137">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4"/>
            <p:cNvSpPr/>
            <p:nvPr/>
          </p:nvSpPr>
          <p:spPr>
            <a:xfrm flipH="1">
              <a:off x="8087965" y="2186006"/>
              <a:ext cx="116513" cy="120487"/>
            </a:xfrm>
            <a:custGeom>
              <a:rect b="b" l="l" r="r" t="t"/>
              <a:pathLst>
                <a:path extrusionOk="0" h="4244" w="4104">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4"/>
            <p:cNvSpPr/>
            <p:nvPr/>
          </p:nvSpPr>
          <p:spPr>
            <a:xfrm flipH="1">
              <a:off x="8304836" y="3266557"/>
              <a:ext cx="143966" cy="279528"/>
            </a:xfrm>
            <a:custGeom>
              <a:rect b="b" l="l" r="r" t="t"/>
              <a:pathLst>
                <a:path extrusionOk="0" h="9846" w="5071">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4"/>
            <p:cNvSpPr/>
            <p:nvPr/>
          </p:nvSpPr>
          <p:spPr>
            <a:xfrm flipH="1">
              <a:off x="8345547" y="3279986"/>
              <a:ext cx="119352" cy="99706"/>
            </a:xfrm>
            <a:custGeom>
              <a:rect b="b" l="l" r="r" t="t"/>
              <a:pathLst>
                <a:path extrusionOk="0" h="3512" w="4204">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4"/>
            <p:cNvSpPr/>
            <p:nvPr/>
          </p:nvSpPr>
          <p:spPr>
            <a:xfrm flipH="1">
              <a:off x="7393801" y="2262715"/>
              <a:ext cx="229221" cy="234615"/>
            </a:xfrm>
            <a:custGeom>
              <a:rect b="b" l="l" r="r" t="t"/>
              <a:pathLst>
                <a:path extrusionOk="0" h="8264" w="8074">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FF9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4"/>
            <p:cNvSpPr/>
            <p:nvPr/>
          </p:nvSpPr>
          <p:spPr>
            <a:xfrm flipH="1">
              <a:off x="7538703" y="2444752"/>
              <a:ext cx="131644" cy="125768"/>
            </a:xfrm>
            <a:custGeom>
              <a:rect b="b" l="l" r="r" t="t"/>
              <a:pathLst>
                <a:path extrusionOk="0" h="4430" w="4637">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4"/>
            <p:cNvSpPr/>
            <p:nvPr/>
          </p:nvSpPr>
          <p:spPr>
            <a:xfrm flipH="1">
              <a:off x="7540605" y="2330908"/>
              <a:ext cx="964068" cy="969774"/>
            </a:xfrm>
            <a:custGeom>
              <a:rect b="b" l="l" r="r" t="t"/>
              <a:pathLst>
                <a:path extrusionOk="0" h="34159" w="33958">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4"/>
            <p:cNvSpPr/>
            <p:nvPr/>
          </p:nvSpPr>
          <p:spPr>
            <a:xfrm flipH="1">
              <a:off x="7783028" y="2644362"/>
              <a:ext cx="35062" cy="209319"/>
            </a:xfrm>
            <a:custGeom>
              <a:rect b="b" l="l" r="r" t="t"/>
              <a:pathLst>
                <a:path extrusionOk="0" fill="none" h="7373" w="1235">
                  <a:moveTo>
                    <a:pt x="167" y="0"/>
                  </a:moveTo>
                  <a:cubicBezTo>
                    <a:pt x="167" y="0"/>
                    <a:pt x="1235" y="3336"/>
                    <a:pt x="0" y="737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4"/>
            <p:cNvSpPr/>
            <p:nvPr/>
          </p:nvSpPr>
          <p:spPr>
            <a:xfrm flipH="1">
              <a:off x="7773545" y="2703073"/>
              <a:ext cx="20867" cy="158189"/>
            </a:xfrm>
            <a:custGeom>
              <a:rect b="b" l="l" r="r" t="t"/>
              <a:pathLst>
                <a:path extrusionOk="0" fill="none" h="5572" w="735">
                  <a:moveTo>
                    <a:pt x="734" y="5571"/>
                  </a:moveTo>
                  <a:cubicBezTo>
                    <a:pt x="734" y="5571"/>
                    <a:pt x="601" y="2069"/>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4"/>
            <p:cNvSpPr/>
            <p:nvPr/>
          </p:nvSpPr>
          <p:spPr>
            <a:xfrm flipH="1">
              <a:off x="7874898" y="2882072"/>
              <a:ext cx="292644" cy="90933"/>
            </a:xfrm>
            <a:custGeom>
              <a:rect b="b" l="l" r="r" t="t"/>
              <a:pathLst>
                <a:path extrusionOk="0" fill="none" h="3203" w="10308">
                  <a:moveTo>
                    <a:pt x="10308" y="1801"/>
                  </a:moveTo>
                  <a:cubicBezTo>
                    <a:pt x="10308" y="1801"/>
                    <a:pt x="5304" y="3202"/>
                    <a:pt x="1" y="0"/>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4"/>
            <p:cNvSpPr/>
            <p:nvPr/>
          </p:nvSpPr>
          <p:spPr>
            <a:xfrm flipH="1">
              <a:off x="7895707" y="2854590"/>
              <a:ext cx="158189" cy="51159"/>
            </a:xfrm>
            <a:custGeom>
              <a:rect b="b" l="l" r="r" t="t"/>
              <a:pathLst>
                <a:path extrusionOk="0" fill="none" h="1802" w="5572">
                  <a:moveTo>
                    <a:pt x="5571" y="1"/>
                  </a:moveTo>
                  <a:cubicBezTo>
                    <a:pt x="5571" y="1"/>
                    <a:pt x="2869" y="1802"/>
                    <a:pt x="0" y="180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4"/>
            <p:cNvSpPr/>
            <p:nvPr/>
          </p:nvSpPr>
          <p:spPr>
            <a:xfrm flipH="1">
              <a:off x="8365448" y="2940782"/>
              <a:ext cx="95674" cy="36964"/>
            </a:xfrm>
            <a:custGeom>
              <a:rect b="b" l="l" r="r" t="t"/>
              <a:pathLst>
                <a:path extrusionOk="0" fill="none" h="1302" w="3370">
                  <a:moveTo>
                    <a:pt x="3370" y="0"/>
                  </a:moveTo>
                  <a:cubicBezTo>
                    <a:pt x="3370" y="0"/>
                    <a:pt x="1669" y="1301"/>
                    <a:pt x="1" y="1101"/>
                  </a:cubicBezTo>
                </a:path>
              </a:pathLst>
            </a:custGeom>
            <a:noFill/>
            <a:ln cap="rnd" cmpd="sng" w="7500">
              <a:solidFill>
                <a:srgbClr val="1D24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4"/>
            <p:cNvSpPr/>
            <p:nvPr/>
          </p:nvSpPr>
          <p:spPr>
            <a:xfrm flipH="1">
              <a:off x="8405223" y="2918979"/>
              <a:ext cx="71032" cy="32251"/>
            </a:xfrm>
            <a:custGeom>
              <a:rect b="b" l="l" r="r" t="t"/>
              <a:pathLst>
                <a:path extrusionOk="0" fill="none" h="1136" w="2502">
                  <a:moveTo>
                    <a:pt x="2502" y="1135"/>
                  </a:moveTo>
                  <a:cubicBezTo>
                    <a:pt x="2368" y="1135"/>
                    <a:pt x="601" y="968"/>
                    <a:pt x="0"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4"/>
            <p:cNvSpPr/>
            <p:nvPr/>
          </p:nvSpPr>
          <p:spPr>
            <a:xfrm flipH="1">
              <a:off x="7854996" y="2450231"/>
              <a:ext cx="81479" cy="441323"/>
            </a:xfrm>
            <a:custGeom>
              <a:rect b="b" l="l" r="r" t="t"/>
              <a:pathLst>
                <a:path extrusionOk="0" fill="none" h="15545" w="2870">
                  <a:moveTo>
                    <a:pt x="234" y="0"/>
                  </a:moveTo>
                  <a:cubicBezTo>
                    <a:pt x="234" y="0"/>
                    <a:pt x="1" y="2735"/>
                    <a:pt x="34" y="3336"/>
                  </a:cubicBezTo>
                  <a:cubicBezTo>
                    <a:pt x="67" y="3903"/>
                    <a:pt x="1368" y="6371"/>
                    <a:pt x="1568" y="9207"/>
                  </a:cubicBezTo>
                  <a:cubicBezTo>
                    <a:pt x="1769" y="12009"/>
                    <a:pt x="2569" y="13577"/>
                    <a:pt x="2869" y="15545"/>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4"/>
            <p:cNvSpPr/>
            <p:nvPr/>
          </p:nvSpPr>
          <p:spPr>
            <a:xfrm flipH="1">
              <a:off x="8286836" y="2412331"/>
              <a:ext cx="135449" cy="422415"/>
            </a:xfrm>
            <a:custGeom>
              <a:rect b="b" l="l" r="r" t="t"/>
              <a:pathLst>
                <a:path extrusionOk="0" fill="none" h="14879" w="4771">
                  <a:moveTo>
                    <a:pt x="3870" y="14878"/>
                  </a:moveTo>
                  <a:cubicBezTo>
                    <a:pt x="4103" y="13010"/>
                    <a:pt x="4771" y="6606"/>
                    <a:pt x="4037" y="4371"/>
                  </a:cubicBezTo>
                  <a:cubicBezTo>
                    <a:pt x="3336" y="2136"/>
                    <a:pt x="1001" y="1"/>
                    <a:pt x="0" y="1669"/>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4"/>
            <p:cNvSpPr/>
            <p:nvPr/>
          </p:nvSpPr>
          <p:spPr>
            <a:xfrm flipH="1">
              <a:off x="8064287" y="2282617"/>
              <a:ext cx="177125" cy="154385"/>
            </a:xfrm>
            <a:custGeom>
              <a:rect b="b" l="l" r="r" t="t"/>
              <a:pathLst>
                <a:path extrusionOk="0" h="5438" w="6239">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44"/>
          <p:cNvSpPr/>
          <p:nvPr/>
        </p:nvSpPr>
        <p:spPr>
          <a:xfrm>
            <a:off x="177600" y="4568875"/>
            <a:ext cx="1462500" cy="186300"/>
          </a:xfrm>
          <a:prstGeom prst="ellipse">
            <a:avLst/>
          </a:prstGeom>
          <a:solidFill>
            <a:srgbClr val="212529">
              <a:alpha val="39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3" name="Google Shape;1423;p44"/>
          <p:cNvGrpSpPr/>
          <p:nvPr/>
        </p:nvGrpSpPr>
        <p:grpSpPr>
          <a:xfrm>
            <a:off x="335537" y="4048789"/>
            <a:ext cx="1096269" cy="606406"/>
            <a:chOff x="239224" y="3962464"/>
            <a:chExt cx="1096269" cy="606406"/>
          </a:xfrm>
        </p:grpSpPr>
        <p:grpSp>
          <p:nvGrpSpPr>
            <p:cNvPr id="1424" name="Google Shape;1424;p44"/>
            <p:cNvGrpSpPr/>
            <p:nvPr/>
          </p:nvGrpSpPr>
          <p:grpSpPr>
            <a:xfrm>
              <a:off x="923960" y="4386623"/>
              <a:ext cx="411533" cy="180447"/>
              <a:chOff x="7800560" y="4390223"/>
              <a:chExt cx="411533" cy="180447"/>
            </a:xfrm>
          </p:grpSpPr>
          <p:sp>
            <p:nvSpPr>
              <p:cNvPr id="1425" name="Google Shape;1425;p44"/>
              <p:cNvSpPr/>
              <p:nvPr/>
            </p:nvSpPr>
            <p:spPr>
              <a:xfrm>
                <a:off x="7826818" y="4480820"/>
                <a:ext cx="385275" cy="89851"/>
              </a:xfrm>
              <a:custGeom>
                <a:rect b="b" l="l" r="r" t="t"/>
                <a:pathLst>
                  <a:path extrusionOk="0" h="7873" w="33759">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4"/>
              <p:cNvSpPr/>
              <p:nvPr/>
            </p:nvSpPr>
            <p:spPr>
              <a:xfrm>
                <a:off x="7859558" y="4488808"/>
                <a:ext cx="16377" cy="73485"/>
              </a:xfrm>
              <a:custGeom>
                <a:rect b="b" l="l" r="r" t="t"/>
                <a:pathLst>
                  <a:path extrusionOk="0" h="6439" w="1435">
                    <a:moveTo>
                      <a:pt x="0" y="1"/>
                    </a:moveTo>
                    <a:lnTo>
                      <a:pt x="0" y="6439"/>
                    </a:lnTo>
                    <a:lnTo>
                      <a:pt x="1435" y="6439"/>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4"/>
              <p:cNvSpPr/>
              <p:nvPr/>
            </p:nvSpPr>
            <p:spPr>
              <a:xfrm>
                <a:off x="7910180"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4"/>
              <p:cNvSpPr/>
              <p:nvPr/>
            </p:nvSpPr>
            <p:spPr>
              <a:xfrm>
                <a:off x="7960813"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4"/>
              <p:cNvSpPr/>
              <p:nvPr/>
            </p:nvSpPr>
            <p:spPr>
              <a:xfrm>
                <a:off x="801105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4"/>
              <p:cNvSpPr/>
              <p:nvPr/>
            </p:nvSpPr>
            <p:spPr>
              <a:xfrm>
                <a:off x="8061691"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4"/>
              <p:cNvSpPr/>
              <p:nvPr/>
            </p:nvSpPr>
            <p:spPr>
              <a:xfrm>
                <a:off x="8112689" y="4488808"/>
                <a:ext cx="16388" cy="73485"/>
              </a:xfrm>
              <a:custGeom>
                <a:rect b="b" l="l" r="r" t="t"/>
                <a:pathLst>
                  <a:path extrusionOk="0" h="6439" w="1436">
                    <a:moveTo>
                      <a:pt x="1" y="1"/>
                    </a:moveTo>
                    <a:lnTo>
                      <a:pt x="1"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4"/>
              <p:cNvSpPr/>
              <p:nvPr/>
            </p:nvSpPr>
            <p:spPr>
              <a:xfrm>
                <a:off x="8162946" y="4488808"/>
                <a:ext cx="16754" cy="73485"/>
              </a:xfrm>
              <a:custGeom>
                <a:rect b="b" l="l" r="r" t="t"/>
                <a:pathLst>
                  <a:path extrusionOk="0" h="6439" w="1468">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4"/>
              <p:cNvSpPr/>
              <p:nvPr/>
            </p:nvSpPr>
            <p:spPr>
              <a:xfrm>
                <a:off x="7843947" y="4488808"/>
                <a:ext cx="106604" cy="73108"/>
              </a:xfrm>
              <a:custGeom>
                <a:rect b="b" l="l" r="r" t="t"/>
                <a:pathLst>
                  <a:path extrusionOk="0" h="6406" w="9341">
                    <a:moveTo>
                      <a:pt x="1" y="1"/>
                    </a:moveTo>
                    <a:lnTo>
                      <a:pt x="1" y="6405"/>
                    </a:lnTo>
                    <a:lnTo>
                      <a:pt x="9341" y="6405"/>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4"/>
              <p:cNvSpPr/>
              <p:nvPr/>
            </p:nvSpPr>
            <p:spPr>
              <a:xfrm>
                <a:off x="7826818" y="4480820"/>
                <a:ext cx="385275" cy="8000"/>
              </a:xfrm>
              <a:custGeom>
                <a:rect b="b" l="l" r="r" t="t"/>
                <a:pathLst>
                  <a:path extrusionOk="0" h="701" w="33759">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4"/>
              <p:cNvSpPr/>
              <p:nvPr/>
            </p:nvSpPr>
            <p:spPr>
              <a:xfrm>
                <a:off x="7800560" y="4390223"/>
                <a:ext cx="384887" cy="89851"/>
              </a:xfrm>
              <a:custGeom>
                <a:rect b="b" l="l" r="r" t="t"/>
                <a:pathLst>
                  <a:path extrusionOk="0" h="7873" w="33725">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4"/>
              <p:cNvSpPr/>
              <p:nvPr/>
            </p:nvSpPr>
            <p:spPr>
              <a:xfrm>
                <a:off x="7832912" y="4398212"/>
                <a:ext cx="16377" cy="73862"/>
              </a:xfrm>
              <a:custGeom>
                <a:rect b="b" l="l" r="r" t="t"/>
                <a:pathLst>
                  <a:path extrusionOk="0" h="6472" w="1435">
                    <a:moveTo>
                      <a:pt x="0" y="1"/>
                    </a:moveTo>
                    <a:lnTo>
                      <a:pt x="0" y="6472"/>
                    </a:lnTo>
                    <a:lnTo>
                      <a:pt x="1435" y="6472"/>
                    </a:lnTo>
                    <a:lnTo>
                      <a:pt x="1435"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4"/>
              <p:cNvSpPr/>
              <p:nvPr/>
            </p:nvSpPr>
            <p:spPr>
              <a:xfrm>
                <a:off x="7883157"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4"/>
              <p:cNvSpPr/>
              <p:nvPr/>
            </p:nvSpPr>
            <p:spPr>
              <a:xfrm>
                <a:off x="793416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4"/>
              <p:cNvSpPr/>
              <p:nvPr/>
            </p:nvSpPr>
            <p:spPr>
              <a:xfrm>
                <a:off x="7984412"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4"/>
              <p:cNvSpPr/>
              <p:nvPr/>
            </p:nvSpPr>
            <p:spPr>
              <a:xfrm>
                <a:off x="8035045"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4"/>
              <p:cNvSpPr/>
              <p:nvPr/>
            </p:nvSpPr>
            <p:spPr>
              <a:xfrm>
                <a:off x="808529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4"/>
              <p:cNvSpPr/>
              <p:nvPr/>
            </p:nvSpPr>
            <p:spPr>
              <a:xfrm>
                <a:off x="8136300"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4"/>
              <p:cNvSpPr/>
              <p:nvPr/>
            </p:nvSpPr>
            <p:spPr>
              <a:xfrm>
                <a:off x="7817689" y="4398212"/>
                <a:ext cx="106604" cy="73485"/>
              </a:xfrm>
              <a:custGeom>
                <a:rect b="b" l="l" r="r" t="t"/>
                <a:pathLst>
                  <a:path extrusionOk="0" h="6439" w="9341">
                    <a:moveTo>
                      <a:pt x="0" y="1"/>
                    </a:moveTo>
                    <a:lnTo>
                      <a:pt x="0" y="6439"/>
                    </a:lnTo>
                    <a:lnTo>
                      <a:pt x="9340" y="6439"/>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4"/>
              <p:cNvSpPr/>
              <p:nvPr/>
            </p:nvSpPr>
            <p:spPr>
              <a:xfrm>
                <a:off x="7800560" y="4390223"/>
                <a:ext cx="384887" cy="8000"/>
              </a:xfrm>
              <a:custGeom>
                <a:rect b="b" l="l" r="r" t="t"/>
                <a:pathLst>
                  <a:path extrusionOk="0" h="701" w="33725">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44"/>
            <p:cNvGrpSpPr/>
            <p:nvPr/>
          </p:nvGrpSpPr>
          <p:grpSpPr>
            <a:xfrm>
              <a:off x="239224" y="3962464"/>
              <a:ext cx="550856" cy="606406"/>
              <a:chOff x="8259624" y="3964264"/>
              <a:chExt cx="550856" cy="606406"/>
            </a:xfrm>
          </p:grpSpPr>
          <p:sp>
            <p:nvSpPr>
              <p:cNvPr id="1446" name="Google Shape;1446;p44"/>
              <p:cNvSpPr/>
              <p:nvPr/>
            </p:nvSpPr>
            <p:spPr>
              <a:xfrm>
                <a:off x="8411124" y="4480820"/>
                <a:ext cx="385275" cy="89851"/>
              </a:xfrm>
              <a:custGeom>
                <a:rect b="b" l="l" r="r" t="t"/>
                <a:pathLst>
                  <a:path extrusionOk="0" h="7873" w="33759">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4"/>
              <p:cNvSpPr/>
              <p:nvPr/>
            </p:nvSpPr>
            <p:spPr>
              <a:xfrm>
                <a:off x="8443487" y="4488808"/>
                <a:ext cx="16765" cy="73485"/>
              </a:xfrm>
              <a:custGeom>
                <a:rect b="b" l="l" r="r" t="t"/>
                <a:pathLst>
                  <a:path extrusionOk="0" h="6439" w="1469">
                    <a:moveTo>
                      <a:pt x="0" y="1"/>
                    </a:moveTo>
                    <a:lnTo>
                      <a:pt x="0" y="6439"/>
                    </a:lnTo>
                    <a:lnTo>
                      <a:pt x="1468" y="6439"/>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4"/>
              <p:cNvSpPr/>
              <p:nvPr/>
            </p:nvSpPr>
            <p:spPr>
              <a:xfrm>
                <a:off x="8494109" y="4488808"/>
                <a:ext cx="16765" cy="73485"/>
              </a:xfrm>
              <a:custGeom>
                <a:rect b="b" l="l" r="r" t="t"/>
                <a:pathLst>
                  <a:path extrusionOk="0" h="6439" w="1469">
                    <a:moveTo>
                      <a:pt x="1" y="1"/>
                    </a:moveTo>
                    <a:lnTo>
                      <a:pt x="1" y="6439"/>
                    </a:lnTo>
                    <a:lnTo>
                      <a:pt x="1469" y="6439"/>
                    </a:lnTo>
                    <a:lnTo>
                      <a:pt x="1469"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4"/>
              <p:cNvSpPr/>
              <p:nvPr/>
            </p:nvSpPr>
            <p:spPr>
              <a:xfrm>
                <a:off x="8545118" y="4488808"/>
                <a:ext cx="16765" cy="73485"/>
              </a:xfrm>
              <a:custGeom>
                <a:rect b="b" l="l" r="r" t="t"/>
                <a:pathLst>
                  <a:path extrusionOk="0" h="6439" w="1469">
                    <a:moveTo>
                      <a:pt x="1" y="1"/>
                    </a:moveTo>
                    <a:lnTo>
                      <a:pt x="1"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4"/>
              <p:cNvSpPr/>
              <p:nvPr/>
            </p:nvSpPr>
            <p:spPr>
              <a:xfrm>
                <a:off x="8595363" y="4488808"/>
                <a:ext cx="16765" cy="73485"/>
              </a:xfrm>
              <a:custGeom>
                <a:rect b="b" l="l" r="r" t="t"/>
                <a:pathLst>
                  <a:path extrusionOk="0" h="6439" w="1469">
                    <a:moveTo>
                      <a:pt x="1" y="1"/>
                    </a:moveTo>
                    <a:lnTo>
                      <a:pt x="1" y="6439"/>
                    </a:lnTo>
                    <a:lnTo>
                      <a:pt x="1469" y="6439"/>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4"/>
              <p:cNvSpPr/>
              <p:nvPr/>
            </p:nvSpPr>
            <p:spPr>
              <a:xfrm>
                <a:off x="8645997" y="4488808"/>
                <a:ext cx="16377" cy="73485"/>
              </a:xfrm>
              <a:custGeom>
                <a:rect b="b" l="l" r="r" t="t"/>
                <a:pathLst>
                  <a:path extrusionOk="0" h="6439" w="1435">
                    <a:moveTo>
                      <a:pt x="0" y="1"/>
                    </a:moveTo>
                    <a:lnTo>
                      <a:pt x="0" y="6439"/>
                    </a:lnTo>
                    <a:lnTo>
                      <a:pt x="1435" y="6439"/>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4"/>
              <p:cNvSpPr/>
              <p:nvPr/>
            </p:nvSpPr>
            <p:spPr>
              <a:xfrm>
                <a:off x="8696242"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4"/>
              <p:cNvSpPr/>
              <p:nvPr/>
            </p:nvSpPr>
            <p:spPr>
              <a:xfrm>
                <a:off x="8747251" y="4488808"/>
                <a:ext cx="16765" cy="73485"/>
              </a:xfrm>
              <a:custGeom>
                <a:rect b="b" l="l" r="r" t="t"/>
                <a:pathLst>
                  <a:path extrusionOk="0" h="6439" w="1469">
                    <a:moveTo>
                      <a:pt x="0" y="1"/>
                    </a:moveTo>
                    <a:lnTo>
                      <a:pt x="0" y="6439"/>
                    </a:lnTo>
                    <a:lnTo>
                      <a:pt x="1468" y="6439"/>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4"/>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4"/>
              <p:cNvSpPr/>
              <p:nvPr/>
            </p:nvSpPr>
            <p:spPr>
              <a:xfrm>
                <a:off x="8428641" y="4488808"/>
                <a:ext cx="106604" cy="73108"/>
              </a:xfrm>
              <a:custGeom>
                <a:rect b="b" l="l" r="r" t="t"/>
                <a:pathLst>
                  <a:path extrusionOk="0" h="6406" w="9341">
                    <a:moveTo>
                      <a:pt x="0" y="1"/>
                    </a:moveTo>
                    <a:lnTo>
                      <a:pt x="0" y="6405"/>
                    </a:lnTo>
                    <a:lnTo>
                      <a:pt x="9340" y="6405"/>
                    </a:lnTo>
                    <a:lnTo>
                      <a:pt x="9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4"/>
              <p:cNvSpPr/>
              <p:nvPr/>
            </p:nvSpPr>
            <p:spPr>
              <a:xfrm>
                <a:off x="8411124" y="4480820"/>
                <a:ext cx="385275" cy="8000"/>
              </a:xfrm>
              <a:custGeom>
                <a:rect b="b" l="l" r="r" t="t"/>
                <a:pathLst>
                  <a:path extrusionOk="0" h="701" w="33759">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4"/>
              <p:cNvSpPr/>
              <p:nvPr/>
            </p:nvSpPr>
            <p:spPr>
              <a:xfrm>
                <a:off x="8259624" y="4390600"/>
                <a:ext cx="384887" cy="90239"/>
              </a:xfrm>
              <a:custGeom>
                <a:rect b="b" l="l" r="r" t="t"/>
                <a:pathLst>
                  <a:path extrusionOk="0" h="7907" w="33725">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4"/>
              <p:cNvSpPr/>
              <p:nvPr/>
            </p:nvSpPr>
            <p:spPr>
              <a:xfrm>
                <a:off x="8291987" y="4398212"/>
                <a:ext cx="16754" cy="73862"/>
              </a:xfrm>
              <a:custGeom>
                <a:rect b="b" l="l" r="r" t="t"/>
                <a:pathLst>
                  <a:path extrusionOk="0" h="6472" w="1468">
                    <a:moveTo>
                      <a:pt x="0" y="1"/>
                    </a:moveTo>
                    <a:lnTo>
                      <a:pt x="0"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4"/>
              <p:cNvSpPr/>
              <p:nvPr/>
            </p:nvSpPr>
            <p:spPr>
              <a:xfrm>
                <a:off x="8342609" y="4398212"/>
                <a:ext cx="16765" cy="73862"/>
              </a:xfrm>
              <a:custGeom>
                <a:rect b="b" l="l" r="r" t="t"/>
                <a:pathLst>
                  <a:path extrusionOk="0" h="6472" w="1469">
                    <a:moveTo>
                      <a:pt x="1" y="1"/>
                    </a:moveTo>
                    <a:lnTo>
                      <a:pt x="1" y="6472"/>
                    </a:lnTo>
                    <a:lnTo>
                      <a:pt x="1468" y="6472"/>
                    </a:lnTo>
                    <a:lnTo>
                      <a:pt x="1468" y="1"/>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4"/>
              <p:cNvSpPr/>
              <p:nvPr/>
            </p:nvSpPr>
            <p:spPr>
              <a:xfrm>
                <a:off x="8393242" y="4398212"/>
                <a:ext cx="16754" cy="73862"/>
              </a:xfrm>
              <a:custGeom>
                <a:rect b="b" l="l" r="r" t="t"/>
                <a:pathLst>
                  <a:path extrusionOk="0" h="6472" w="1468">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4"/>
              <p:cNvSpPr/>
              <p:nvPr/>
            </p:nvSpPr>
            <p:spPr>
              <a:xfrm>
                <a:off x="8443487" y="4398212"/>
                <a:ext cx="16765" cy="73862"/>
              </a:xfrm>
              <a:custGeom>
                <a:rect b="b" l="l" r="r" t="t"/>
                <a:pathLst>
                  <a:path extrusionOk="0" h="6472" w="1469">
                    <a:moveTo>
                      <a:pt x="0" y="1"/>
                    </a:moveTo>
                    <a:lnTo>
                      <a:pt x="0"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4"/>
              <p:cNvSpPr/>
              <p:nvPr/>
            </p:nvSpPr>
            <p:spPr>
              <a:xfrm>
                <a:off x="8494109"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4"/>
              <p:cNvSpPr/>
              <p:nvPr/>
            </p:nvSpPr>
            <p:spPr>
              <a:xfrm>
                <a:off x="8545118" y="4398212"/>
                <a:ext cx="16765" cy="73862"/>
              </a:xfrm>
              <a:custGeom>
                <a:rect b="b" l="l" r="r" t="t"/>
                <a:pathLst>
                  <a:path extrusionOk="0" h="6472" w="1469">
                    <a:moveTo>
                      <a:pt x="1" y="1"/>
                    </a:moveTo>
                    <a:lnTo>
                      <a:pt x="1" y="6472"/>
                    </a:lnTo>
                    <a:lnTo>
                      <a:pt x="1468" y="6472"/>
                    </a:lnTo>
                    <a:lnTo>
                      <a:pt x="1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4"/>
              <p:cNvSpPr/>
              <p:nvPr/>
            </p:nvSpPr>
            <p:spPr>
              <a:xfrm>
                <a:off x="8595363" y="4398212"/>
                <a:ext cx="16765" cy="73862"/>
              </a:xfrm>
              <a:custGeom>
                <a:rect b="b" l="l" r="r" t="t"/>
                <a:pathLst>
                  <a:path extrusionOk="0" h="6472" w="1469">
                    <a:moveTo>
                      <a:pt x="1" y="1"/>
                    </a:moveTo>
                    <a:lnTo>
                      <a:pt x="1" y="6472"/>
                    </a:lnTo>
                    <a:lnTo>
                      <a:pt x="1469" y="6472"/>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4"/>
              <p:cNvSpPr/>
              <p:nvPr/>
            </p:nvSpPr>
            <p:spPr>
              <a:xfrm>
                <a:off x="8276753" y="4398212"/>
                <a:ext cx="106604" cy="73485"/>
              </a:xfrm>
              <a:custGeom>
                <a:rect b="b" l="l" r="r" t="t"/>
                <a:pathLst>
                  <a:path extrusionOk="0" h="6439" w="9341">
                    <a:moveTo>
                      <a:pt x="1" y="1"/>
                    </a:moveTo>
                    <a:lnTo>
                      <a:pt x="1" y="6439"/>
                    </a:lnTo>
                    <a:lnTo>
                      <a:pt x="9341" y="6439"/>
                    </a:lnTo>
                    <a:lnTo>
                      <a:pt x="9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4"/>
              <p:cNvSpPr/>
              <p:nvPr/>
            </p:nvSpPr>
            <p:spPr>
              <a:xfrm>
                <a:off x="8259624" y="4390223"/>
                <a:ext cx="384887" cy="8000"/>
              </a:xfrm>
              <a:custGeom>
                <a:rect b="b" l="l" r="r" t="t"/>
                <a:pathLst>
                  <a:path extrusionOk="0" h="701" w="33725">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4"/>
              <p:cNvSpPr/>
              <p:nvPr/>
            </p:nvSpPr>
            <p:spPr>
              <a:xfrm>
                <a:off x="8425217" y="4301521"/>
                <a:ext cx="385263" cy="90239"/>
              </a:xfrm>
              <a:custGeom>
                <a:rect b="b" l="l" r="r" t="t"/>
                <a:pathLst>
                  <a:path extrusionOk="0" h="7907" w="33758">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4"/>
              <p:cNvSpPr/>
              <p:nvPr/>
            </p:nvSpPr>
            <p:spPr>
              <a:xfrm>
                <a:off x="8457946" y="4309521"/>
                <a:ext cx="16765" cy="73485"/>
              </a:xfrm>
              <a:custGeom>
                <a:rect b="b" l="l" r="r" t="t"/>
                <a:pathLst>
                  <a:path extrusionOk="0" h="6439" w="1469">
                    <a:moveTo>
                      <a:pt x="1" y="0"/>
                    </a:moveTo>
                    <a:lnTo>
                      <a:pt x="1" y="6438"/>
                    </a:lnTo>
                    <a:lnTo>
                      <a:pt x="1469" y="6438"/>
                    </a:lnTo>
                    <a:lnTo>
                      <a:pt x="1469"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4"/>
              <p:cNvSpPr/>
              <p:nvPr/>
            </p:nvSpPr>
            <p:spPr>
              <a:xfrm>
                <a:off x="8508579" y="4309521"/>
                <a:ext cx="16377" cy="73485"/>
              </a:xfrm>
              <a:custGeom>
                <a:rect b="b" l="l" r="r" t="t"/>
                <a:pathLst>
                  <a:path extrusionOk="0" h="6439" w="1435">
                    <a:moveTo>
                      <a:pt x="0" y="0"/>
                    </a:moveTo>
                    <a:lnTo>
                      <a:pt x="0" y="6438"/>
                    </a:lnTo>
                    <a:lnTo>
                      <a:pt x="1435" y="6438"/>
                    </a:lnTo>
                    <a:lnTo>
                      <a:pt x="1435" y="0"/>
                    </a:lnTo>
                    <a:close/>
                  </a:path>
                </a:pathLst>
              </a:custGeom>
              <a:solidFill>
                <a:srgbClr val="FAC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4"/>
              <p:cNvSpPr/>
              <p:nvPr/>
            </p:nvSpPr>
            <p:spPr>
              <a:xfrm>
                <a:off x="8609457" y="4309521"/>
                <a:ext cx="16377" cy="73485"/>
              </a:xfrm>
              <a:custGeom>
                <a:rect b="b" l="l" r="r" t="t"/>
                <a:pathLst>
                  <a:path extrusionOk="0" h="6439" w="1435">
                    <a:moveTo>
                      <a:pt x="0" y="0"/>
                    </a:moveTo>
                    <a:lnTo>
                      <a:pt x="0" y="6438"/>
                    </a:lnTo>
                    <a:lnTo>
                      <a:pt x="1434" y="6438"/>
                    </a:lnTo>
                    <a:lnTo>
                      <a:pt x="1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
              <p:cNvSpPr/>
              <p:nvPr/>
            </p:nvSpPr>
            <p:spPr>
              <a:xfrm>
                <a:off x="8660078" y="4309521"/>
                <a:ext cx="16765" cy="73485"/>
              </a:xfrm>
              <a:custGeom>
                <a:rect b="b" l="l" r="r" t="t"/>
                <a:pathLst>
                  <a:path extrusionOk="0" h="6439" w="1469">
                    <a:moveTo>
                      <a:pt x="1" y="0"/>
                    </a:moveTo>
                    <a:lnTo>
                      <a:pt x="1"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4"/>
              <p:cNvSpPr/>
              <p:nvPr/>
            </p:nvSpPr>
            <p:spPr>
              <a:xfrm>
                <a:off x="8710711"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4"/>
              <p:cNvSpPr/>
              <p:nvPr/>
            </p:nvSpPr>
            <p:spPr>
              <a:xfrm>
                <a:off x="8760956" y="4309521"/>
                <a:ext cx="16754" cy="73485"/>
              </a:xfrm>
              <a:custGeom>
                <a:rect b="b" l="l" r="r" t="t"/>
                <a:pathLst>
                  <a:path extrusionOk="0" h="6439" w="1468">
                    <a:moveTo>
                      <a:pt x="0" y="0"/>
                    </a:moveTo>
                    <a:lnTo>
                      <a:pt x="0" y="6438"/>
                    </a:lnTo>
                    <a:lnTo>
                      <a:pt x="1468" y="6438"/>
                    </a:lnTo>
                    <a:lnTo>
                      <a:pt x="14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4"/>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rgbClr val="FFE6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4"/>
              <p:cNvSpPr/>
              <p:nvPr/>
            </p:nvSpPr>
            <p:spPr>
              <a:xfrm>
                <a:off x="8442346" y="4309521"/>
                <a:ext cx="106604" cy="73108"/>
              </a:xfrm>
              <a:custGeom>
                <a:rect b="b" l="l" r="r" t="t"/>
                <a:pathLst>
                  <a:path extrusionOk="0" h="6406" w="9341">
                    <a:moveTo>
                      <a:pt x="0" y="0"/>
                    </a:moveTo>
                    <a:lnTo>
                      <a:pt x="0" y="6405"/>
                    </a:lnTo>
                    <a:lnTo>
                      <a:pt x="9340" y="6405"/>
                    </a:lnTo>
                    <a:lnTo>
                      <a:pt x="9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4"/>
              <p:cNvSpPr/>
              <p:nvPr/>
            </p:nvSpPr>
            <p:spPr>
              <a:xfrm>
                <a:off x="8425217" y="4301145"/>
                <a:ext cx="385263" cy="8388"/>
              </a:xfrm>
              <a:custGeom>
                <a:rect b="b" l="l" r="r" t="t"/>
                <a:pathLst>
                  <a:path extrusionOk="0" h="735" w="33758">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4"/>
              <p:cNvSpPr/>
              <p:nvPr/>
            </p:nvSpPr>
            <p:spPr>
              <a:xfrm>
                <a:off x="8455287" y="3974923"/>
                <a:ext cx="328543" cy="318797"/>
              </a:xfrm>
              <a:custGeom>
                <a:rect b="b" l="l" r="r" t="t"/>
                <a:pathLst>
                  <a:path extrusionOk="0" h="27934" w="28788">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4"/>
              <p:cNvSpPr/>
              <p:nvPr/>
            </p:nvSpPr>
            <p:spPr>
              <a:xfrm>
                <a:off x="8447675" y="3964264"/>
                <a:ext cx="340720" cy="340732"/>
              </a:xfrm>
              <a:custGeom>
                <a:rect b="b" l="l" r="r" t="t"/>
                <a:pathLst>
                  <a:path extrusionOk="0" h="29856" w="29855">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4"/>
              <p:cNvSpPr/>
              <p:nvPr/>
            </p:nvSpPr>
            <p:spPr>
              <a:xfrm>
                <a:off x="8451475" y="3970986"/>
                <a:ext cx="336920" cy="327539"/>
              </a:xfrm>
              <a:custGeom>
                <a:rect b="b" l="l" r="r" t="t"/>
                <a:pathLst>
                  <a:path extrusionOk="0" h="28700" w="29522">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4"/>
              <p:cNvSpPr/>
              <p:nvPr/>
            </p:nvSpPr>
            <p:spPr>
              <a:xfrm>
                <a:off x="8559965" y="4044967"/>
                <a:ext cx="121075" cy="196067"/>
              </a:xfrm>
              <a:custGeom>
                <a:rect b="b" l="l" r="r" t="t"/>
                <a:pathLst>
                  <a:path extrusionOk="0" h="17180" w="10609">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4"/>
              <p:cNvSpPr/>
              <p:nvPr/>
            </p:nvSpPr>
            <p:spPr>
              <a:xfrm>
                <a:off x="8476227" y="3995361"/>
                <a:ext cx="240986" cy="240347"/>
              </a:xfrm>
              <a:custGeom>
                <a:rect b="b" l="l" r="r" t="t"/>
                <a:pathLst>
                  <a:path extrusionOk="0" h="21060" w="21116">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2" name="Google Shape;1482;p44"/>
          <p:cNvGrpSpPr/>
          <p:nvPr/>
        </p:nvGrpSpPr>
        <p:grpSpPr>
          <a:xfrm>
            <a:off x="136675" y="863250"/>
            <a:ext cx="961550" cy="803100"/>
            <a:chOff x="4781075" y="719300"/>
            <a:chExt cx="961550" cy="803100"/>
          </a:xfrm>
        </p:grpSpPr>
        <p:sp>
          <p:nvSpPr>
            <p:cNvPr id="1483" name="Google Shape;1483;p44"/>
            <p:cNvSpPr/>
            <p:nvPr/>
          </p:nvSpPr>
          <p:spPr>
            <a:xfrm>
              <a:off x="4781075" y="822700"/>
              <a:ext cx="522900" cy="522075"/>
            </a:xfrm>
            <a:custGeom>
              <a:rect b="b" l="l" r="r" t="t"/>
              <a:pathLst>
                <a:path extrusionOk="0" h="20883" w="20916">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4"/>
            <p:cNvSpPr/>
            <p:nvPr/>
          </p:nvSpPr>
          <p:spPr>
            <a:xfrm>
              <a:off x="5305625" y="719300"/>
              <a:ext cx="298575" cy="301075"/>
            </a:xfrm>
            <a:custGeom>
              <a:rect b="b" l="l" r="r" t="t"/>
              <a:pathLst>
                <a:path extrusionOk="0" h="12043" w="11943">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4"/>
            <p:cNvSpPr/>
            <p:nvPr/>
          </p:nvSpPr>
          <p:spPr>
            <a:xfrm>
              <a:off x="5304800" y="1084550"/>
              <a:ext cx="437825" cy="437850"/>
            </a:xfrm>
            <a:custGeom>
              <a:rect b="b" l="l" r="r" t="t"/>
              <a:pathLst>
                <a:path extrusionOk="0" h="17514" w="17513">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44"/>
          <p:cNvGrpSpPr/>
          <p:nvPr/>
        </p:nvGrpSpPr>
        <p:grpSpPr>
          <a:xfrm>
            <a:off x="7955500" y="351925"/>
            <a:ext cx="741400" cy="748050"/>
            <a:chOff x="1549600" y="449100"/>
            <a:chExt cx="741400" cy="748050"/>
          </a:xfrm>
        </p:grpSpPr>
        <p:sp>
          <p:nvSpPr>
            <p:cNvPr id="1487" name="Google Shape;1487;p44"/>
            <p:cNvSpPr/>
            <p:nvPr/>
          </p:nvSpPr>
          <p:spPr>
            <a:xfrm>
              <a:off x="1549600" y="521650"/>
              <a:ext cx="675525" cy="675500"/>
            </a:xfrm>
            <a:custGeom>
              <a:rect b="b" l="l" r="r" t="t"/>
              <a:pathLst>
                <a:path extrusionOk="0" h="27020" w="27021">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4"/>
            <p:cNvSpPr/>
            <p:nvPr/>
          </p:nvSpPr>
          <p:spPr>
            <a:xfrm>
              <a:off x="1716400" y="688425"/>
              <a:ext cx="343600" cy="341950"/>
            </a:xfrm>
            <a:custGeom>
              <a:rect b="b" l="l" r="r" t="t"/>
              <a:pathLst>
                <a:path extrusionOk="0" h="13678" w="13744">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4"/>
            <p:cNvSpPr/>
            <p:nvPr/>
          </p:nvSpPr>
          <p:spPr>
            <a:xfrm>
              <a:off x="1877350" y="503100"/>
              <a:ext cx="361950" cy="363825"/>
            </a:xfrm>
            <a:custGeom>
              <a:rect b="b" l="l" r="r" t="t"/>
              <a:pathLst>
                <a:path extrusionOk="0" h="14553" w="14478">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4"/>
            <p:cNvSpPr/>
            <p:nvPr/>
          </p:nvSpPr>
          <p:spPr>
            <a:xfrm>
              <a:off x="2187575" y="480775"/>
              <a:ext cx="74225" cy="74250"/>
            </a:xfrm>
            <a:custGeom>
              <a:rect b="b" l="l" r="r" t="t"/>
              <a:pathLst>
                <a:path extrusionOk="0" h="2970" w="2969">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4"/>
            <p:cNvSpPr/>
            <p:nvPr/>
          </p:nvSpPr>
          <p:spPr>
            <a:xfrm>
              <a:off x="2220100" y="449100"/>
              <a:ext cx="70900" cy="72575"/>
            </a:xfrm>
            <a:custGeom>
              <a:rect b="b" l="l" r="r" t="t"/>
              <a:pathLst>
                <a:path extrusionOk="0" h="2903" w="2836">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p Analysis Theme for Business by Slidesgo">
  <a:themeElements>
    <a:clrScheme name="Simple Light">
      <a:dk1>
        <a:srgbClr val="212529"/>
      </a:dk1>
      <a:lt1>
        <a:srgbClr val="FFFFFF"/>
      </a:lt1>
      <a:dk2>
        <a:srgbClr val="C92727"/>
      </a:dk2>
      <a:lt2>
        <a:srgbClr val="AC1C1E"/>
      </a:lt2>
      <a:accent1>
        <a:srgbClr val="87AFE2"/>
      </a:accent1>
      <a:accent2>
        <a:srgbClr val="4E7FC2"/>
      </a:accent2>
      <a:accent3>
        <a:srgbClr val="2C5A94"/>
      </a:accent3>
      <a:accent4>
        <a:srgbClr val="666666"/>
      </a:accent4>
      <a:accent5>
        <a:srgbClr val="B7B7B7"/>
      </a:accent5>
      <a:accent6>
        <a:srgbClr val="EFEFEF"/>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