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0" r:id="rId3"/>
    <p:sldId id="258" r:id="rId4"/>
    <p:sldId id="268" r:id="rId5"/>
    <p:sldId id="281" r:id="rId6"/>
    <p:sldId id="283" r:id="rId7"/>
    <p:sldId id="282" r:id="rId8"/>
    <p:sldId id="264" r:id="rId9"/>
  </p:sldIdLst>
  <p:sldSz cx="12192000" cy="6858000"/>
  <p:notesSz cx="6858000" cy="9144000"/>
  <p:embeddedFontLst>
    <p:embeddedFont>
      <p:font typeface="Wingdings 2" panose="05020102010507070707" pitchFamily="18" charset="2"/>
      <p:regular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59" d="100"/>
          <a:sy n="159" d="100"/>
        </p:scale>
        <p:origin x="588" y="13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#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517B846-E84C-4864-89B5-1273D93BC89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战斗关卡</a:t>
          </a:r>
        </a:p>
      </dgm:t>
    </dgm:pt>
    <dgm:pt modelId="{A2D4F7F4-4D7B-4483-B239-95405595478C}" cxnId="{6B4E3E27-C9B5-437E-BFB4-ABA53779C27D}" type="parTrans">
      <dgm:prSet/>
      <dgm:spPr/>
      <dgm:t>
        <a:bodyPr/>
        <a:lstStyle/>
        <a:p>
          <a:endParaRPr lang="zh-CN" altLang="en-US"/>
        </a:p>
      </dgm:t>
    </dgm:pt>
    <dgm:pt modelId="{2B544C9C-8E05-42F5-9212-6599E4B2ECE4}" cxnId="{6B4E3E27-C9B5-437E-BFB4-ABA53779C27D}" type="sibTrans">
      <dgm:prSet/>
      <dgm:spPr/>
      <dgm:t>
        <a:bodyPr/>
        <a:lstStyle/>
        <a:p>
          <a:endParaRPr lang="zh-CN" altLang="en-US"/>
        </a:p>
      </dgm:t>
    </dgm:pt>
    <dgm:pt modelId="{DCD7ECA2-2D44-4DD3-A485-E68F8778374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螺母楼前</a:t>
          </a:r>
          <a:r>
            <a:rPr lang="en-US" altLang="zh-CN" dirty="0"/>
            <a:t>100</a:t>
          </a:r>
          <a:r>
            <a:rPr lang="zh-CN" altLang="en-US" dirty="0"/>
            <a:t>层</a:t>
          </a:r>
        </a:p>
      </dgm:t>
    </dgm:pt>
    <dgm:pt modelId="{01D15587-7CA2-411A-BE30-B5D76E9735EB}" cxnId="{4ACF53A5-46EC-43A4-A591-292F4B1C9682}" type="parTrans">
      <dgm:prSet/>
      <dgm:spPr/>
      <dgm:t>
        <a:bodyPr/>
        <a:lstStyle/>
        <a:p>
          <a:endParaRPr lang="zh-CN" altLang="en-US"/>
        </a:p>
      </dgm:t>
    </dgm:pt>
    <dgm:pt modelId="{D9EBDF9D-6177-42D1-A920-D45BC9B43FC5}" cxnId="{4ACF53A5-46EC-43A4-A591-292F4B1C9682}" type="sibTrans">
      <dgm:prSet/>
      <dgm:spPr/>
      <dgm:t>
        <a:bodyPr/>
        <a:lstStyle/>
        <a:p>
          <a:endParaRPr lang="zh-CN" altLang="en-US"/>
        </a:p>
      </dgm:t>
    </dgm:pt>
    <dgm:pt modelId="{1A032ECB-EAED-4D33-8C43-9B920661EB5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/>
            <a:t>10</a:t>
          </a:r>
          <a:r>
            <a:rPr lang="zh-CN" altLang="en-US" dirty="0"/>
            <a:t>个不同的主题</a:t>
          </a:r>
        </a:p>
      </dgm:t>
    </dgm:pt>
    <dgm:pt modelId="{5ACCD062-C17B-4D2C-9F7A-EC5D23634D94}" cxnId="{0177EF24-67F7-4385-BA40-F9154484EB5F}" type="parTrans">
      <dgm:prSet/>
      <dgm:spPr/>
      <dgm:t>
        <a:bodyPr/>
        <a:lstStyle/>
        <a:p>
          <a:endParaRPr lang="zh-CN" altLang="en-US"/>
        </a:p>
      </dgm:t>
    </dgm:pt>
    <dgm:pt modelId="{99EF23E2-3AF0-45B3-A605-A4AC895109B1}" cxnId="{0177EF24-67F7-4385-BA40-F9154484EB5F}" type="sibTrans">
      <dgm:prSet/>
      <dgm:spPr/>
      <dgm:t>
        <a:bodyPr/>
        <a:lstStyle/>
        <a:p>
          <a:endParaRPr lang="zh-CN" altLang="en-US"/>
        </a:p>
      </dgm:t>
    </dgm:pt>
    <dgm:pt modelId="{E400A229-425E-4517-A4E8-259BA4F1D6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BOSS</a:t>
          </a:r>
          <a:r>
            <a:rPr lang="zh-CN" altLang="en-US"/>
            <a:t>关卡</a:t>
          </a:r>
        </a:p>
      </dgm:t>
    </dgm:pt>
    <dgm:pt modelId="{744BE3E2-E194-42E7-941A-C0F41144EE1E}" cxnId="{38A9EDFE-A8CE-489B-9DCF-5677C80D8FE7}" type="parTrans">
      <dgm:prSet/>
      <dgm:spPr/>
      <dgm:t>
        <a:bodyPr/>
        <a:lstStyle/>
        <a:p>
          <a:endParaRPr lang="zh-CN" altLang="en-US"/>
        </a:p>
      </dgm:t>
    </dgm:pt>
    <dgm:pt modelId="{34CF2285-61E3-46B7-8454-DD4724942BE4}" cxnId="{38A9EDFE-A8CE-489B-9DCF-5677C80D8FE7}" type="sibTrans">
      <dgm:prSet/>
      <dgm:spPr/>
      <dgm:t>
        <a:bodyPr/>
        <a:lstStyle/>
        <a:p>
          <a:endParaRPr lang="zh-CN" altLang="en-US"/>
        </a:p>
      </dgm:t>
    </dgm:pt>
    <dgm:pt modelId="{919B0E3A-CDEA-42FC-B66E-397405DAE14B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螺母楼第</a:t>
          </a:r>
          <a:r>
            <a:rPr lang="en-US" altLang="zh-CN"/>
            <a:t>101</a:t>
          </a:r>
          <a:r>
            <a:rPr lang="zh-CN" altLang="en-US"/>
            <a:t>层</a:t>
          </a:r>
        </a:p>
      </dgm:t>
    </dgm:pt>
    <dgm:pt modelId="{765A7463-79A9-413A-8CAF-6C8736DF737E}" cxnId="{6CFCFDCC-F802-44F4-B203-560FC90890F3}" type="parTrans">
      <dgm:prSet/>
      <dgm:spPr/>
      <dgm:t>
        <a:bodyPr/>
        <a:lstStyle/>
        <a:p>
          <a:endParaRPr lang="zh-CN" altLang="en-US"/>
        </a:p>
      </dgm:t>
    </dgm:pt>
    <dgm:pt modelId="{80820266-7227-487E-A6BE-5F11438118AA}" cxnId="{6CFCFDCC-F802-44F4-B203-560FC90890F3}" type="sibTrans">
      <dgm:prSet/>
      <dgm:spPr/>
      <dgm:t>
        <a:bodyPr/>
        <a:lstStyle/>
        <a:p>
          <a:endParaRPr lang="zh-CN" altLang="en-US"/>
        </a:p>
      </dgm:t>
    </dgm:pt>
    <dgm:pt modelId="{4FBF17ED-A3A7-44A5-9400-F02617DCC46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强大的</a:t>
          </a:r>
          <a:r>
            <a:rPr lang="en-US" altLang="zh-CN"/>
            <a:t>BOSS</a:t>
          </a:r>
          <a:endParaRPr lang="zh-CN" altLang="en-US"/>
        </a:p>
      </dgm:t>
    </dgm:pt>
    <dgm:pt modelId="{6603C22B-45C2-4623-9161-59C92CDB3E31}" cxnId="{0508722A-FE7D-4598-9FB2-2DD2852DB349}" type="parTrans">
      <dgm:prSet/>
      <dgm:spPr/>
      <dgm:t>
        <a:bodyPr/>
        <a:lstStyle/>
        <a:p>
          <a:endParaRPr lang="zh-CN" altLang="en-US"/>
        </a:p>
      </dgm:t>
    </dgm:pt>
    <dgm:pt modelId="{591E1687-A7BA-4347-8502-2748FFDBEF96}" cxnId="{0508722A-FE7D-4598-9FB2-2DD2852DB349}" type="sibTrans">
      <dgm:prSet/>
      <dgm:spPr/>
      <dgm:t>
        <a:bodyPr/>
        <a:lstStyle/>
        <a:p>
          <a:endParaRPr lang="zh-CN" altLang="en-US"/>
        </a:p>
      </dgm:t>
    </dgm:pt>
    <dgm:pt modelId="{E4931E8F-11B9-4A4A-B71C-F4F8CBF2A5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卡牌系统</a:t>
          </a:r>
        </a:p>
      </dgm:t>
    </dgm:pt>
    <dgm:pt modelId="{A8B9A657-6E7B-4ED3-AB00-98E9F913A785}" cxnId="{BC433F3A-0F03-4D4A-8558-F08FD22B3F32}" type="parTrans">
      <dgm:prSet/>
      <dgm:spPr/>
      <dgm:t>
        <a:bodyPr/>
        <a:lstStyle/>
        <a:p>
          <a:endParaRPr lang="zh-CN" altLang="en-US"/>
        </a:p>
      </dgm:t>
    </dgm:pt>
    <dgm:pt modelId="{18A58144-A08A-4AA2-87B4-A1B3BEF9B79D}" cxnId="{BC433F3A-0F03-4D4A-8558-F08FD22B3F32}" type="sibTrans">
      <dgm:prSet/>
      <dgm:spPr/>
      <dgm:t>
        <a:bodyPr/>
        <a:lstStyle/>
        <a:p>
          <a:endParaRPr lang="zh-CN" altLang="en-US"/>
        </a:p>
      </dgm:t>
    </dgm:pt>
    <dgm:pt modelId="{361BA5B7-354B-4EAC-B26A-B7FD6055619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抽卡</a:t>
          </a:r>
        </a:p>
      </dgm:t>
    </dgm:pt>
    <dgm:pt modelId="{207C86C1-8D3B-40C5-9EDC-2EE4D5F386D1}" cxnId="{20C803C0-F356-4E32-9078-EF0017CC7385}" type="parTrans">
      <dgm:prSet/>
      <dgm:spPr/>
      <dgm:t>
        <a:bodyPr/>
        <a:lstStyle/>
        <a:p>
          <a:endParaRPr lang="zh-CN" altLang="en-US"/>
        </a:p>
      </dgm:t>
    </dgm:pt>
    <dgm:pt modelId="{E71CB000-DA61-41E3-8489-034910B917C4}" cxnId="{20C803C0-F356-4E32-9078-EF0017CC7385}" type="sibTrans">
      <dgm:prSet/>
      <dgm:spPr/>
      <dgm:t>
        <a:bodyPr/>
        <a:lstStyle/>
        <a:p>
          <a:endParaRPr lang="zh-CN" altLang="en-US"/>
        </a:p>
      </dgm:t>
    </dgm:pt>
    <dgm:pt modelId="{BDD427B9-1E56-448D-B01F-BC26282FAEF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牌堆、手牌、弃牌</a:t>
          </a:r>
        </a:p>
      </dgm:t>
    </dgm:pt>
    <dgm:pt modelId="{F3DBED0D-826E-4346-896C-667850355ABB}" cxnId="{56D9F278-26DD-4620-8A5C-09318B3B994E}" type="parTrans">
      <dgm:prSet/>
      <dgm:spPr/>
      <dgm:t>
        <a:bodyPr/>
        <a:lstStyle/>
        <a:p>
          <a:endParaRPr lang="zh-CN" altLang="en-US"/>
        </a:p>
      </dgm:t>
    </dgm:pt>
    <dgm:pt modelId="{7B41C154-5FC7-46C1-95A0-04B7CE094CD7}" cxnId="{56D9F278-26DD-4620-8A5C-09318B3B994E}" type="sibTrans">
      <dgm:prSet/>
      <dgm:spPr/>
      <dgm:t>
        <a:bodyPr/>
        <a:lstStyle/>
        <a:p>
          <a:endParaRPr lang="zh-CN" altLang="en-US"/>
        </a:p>
      </dgm:t>
    </dgm:pt>
    <dgm:pt modelId="{4CB302A0-732D-44FD-B70E-1B0D9CE991E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战棋系统</a:t>
          </a:r>
        </a:p>
      </dgm:t>
    </dgm:pt>
    <dgm:pt modelId="{99F9EF2A-B65E-485A-8D10-2EF0EDBFF030}" cxnId="{5EB4143B-C3CF-4371-8E8D-FD013E5692A1}" type="parTrans">
      <dgm:prSet/>
      <dgm:spPr/>
      <dgm:t>
        <a:bodyPr/>
        <a:lstStyle/>
        <a:p>
          <a:endParaRPr lang="zh-CN" altLang="en-US"/>
        </a:p>
      </dgm:t>
    </dgm:pt>
    <dgm:pt modelId="{C9217758-FB3E-4CD1-B652-F18B3A6060C3}" cxnId="{5EB4143B-C3CF-4371-8E8D-FD013E5692A1}" type="sibTrans">
      <dgm:prSet/>
      <dgm:spPr/>
      <dgm:t>
        <a:bodyPr/>
        <a:lstStyle/>
        <a:p>
          <a:endParaRPr lang="zh-CN" altLang="en-US"/>
        </a:p>
      </dgm:t>
    </dgm:pt>
    <dgm:pt modelId="{1B6A8A81-F6C4-4CDA-8215-B69084418EFF}">
      <dgm:prSet/>
      <dgm:spPr/>
      <dgm:t>
        <a:bodyPr/>
        <a:lstStyle/>
        <a:p>
          <a:r>
            <a:rPr lang="zh-CN" altLang="en-US" dirty="0"/>
            <a:t>点击移动</a:t>
          </a:r>
          <a:endParaRPr altLang="en-US" dirty="0"/>
        </a:p>
      </dgm:t>
    </dgm:pt>
    <dgm:pt modelId="{F8286566-4565-441C-BD05-92976F89E79F}" cxnId="{905187C4-993C-48FB-9340-3CBEA248BB36}" type="parTrans">
      <dgm:prSet/>
      <dgm:spPr/>
      <dgm:t>
        <a:bodyPr/>
        <a:lstStyle/>
        <a:p>
          <a:endParaRPr lang="zh-CN" altLang="en-US"/>
        </a:p>
      </dgm:t>
    </dgm:pt>
    <dgm:pt modelId="{AC449A73-F8E2-41EB-8E57-00EDF91C7EF8}" cxnId="{905187C4-993C-48FB-9340-3CBEA248BB36}" type="sibTrans">
      <dgm:prSet/>
      <dgm:spPr/>
      <dgm:t>
        <a:bodyPr/>
        <a:lstStyle/>
        <a:p>
          <a:endParaRPr lang="zh-CN" altLang="en-US"/>
        </a:p>
      </dgm:t>
    </dgm:pt>
    <dgm:pt modelId="{4094E867-23F9-43CF-90F5-2A13FE5FE4CA}">
      <dgm:prSet/>
      <dgm:spPr/>
      <dgm:t>
        <a:bodyPr/>
        <a:lstStyle/>
        <a:p>
          <a:r>
            <a:rPr lang="zh-CN" altLang="en-US" dirty="0"/>
            <a:t>点击出牌</a:t>
          </a:r>
          <a:endParaRPr altLang="en-US" dirty="0"/>
        </a:p>
      </dgm:t>
    </dgm:pt>
    <dgm:pt modelId="{7D257974-B8BE-4284-9F32-3EB3F756939D}" cxnId="{77EC8317-20AD-4598-9993-C22B4A705134}" type="parTrans">
      <dgm:prSet/>
      <dgm:spPr/>
      <dgm:t>
        <a:bodyPr/>
        <a:lstStyle/>
        <a:p>
          <a:endParaRPr lang="zh-CN" altLang="en-US"/>
        </a:p>
      </dgm:t>
    </dgm:pt>
    <dgm:pt modelId="{3B417B51-76BE-490D-A4ED-078CB10ECD4D}" cxnId="{77EC8317-20AD-4598-9993-C22B4A705134}" type="sibTrans">
      <dgm:prSet/>
      <dgm:spPr/>
      <dgm:t>
        <a:bodyPr/>
        <a:lstStyle/>
        <a:p>
          <a:endParaRPr lang="zh-CN" altLang="en-US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Lbl="node1" presStyleIdx="0" presStyleCnt="5"/>
      <dgm:spPr/>
    </dgm:pt>
    <dgm:pt modelId="{CE974068-7363-48BA-8A56-58FC71B522DC}" type="pres">
      <dgm:prSet presAssocID="{CECC35F0-40B5-460D-A737-FC2ACF235663}" presName="visible" presStyleLbl="node1" presStyleIdx="0" presStyleCnt="5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CFE719B1-FDDF-4968-9D26-52CE098EA344}" type="pres">
      <dgm:prSet presAssocID="{A2D4F7F4-4D7B-4483-B239-95405595478C}" presName="Name25" presStyleLbl="parChTrans1D1" presStyleIdx="0" presStyleCnt="4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Lbl="revTx" presStyleIdx="0" presStyleCnt="4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4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Lbl="revTx" presStyleIdx="1" presStyleCnt="4">
        <dgm:presLayoutVars>
          <dgm:bulletEnabled val="1"/>
        </dgm:presLayoutVars>
      </dgm:prSet>
      <dgm:spPr/>
    </dgm:pt>
    <dgm:pt modelId="{863C0671-E2AB-40BD-AF6E-9FA09F369FF0}" type="pres">
      <dgm:prSet presAssocID="{A8B9A657-6E7B-4ED3-AB00-98E9F913A785}" presName="Name25" presStyleLbl="parChTrans1D1" presStyleIdx="2" presStyleCnt="4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Lbl="revTx" presStyleIdx="2" presStyleCnt="4">
        <dgm:presLayoutVars>
          <dgm:bulletEnabled val="1"/>
        </dgm:presLayoutVars>
      </dgm:prSet>
      <dgm:spPr/>
    </dgm:pt>
    <dgm:pt modelId="{968F913D-56B7-4616-9049-33CEBC55C865}" type="pres">
      <dgm:prSet presAssocID="{99F9EF2A-B65E-485A-8D10-2EF0EDBFF030}" presName="Name25" presStyleLbl="parChTrans1D1" presStyleIdx="3" presStyleCnt="4"/>
      <dgm:spPr/>
    </dgm:pt>
    <dgm:pt modelId="{A1182331-847C-4BB2-9C5F-4C951ADA24AB}" type="pres">
      <dgm:prSet presAssocID="{4CB302A0-732D-44FD-B70E-1B0D9CE991E1}" presName="node" presStyleCnt="0"/>
      <dgm:spPr/>
    </dgm:pt>
    <dgm:pt modelId="{55CE79F0-7751-4EB6-87E6-90931F53208C}" type="pres">
      <dgm:prSet presAssocID="{4CB302A0-732D-44FD-B70E-1B0D9CE991E1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C1735A6A-BEDF-4DE5-991D-8C9368B4B769}" type="pres">
      <dgm:prSet presAssocID="{4CB302A0-732D-44FD-B70E-1B0D9CE991E1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79837902-7DB3-412D-A69A-1F2569DB45D1}" type="presOf" srcId="{361BA5B7-354B-4EAC-B26A-B7FD60556191}" destId="{A27E8F25-3FF6-4BDB-AC60-BAC2D7C34B3C}" srcOrd="0" destOrd="0" presId="urn:microsoft.com/office/officeart/2005/8/layout/radial2#1"/>
    <dgm:cxn modelId="{B8245609-D3EC-4CF4-84E5-2455354915D4}" type="presOf" srcId="{5517B846-E84C-4864-89B5-1273D93BC899}" destId="{B9FD9A9B-F5B2-41C6-AA4C-23B98CB4FBF3}" srcOrd="0" destOrd="0" presId="urn:microsoft.com/office/officeart/2005/8/layout/radial2#1"/>
    <dgm:cxn modelId="{4E535212-037E-466F-973B-E7D453A1C92B}" type="presOf" srcId="{99F9EF2A-B65E-485A-8D10-2EF0EDBFF030}" destId="{968F913D-56B7-4616-9049-33CEBC55C865}" srcOrd="0" destOrd="0" presId="urn:microsoft.com/office/officeart/2005/8/layout/radial2#1"/>
    <dgm:cxn modelId="{645CCD16-B7AA-405F-AB54-F26491C17E67}" type="presOf" srcId="{A2D4F7F4-4D7B-4483-B239-95405595478C}" destId="{CFE719B1-FDDF-4968-9D26-52CE098EA344}" srcOrd="0" destOrd="0" presId="urn:microsoft.com/office/officeart/2005/8/layout/radial2#1"/>
    <dgm:cxn modelId="{77EC8317-20AD-4598-9993-C22B4A705134}" srcId="{4CB302A0-732D-44FD-B70E-1B0D9CE991E1}" destId="{4094E867-23F9-43CF-90F5-2A13FE5FE4CA}" srcOrd="1" destOrd="0" parTransId="{7D257974-B8BE-4284-9F32-3EB3F756939D}" sibTransId="{3B417B51-76BE-490D-A4ED-078CB10ECD4D}"/>
    <dgm:cxn modelId="{FF608618-F2AF-4998-9BEA-52F43AB8F1DE}" type="presOf" srcId="{919B0E3A-CDEA-42FC-B66E-397405DAE14B}" destId="{22A9452E-DB9D-4347-9D41-D29067BCCCC1}" srcOrd="0" destOrd="0" presId="urn:microsoft.com/office/officeart/2005/8/layout/radial2#1"/>
    <dgm:cxn modelId="{0177EF24-67F7-4385-BA40-F9154484EB5F}" srcId="{5517B846-E84C-4864-89B5-1273D93BC899}" destId="{1A032ECB-EAED-4D33-8C43-9B920661EB59}" srcOrd="1" destOrd="0" parTransId="{5ACCD062-C17B-4D2C-9F7A-EC5D23634D94}" sibTransId="{99EF23E2-3AF0-45B3-A605-A4AC895109B1}"/>
    <dgm:cxn modelId="{6B4E3E27-C9B5-437E-BFB4-ABA53779C27D}" srcId="{CECC35F0-40B5-460D-A737-FC2ACF235663}" destId="{5517B846-E84C-4864-89B5-1273D93BC899}" srcOrd="0" destOrd="0" parTransId="{A2D4F7F4-4D7B-4483-B239-95405595478C}" sibTransId="{2B544C9C-8E05-42F5-9212-6599E4B2ECE4}"/>
    <dgm:cxn modelId="{0508722A-FE7D-4598-9FB2-2DD2852DB349}" srcId="{E400A229-425E-4517-A4E8-259BA4F1D641}" destId="{4FBF17ED-A3A7-44A5-9400-F02617DCC462}" srcOrd="1" destOrd="0" parTransId="{6603C22B-45C2-4623-9161-59C92CDB3E31}" sibTransId="{591E1687-A7BA-4347-8502-2748FFDBEF96}"/>
    <dgm:cxn modelId="{BC433F3A-0F03-4D4A-8558-F08FD22B3F32}" srcId="{CECC35F0-40B5-460D-A737-FC2ACF235663}" destId="{E4931E8F-11B9-4A4A-B71C-F4F8CBF2A501}" srcOrd="2" destOrd="0" parTransId="{A8B9A657-6E7B-4ED3-AB00-98E9F913A785}" sibTransId="{18A58144-A08A-4AA2-87B4-A1B3BEF9B79D}"/>
    <dgm:cxn modelId="{5EB4143B-C3CF-4371-8E8D-FD013E5692A1}" srcId="{CECC35F0-40B5-460D-A737-FC2ACF235663}" destId="{4CB302A0-732D-44FD-B70E-1B0D9CE991E1}" srcOrd="3" destOrd="0" parTransId="{99F9EF2A-B65E-485A-8D10-2EF0EDBFF030}" sibTransId="{C9217758-FB3E-4CD1-B652-F18B3A6060C3}"/>
    <dgm:cxn modelId="{7724BE6F-ABDE-4F4C-A463-54679D243DC3}" type="presOf" srcId="{A8B9A657-6E7B-4ED3-AB00-98E9F913A785}" destId="{863C0671-E2AB-40BD-AF6E-9FA09F369FF0}" srcOrd="0" destOrd="0" presId="urn:microsoft.com/office/officeart/2005/8/layout/radial2#1"/>
    <dgm:cxn modelId="{C562D952-0766-4CE0-B0D9-4659A0DF5214}" type="presOf" srcId="{CECC35F0-40B5-460D-A737-FC2ACF235663}" destId="{68BD68BC-1A6F-4897-AE58-D220871191CC}" srcOrd="0" destOrd="0" presId="urn:microsoft.com/office/officeart/2005/8/layout/radial2#1"/>
    <dgm:cxn modelId="{56D9F278-26DD-4620-8A5C-09318B3B994E}" srcId="{E4931E8F-11B9-4A4A-B71C-F4F8CBF2A501}" destId="{BDD427B9-1E56-448D-B01F-BC26282FAEFB}" srcOrd="1" destOrd="0" parTransId="{F3DBED0D-826E-4346-896C-667850355ABB}" sibTransId="{7B41C154-5FC7-46C1-95A0-04B7CE094CD7}"/>
    <dgm:cxn modelId="{69F6BF8A-1619-4685-8998-C5F8A635111E}" type="presOf" srcId="{4CB302A0-732D-44FD-B70E-1B0D9CE991E1}" destId="{55CE79F0-7751-4EB6-87E6-90931F53208C}" srcOrd="0" destOrd="0" presId="urn:microsoft.com/office/officeart/2005/8/layout/radial2#1"/>
    <dgm:cxn modelId="{C1285A9E-8F97-4469-9CAE-8FA08CF89F34}" type="presOf" srcId="{DCD7ECA2-2D44-4DD3-A485-E68F87783744}" destId="{4B22126E-6F7A-4ADB-A489-ACBD46EA330A}" srcOrd="0" destOrd="0" presId="urn:microsoft.com/office/officeart/2005/8/layout/radial2#1"/>
    <dgm:cxn modelId="{4ACF53A5-46EC-43A4-A591-292F4B1C9682}" srcId="{5517B846-E84C-4864-89B5-1273D93BC899}" destId="{DCD7ECA2-2D44-4DD3-A485-E68F87783744}" srcOrd="0" destOrd="0" parTransId="{01D15587-7CA2-411A-BE30-B5D76E9735EB}" sibTransId="{D9EBDF9D-6177-42D1-A920-D45BC9B43FC5}"/>
    <dgm:cxn modelId="{AF9495B4-A4FF-4E7A-81A3-755421C75C67}" type="presOf" srcId="{4FBF17ED-A3A7-44A5-9400-F02617DCC462}" destId="{22A9452E-DB9D-4347-9D41-D29067BCCCC1}" srcOrd="0" destOrd="1" presId="urn:microsoft.com/office/officeart/2005/8/layout/radial2#1"/>
    <dgm:cxn modelId="{20C803C0-F356-4E32-9078-EF0017CC7385}" srcId="{E4931E8F-11B9-4A4A-B71C-F4F8CBF2A501}" destId="{361BA5B7-354B-4EAC-B26A-B7FD60556191}" srcOrd="0" destOrd="0" parTransId="{207C86C1-8D3B-40C5-9EDC-2EE4D5F386D1}" sibTransId="{E71CB000-DA61-41E3-8489-034910B917C4}"/>
    <dgm:cxn modelId="{905187C4-993C-48FB-9340-3CBEA248BB36}" srcId="{4CB302A0-732D-44FD-B70E-1B0D9CE991E1}" destId="{1B6A8A81-F6C4-4CDA-8215-B69084418EFF}" srcOrd="0" destOrd="0" parTransId="{F8286566-4565-441C-BD05-92976F89E79F}" sibTransId="{AC449A73-F8E2-41EB-8E57-00EDF91C7EF8}"/>
    <dgm:cxn modelId="{F8FCD6C7-1F68-4415-A958-CEBA60EDE3DE}" type="presOf" srcId="{1A032ECB-EAED-4D33-8C43-9B920661EB59}" destId="{4B22126E-6F7A-4ADB-A489-ACBD46EA330A}" srcOrd="0" destOrd="1" presId="urn:microsoft.com/office/officeart/2005/8/layout/radial2#1"/>
    <dgm:cxn modelId="{6CFCFDCC-F802-44F4-B203-560FC90890F3}" srcId="{E400A229-425E-4517-A4E8-259BA4F1D641}" destId="{919B0E3A-CDEA-42FC-B66E-397405DAE14B}" srcOrd="0" destOrd="0" parTransId="{765A7463-79A9-413A-8CAF-6C8736DF737E}" sibTransId="{80820266-7227-487E-A6BE-5F11438118AA}"/>
    <dgm:cxn modelId="{A109D3D0-4069-42BC-826B-724BA57AE3F7}" type="presOf" srcId="{744BE3E2-E194-42E7-941A-C0F41144EE1E}" destId="{DB5F8B40-7FFB-4BF2-AB97-4DD23BBB3CB3}" srcOrd="0" destOrd="0" presId="urn:microsoft.com/office/officeart/2005/8/layout/radial2#1"/>
    <dgm:cxn modelId="{BB0207DD-7FAF-49D5-BA03-2ADCAB70A6DF}" type="presOf" srcId="{E4931E8F-11B9-4A4A-B71C-F4F8CBF2A501}" destId="{A4594B93-3116-410F-A9B6-83291B1F28AD}" srcOrd="0" destOrd="0" presId="urn:microsoft.com/office/officeart/2005/8/layout/radial2#1"/>
    <dgm:cxn modelId="{1A7324EF-EEAF-4816-9B75-7F4E1291CF2D}" type="presOf" srcId="{BDD427B9-1E56-448D-B01F-BC26282FAEFB}" destId="{A27E8F25-3FF6-4BDB-AC60-BAC2D7C34B3C}" srcOrd="0" destOrd="1" presId="urn:microsoft.com/office/officeart/2005/8/layout/radial2#1"/>
    <dgm:cxn modelId="{2AF424EF-DBD4-4564-BB59-5C0C2D2C9D87}" type="presOf" srcId="{4094E867-23F9-43CF-90F5-2A13FE5FE4CA}" destId="{C1735A6A-BEDF-4DE5-991D-8C9368B4B769}" srcOrd="0" destOrd="1" presId="urn:microsoft.com/office/officeart/2005/8/layout/radial2#1"/>
    <dgm:cxn modelId="{C614F8F0-4176-46F8-BA96-45D5FAC72F4F}" type="presOf" srcId="{E400A229-425E-4517-A4E8-259BA4F1D641}" destId="{8C52F264-3E24-4EC4-9000-82B4D521C9E0}" srcOrd="0" destOrd="0" presId="urn:microsoft.com/office/officeart/2005/8/layout/radial2#1"/>
    <dgm:cxn modelId="{F1C9E0FB-4C92-4D0A-A9F1-55B0CD3A3981}" type="presOf" srcId="{1B6A8A81-F6C4-4CDA-8215-B69084418EFF}" destId="{C1735A6A-BEDF-4DE5-991D-8C9368B4B769}" srcOrd="0" destOrd="0" presId="urn:microsoft.com/office/officeart/2005/8/layout/radial2#1"/>
    <dgm:cxn modelId="{38A9EDFE-A8CE-489B-9DCF-5677C80D8FE7}" srcId="{CECC35F0-40B5-460D-A737-FC2ACF235663}" destId="{E400A229-425E-4517-A4E8-259BA4F1D641}" srcOrd="1" destOrd="0" parTransId="{744BE3E2-E194-42E7-941A-C0F41144EE1E}" sibTransId="{34CF2285-61E3-46B7-8454-DD4724942BE4}"/>
    <dgm:cxn modelId="{21AC7D85-6C13-4E56-8C15-98870BAC35DF}" type="presParOf" srcId="{68BD68BC-1A6F-4897-AE58-D220871191CC}" destId="{DF7CCDCB-1FEF-446D-879C-7B573A150A85}" srcOrd="0" destOrd="0" presId="urn:microsoft.com/office/officeart/2005/8/layout/radial2#1"/>
    <dgm:cxn modelId="{02A05EDA-2BB0-4CB0-AFE7-D71B04031816}" type="presParOf" srcId="{DF7CCDCB-1FEF-446D-879C-7B573A150A85}" destId="{42504826-0B2E-42B2-89E0-6C444D015311}" srcOrd="0" destOrd="0" presId="urn:microsoft.com/office/officeart/2005/8/layout/radial2#1"/>
    <dgm:cxn modelId="{ABD2828E-4CF6-485E-9F68-13C1D8A792B1}" type="presParOf" srcId="{42504826-0B2E-42B2-89E0-6C444D015311}" destId="{85032AF7-CC0A-43B1-ADBC-12E888570430}" srcOrd="0" destOrd="0" presId="urn:microsoft.com/office/officeart/2005/8/layout/radial2#1"/>
    <dgm:cxn modelId="{473D0CB7-6C4A-4AB3-AE39-7DF38A085C4A}" type="presParOf" srcId="{42504826-0B2E-42B2-89E0-6C444D015311}" destId="{CE974068-7363-48BA-8A56-58FC71B522DC}" srcOrd="1" destOrd="0" presId="urn:microsoft.com/office/officeart/2005/8/layout/radial2#1"/>
    <dgm:cxn modelId="{9D0A74E7-D289-47E6-8155-CC92B498435D}" type="presParOf" srcId="{DF7CCDCB-1FEF-446D-879C-7B573A150A85}" destId="{CFE719B1-FDDF-4968-9D26-52CE098EA344}" srcOrd="1" destOrd="0" presId="urn:microsoft.com/office/officeart/2005/8/layout/radial2#1"/>
    <dgm:cxn modelId="{C87CC92C-48EF-4FE8-ADAA-D3EB4C50DDBE}" type="presParOf" srcId="{DF7CCDCB-1FEF-446D-879C-7B573A150A85}" destId="{269D1A46-C3B2-412B-A63B-90077459CAEC}" srcOrd="2" destOrd="0" presId="urn:microsoft.com/office/officeart/2005/8/layout/radial2#1"/>
    <dgm:cxn modelId="{60EC334D-E3F3-4EE3-8F45-06EBCEBBB475}" type="presParOf" srcId="{269D1A46-C3B2-412B-A63B-90077459CAEC}" destId="{B9FD9A9B-F5B2-41C6-AA4C-23B98CB4FBF3}" srcOrd="0" destOrd="0" presId="urn:microsoft.com/office/officeart/2005/8/layout/radial2#1"/>
    <dgm:cxn modelId="{757C5067-1773-4163-8B44-F09C8D6EE990}" type="presParOf" srcId="{269D1A46-C3B2-412B-A63B-90077459CAEC}" destId="{4B22126E-6F7A-4ADB-A489-ACBD46EA330A}" srcOrd="1" destOrd="0" presId="urn:microsoft.com/office/officeart/2005/8/layout/radial2#1"/>
    <dgm:cxn modelId="{A777C537-D8B5-4369-BF50-2095445EB509}" type="presParOf" srcId="{DF7CCDCB-1FEF-446D-879C-7B573A150A85}" destId="{DB5F8B40-7FFB-4BF2-AB97-4DD23BBB3CB3}" srcOrd="3" destOrd="0" presId="urn:microsoft.com/office/officeart/2005/8/layout/radial2#1"/>
    <dgm:cxn modelId="{AFC20B10-7D60-4F86-B2B4-8D6416953F90}" type="presParOf" srcId="{DF7CCDCB-1FEF-446D-879C-7B573A150A85}" destId="{66D0D311-5AB8-4EC8-ABBC-B19EB1C7F0C4}" srcOrd="4" destOrd="0" presId="urn:microsoft.com/office/officeart/2005/8/layout/radial2#1"/>
    <dgm:cxn modelId="{0D641743-1565-4E92-B112-7C721468578F}" type="presParOf" srcId="{66D0D311-5AB8-4EC8-ABBC-B19EB1C7F0C4}" destId="{8C52F264-3E24-4EC4-9000-82B4D521C9E0}" srcOrd="0" destOrd="0" presId="urn:microsoft.com/office/officeart/2005/8/layout/radial2#1"/>
    <dgm:cxn modelId="{B3A2B62D-1F3D-4C7B-9875-C36C3B4F5B0F}" type="presParOf" srcId="{66D0D311-5AB8-4EC8-ABBC-B19EB1C7F0C4}" destId="{22A9452E-DB9D-4347-9D41-D29067BCCCC1}" srcOrd="1" destOrd="0" presId="urn:microsoft.com/office/officeart/2005/8/layout/radial2#1"/>
    <dgm:cxn modelId="{92AC7D38-0191-4458-98EF-D94F794AB6FC}" type="presParOf" srcId="{DF7CCDCB-1FEF-446D-879C-7B573A150A85}" destId="{863C0671-E2AB-40BD-AF6E-9FA09F369FF0}" srcOrd="5" destOrd="0" presId="urn:microsoft.com/office/officeart/2005/8/layout/radial2#1"/>
    <dgm:cxn modelId="{50ECF3AF-C14B-403A-9D8F-FD7924DBECED}" type="presParOf" srcId="{DF7CCDCB-1FEF-446D-879C-7B573A150A85}" destId="{A2B55D64-F506-4444-9F04-08EB2F045FE5}" srcOrd="6" destOrd="0" presId="urn:microsoft.com/office/officeart/2005/8/layout/radial2#1"/>
    <dgm:cxn modelId="{2FE6C3C1-E1DB-4D68-BEB0-DDFCD868DC11}" type="presParOf" srcId="{A2B55D64-F506-4444-9F04-08EB2F045FE5}" destId="{A4594B93-3116-410F-A9B6-83291B1F28AD}" srcOrd="0" destOrd="0" presId="urn:microsoft.com/office/officeart/2005/8/layout/radial2#1"/>
    <dgm:cxn modelId="{4D3A7F9C-D8EA-411F-A35C-50CDC97961DB}" type="presParOf" srcId="{A2B55D64-F506-4444-9F04-08EB2F045FE5}" destId="{A27E8F25-3FF6-4BDB-AC60-BAC2D7C34B3C}" srcOrd="1" destOrd="0" presId="urn:microsoft.com/office/officeart/2005/8/layout/radial2#1"/>
    <dgm:cxn modelId="{4DBB869E-4992-4F60-9196-88C801BD371A}" type="presParOf" srcId="{DF7CCDCB-1FEF-446D-879C-7B573A150A85}" destId="{968F913D-56B7-4616-9049-33CEBC55C865}" srcOrd="7" destOrd="0" presId="urn:microsoft.com/office/officeart/2005/8/layout/radial2#1"/>
    <dgm:cxn modelId="{E0C91E63-0A4C-44F0-A6B4-14F1A501FCC3}" type="presParOf" srcId="{DF7CCDCB-1FEF-446D-879C-7B573A150A85}" destId="{A1182331-847C-4BB2-9C5F-4C951ADA24AB}" srcOrd="8" destOrd="0" presId="urn:microsoft.com/office/officeart/2005/8/layout/radial2#1"/>
    <dgm:cxn modelId="{337836CD-71B1-4B23-8834-6A9C9C15381F}" type="presParOf" srcId="{A1182331-847C-4BB2-9C5F-4C951ADA24AB}" destId="{55CE79F0-7751-4EB6-87E6-90931F53208C}" srcOrd="0" destOrd="0" presId="urn:microsoft.com/office/officeart/2005/8/layout/radial2#1"/>
    <dgm:cxn modelId="{6F7F87F0-2E4C-46EF-BF08-E8D7BC69E21C}" type="presParOf" srcId="{A1182331-847C-4BB2-9C5F-4C951ADA24AB}" destId="{C1735A6A-BEDF-4DE5-991D-8C9368B4B769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21387" cy="4798192"/>
        <a:chOff x="0" y="0"/>
        <a:chExt cx="10521387" cy="4798192"/>
      </a:xfrm>
    </dsp:grpSpPr>
    <dsp:sp modelId="{CFE719B1-FDDF-4968-9D26-52CE098EA344}">
      <dsp:nvSpPr>
        <dsp:cNvPr id="5" name="任意多边形 4"/>
        <dsp:cNvSpPr/>
      </dsp:nvSpPr>
      <dsp:spPr bwMode="white">
        <a:xfrm>
          <a:off x="3805220" y="1411016"/>
          <a:ext cx="977657" cy="30275"/>
        </a:xfrm>
        <a:custGeom>
          <a:avLst/>
          <a:gdLst/>
          <a:ahLst/>
          <a:cxnLst/>
          <a:pathLst>
            <a:path w="1540" h="48">
              <a:moveTo>
                <a:pt x="401" y="700"/>
              </a:moveTo>
              <a:lnTo>
                <a:pt x="1138" y="-65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05220" y="1411016"/>
        <a:ext cx="977657" cy="30275"/>
      </dsp:txXfrm>
    </dsp:sp>
    <dsp:sp modelId="{DB5F8B40-7FFB-4BF2-AB97-4DD23BBB3CB3}">
      <dsp:nvSpPr>
        <dsp:cNvPr id="8" name="任意多边形 7"/>
        <dsp:cNvSpPr/>
      </dsp:nvSpPr>
      <dsp:spPr bwMode="white">
        <a:xfrm>
          <a:off x="4313577" y="2025565"/>
          <a:ext cx="684499" cy="30275"/>
        </a:xfrm>
        <a:custGeom>
          <a:avLst/>
          <a:gdLst/>
          <a:ahLst/>
          <a:cxnLst/>
          <a:pathLst>
            <a:path w="1078" h="48">
              <a:moveTo>
                <a:pt x="39" y="225"/>
              </a:moveTo>
              <a:lnTo>
                <a:pt x="1039" y="-17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13577" y="2025565"/>
        <a:ext cx="684499" cy="30275"/>
      </dsp:txXfrm>
    </dsp:sp>
    <dsp:sp modelId="{863C0671-E2AB-40BD-AF6E-9FA09F369FF0}">
      <dsp:nvSpPr>
        <dsp:cNvPr id="11" name="任意多边形 10"/>
        <dsp:cNvSpPr/>
      </dsp:nvSpPr>
      <dsp:spPr bwMode="white">
        <a:xfrm>
          <a:off x="4313577" y="2742352"/>
          <a:ext cx="684499" cy="30275"/>
        </a:xfrm>
        <a:custGeom>
          <a:avLst/>
          <a:gdLst/>
          <a:ahLst/>
          <a:cxnLst/>
          <a:pathLst>
            <a:path w="1078" h="48">
              <a:moveTo>
                <a:pt x="39" y="-177"/>
              </a:moveTo>
              <a:lnTo>
                <a:pt x="1039" y="22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13577" y="2742352"/>
        <a:ext cx="684499" cy="30275"/>
      </dsp:txXfrm>
    </dsp:sp>
    <dsp:sp modelId="{968F913D-56B7-4616-9049-33CEBC55C865}">
      <dsp:nvSpPr>
        <dsp:cNvPr id="14" name="任意多边形 13"/>
        <dsp:cNvSpPr/>
      </dsp:nvSpPr>
      <dsp:spPr bwMode="white">
        <a:xfrm>
          <a:off x="3805220" y="3356901"/>
          <a:ext cx="977657" cy="30275"/>
        </a:xfrm>
        <a:custGeom>
          <a:avLst/>
          <a:gdLst/>
          <a:ahLst/>
          <a:cxnLst/>
          <a:pathLst>
            <a:path w="1540" h="48">
              <a:moveTo>
                <a:pt x="401" y="-652"/>
              </a:moveTo>
              <a:lnTo>
                <a:pt x="1138" y="70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05220" y="3356901"/>
        <a:ext cx="977657" cy="30275"/>
      </dsp:txXfrm>
    </dsp:sp>
    <dsp:sp modelId="{CE974068-7363-48BA-8A56-58FC71B522DC}">
      <dsp:nvSpPr>
        <dsp:cNvPr id="4" name="椭圆 3"/>
        <dsp:cNvSpPr/>
      </dsp:nvSpPr>
      <dsp:spPr bwMode="white">
        <a:xfrm>
          <a:off x="2878659" y="1514273"/>
          <a:ext cx="1769647" cy="1769647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78659" y="1514273"/>
        <a:ext cx="1769647" cy="1769647"/>
      </dsp:txXfrm>
    </dsp:sp>
    <dsp:sp modelId="{B9FD9A9B-F5B2-41C6-AA4C-23B98CB4FBF3}">
      <dsp:nvSpPr>
        <dsp:cNvPr id="6" name="椭圆 5"/>
        <dsp:cNvSpPr/>
      </dsp:nvSpPr>
      <dsp:spPr bwMode="white">
        <a:xfrm>
          <a:off x="4251360" y="0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战斗关卡</a:t>
          </a:r>
        </a:p>
      </dsp:txBody>
      <dsp:txXfrm>
        <a:off x="4251360" y="0"/>
        <a:ext cx="1061788" cy="1061788"/>
      </dsp:txXfrm>
    </dsp:sp>
    <dsp:sp modelId="{4B22126E-6F7A-4ADB-A489-ACBD46EA330A}">
      <dsp:nvSpPr>
        <dsp:cNvPr id="7" name="矩形 6"/>
        <dsp:cNvSpPr/>
      </dsp:nvSpPr>
      <dsp:spPr bwMode="white">
        <a:xfrm>
          <a:off x="5419326" y="0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螺母楼前</a:t>
          </a:r>
          <a:r>
            <a:rPr lang="en-US" altLang="zh-CN" dirty="0">
              <a:solidFill>
                <a:schemeClr val="tx1"/>
              </a:solidFill>
            </a:rPr>
            <a:t>100</a:t>
          </a:r>
          <a:r>
            <a:rPr lang="zh-CN" altLang="en-US" dirty="0">
              <a:solidFill>
                <a:schemeClr val="tx1"/>
              </a:solidFill>
            </a:rPr>
            <a:t>层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</a:rPr>
            <a:t>10</a:t>
          </a:r>
          <a:r>
            <a:rPr lang="zh-CN" altLang="en-US" dirty="0">
              <a:solidFill>
                <a:schemeClr val="tx1"/>
              </a:solidFill>
            </a:rPr>
            <a:t>个不同的主题</a:t>
          </a:r>
          <a:endParaRPr>
            <a:solidFill>
              <a:schemeClr val="tx1"/>
            </a:solidFill>
          </a:endParaRPr>
        </a:p>
      </dsp:txBody>
      <dsp:txXfrm>
        <a:off x="5419326" y="0"/>
        <a:ext cx="1592682" cy="1061788"/>
      </dsp:txXfrm>
    </dsp:sp>
    <dsp:sp modelId="{8C52F264-3E24-4EC4-9000-82B4D521C9E0}">
      <dsp:nvSpPr>
        <dsp:cNvPr id="9" name="椭圆 8"/>
        <dsp:cNvSpPr/>
      </dsp:nvSpPr>
      <dsp:spPr bwMode="white">
        <a:xfrm>
          <a:off x="4935169" y="1184393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BOSS</a:t>
          </a:r>
          <a:r>
            <a:rPr lang="zh-CN" altLang="en-US"/>
            <a:t>关卡</a:t>
          </a:r>
        </a:p>
      </dsp:txBody>
      <dsp:txXfrm>
        <a:off x="4935169" y="1184393"/>
        <a:ext cx="1061788" cy="1061788"/>
      </dsp:txXfrm>
    </dsp:sp>
    <dsp:sp modelId="{22A9452E-DB9D-4347-9D41-D29067BCCCC1}">
      <dsp:nvSpPr>
        <dsp:cNvPr id="10" name="矩形 9"/>
        <dsp:cNvSpPr/>
      </dsp:nvSpPr>
      <dsp:spPr bwMode="white">
        <a:xfrm>
          <a:off x="6103136" y="1184393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螺母楼第</a:t>
          </a:r>
          <a:r>
            <a:rPr lang="en-US" altLang="zh-CN">
              <a:solidFill>
                <a:schemeClr val="tx1"/>
              </a:solidFill>
            </a:rPr>
            <a:t>101</a:t>
          </a:r>
          <a:r>
            <a:rPr lang="zh-CN" altLang="en-US">
              <a:solidFill>
                <a:schemeClr val="tx1"/>
              </a:solidFill>
            </a:rPr>
            <a:t>层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强大的</a:t>
          </a:r>
          <a:r>
            <a:rPr lang="en-US" altLang="zh-CN">
              <a:solidFill>
                <a:schemeClr val="tx1"/>
              </a:solidFill>
            </a:rPr>
            <a:t>BOSS</a:t>
          </a:r>
          <a:endParaRPr lang="zh-CN" altLang="en-US">
            <a:solidFill>
              <a:schemeClr val="tx1"/>
            </a:solidFill>
          </a:endParaRPr>
        </a:p>
      </dsp:txBody>
      <dsp:txXfrm>
        <a:off x="6103136" y="1184393"/>
        <a:ext cx="1592682" cy="1061788"/>
      </dsp:txXfrm>
    </dsp:sp>
    <dsp:sp modelId="{A4594B93-3116-410F-A9B6-83291B1F28AD}">
      <dsp:nvSpPr>
        <dsp:cNvPr id="12" name="椭圆 11"/>
        <dsp:cNvSpPr/>
      </dsp:nvSpPr>
      <dsp:spPr bwMode="white">
        <a:xfrm>
          <a:off x="4935169" y="2552011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卡牌系统</a:t>
          </a:r>
        </a:p>
      </dsp:txBody>
      <dsp:txXfrm>
        <a:off x="4935169" y="2552011"/>
        <a:ext cx="1061788" cy="1061788"/>
      </dsp:txXfrm>
    </dsp:sp>
    <dsp:sp modelId="{A27E8F25-3FF6-4BDB-AC60-BAC2D7C34B3C}">
      <dsp:nvSpPr>
        <dsp:cNvPr id="13" name="矩形 12"/>
        <dsp:cNvSpPr/>
      </dsp:nvSpPr>
      <dsp:spPr bwMode="white">
        <a:xfrm>
          <a:off x="6103136" y="2552011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抽卡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牌堆、手牌、弃牌</a:t>
          </a:r>
          <a:endParaRPr>
            <a:solidFill>
              <a:schemeClr val="tx1"/>
            </a:solidFill>
          </a:endParaRPr>
        </a:p>
      </dsp:txBody>
      <dsp:txXfrm>
        <a:off x="6103136" y="2552011"/>
        <a:ext cx="1592682" cy="1061788"/>
      </dsp:txXfrm>
    </dsp:sp>
    <dsp:sp modelId="{55CE79F0-7751-4EB6-87E6-90931F53208C}">
      <dsp:nvSpPr>
        <dsp:cNvPr id="15" name="椭圆 14"/>
        <dsp:cNvSpPr/>
      </dsp:nvSpPr>
      <dsp:spPr bwMode="white">
        <a:xfrm>
          <a:off x="4251360" y="3736404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战棋系统</a:t>
          </a:r>
        </a:p>
      </dsp:txBody>
      <dsp:txXfrm>
        <a:off x="4251360" y="3736404"/>
        <a:ext cx="1061788" cy="1061788"/>
      </dsp:txXfrm>
    </dsp:sp>
    <dsp:sp modelId="{C1735A6A-BEDF-4DE5-991D-8C9368B4B769}">
      <dsp:nvSpPr>
        <dsp:cNvPr id="16" name="矩形 15"/>
        <dsp:cNvSpPr/>
      </dsp:nvSpPr>
      <dsp:spPr bwMode="white">
        <a:xfrm>
          <a:off x="5419326" y="3736404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点击移动</a:t>
          </a:r>
          <a:endParaRPr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点击出牌</a:t>
          </a:r>
          <a:endParaRPr altLang="en-US" dirty="0">
            <a:solidFill>
              <a:schemeClr val="tx1"/>
            </a:solidFill>
          </a:endParaRPr>
        </a:p>
      </dsp:txBody>
      <dsp:txXfrm>
        <a:off x="5419326" y="3736404"/>
        <a:ext cx="1592682" cy="1061788"/>
      </dsp:txXfrm>
    </dsp:sp>
    <dsp:sp modelId="{85032AF7-CC0A-43B1-ADBC-12E888570430}">
      <dsp:nvSpPr>
        <dsp:cNvPr id="3" name="椭圆 2" hidden="1"/>
        <dsp:cNvSpPr/>
      </dsp:nvSpPr>
      <dsp:spPr>
        <a:xfrm>
          <a:off x="3144106" y="1779720"/>
          <a:ext cx="1238753" cy="1238753"/>
        </a:xfrm>
        <a:prstGeom prst="ellipse">
          <a:avLst/>
        </a:prstGeom>
      </dsp:spPr>
      <dsp:txXfrm>
        <a:off x="3144106" y="1779720"/>
        <a:ext cx="1238753" cy="1238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Unifont" panose="020B0406020202080204" charset="-122"/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Unifont" panose="020B040602020208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</p:grp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6608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>
            <a:normAutofit/>
          </a:bodyPr>
          <a:lstStyle/>
          <a:p>
            <a:r>
              <a:rPr lang="en-US" altLang="zh-CN" dirty="0"/>
              <a:t>IRTA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dirty="0"/>
              <a:t>螺母战记</a:t>
            </a:r>
            <a:r>
              <a:rPr lang="en-US" altLang="zh-CN" dirty="0"/>
              <a:t> / </a:t>
            </a:r>
            <a:r>
              <a:rPr lang="en-US" dirty="0"/>
              <a:t>EESaga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/>
          <a:lstStyle/>
          <a:p>
            <a:r>
              <a:rPr lang="zh-CN" dirty="0"/>
              <a:t>内容简介</a:t>
            </a:r>
            <a:endParaRPr lang="en-US" altLang="zh-CN" dirty="0"/>
          </a:p>
          <a:p>
            <a:r>
              <a:rPr lang="zh-CN" altLang="en-US" dirty="0"/>
              <a:t>主要功能</a:t>
            </a:r>
            <a:endParaRPr lang="en-US" altLang="zh-CN" dirty="0"/>
          </a:p>
          <a:p>
            <a:r>
              <a:rPr lang="zh-CN" altLang="en-US" dirty="0"/>
              <a:t>游戏特色</a:t>
            </a:r>
            <a:endParaRPr lang="en-US" altLang="zh-CN" dirty="0"/>
          </a:p>
          <a:p>
            <a:r>
              <a:rPr lang="zh-CN" altLang="en-US" dirty="0"/>
              <a:t>开发过程</a:t>
            </a:r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Autofit/>
          </a:bodyPr>
          <a:lstStyle/>
          <a:p>
            <a:r>
              <a:rPr sz="2400" dirty="0"/>
              <a:t>《螺母战记》是一款由 @open531 自主研发的箱庭世界策略卡牌战棋游戏。游戏发生在一个被称作「螺母楼」的幻想世界，在这里，被十门核心课选中的人将被授予「万花尺」，导引卡牌之力。你将扮演一位名为「大学生」的神秘角色，在螺母楼的攀登中邂逅性格各异、能力独特的同伴们，和他们一起击败强敌，找回失散的绩点——同时，逐步发掘「鱼骨图」的真相。</a:t>
            </a:r>
            <a:endParaRPr sz="2400" dirty="0"/>
          </a:p>
          <a:p>
            <a:endParaRPr sz="2400" dirty="0"/>
          </a:p>
          <a:p>
            <a:r>
              <a:rPr sz="2400" dirty="0"/>
              <a:t>本软件灵感源自于《杀戮尖塔》、《火焰之纹章》系列、《女神异闻录》系列等游戏。本作品结合了卡牌游戏、战棋游戏、回合制游戏等元素，玩家可以在游戏中体验到不同与其他游戏的战斗策略。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内容简介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3377" y="1608624"/>
          <a:ext cx="10521387" cy="479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主要功能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r>
              <a:rPr lang="zh-CN" altLang="en-US" dirty="0"/>
              <a:t>丰富的内容</a:t>
            </a:r>
            <a:endParaRPr lang="en-US" altLang="zh-CN" dirty="0"/>
          </a:p>
          <a:p>
            <a:pPr lvl="1"/>
            <a:r>
              <a:rPr lang="zh-CN" altLang="en-US" dirty="0"/>
              <a:t>战斗关卡共有 </a:t>
            </a:r>
            <a:r>
              <a:rPr lang="en-US" altLang="zh-CN" dirty="0"/>
              <a:t>10 </a:t>
            </a:r>
            <a:r>
              <a:rPr lang="zh-CN" altLang="en-US" dirty="0"/>
              <a:t>个不同的主题。每 </a:t>
            </a:r>
            <a:r>
              <a:rPr lang="en-US" altLang="zh-CN" dirty="0"/>
              <a:t>10 </a:t>
            </a:r>
            <a:r>
              <a:rPr lang="zh-CN" altLang="en-US" dirty="0"/>
              <a:t>层为一个主题，分别对应电子系的 </a:t>
            </a:r>
            <a:r>
              <a:rPr lang="en-US" altLang="zh-CN" dirty="0"/>
              <a:t>10 </a:t>
            </a:r>
            <a:r>
              <a:rPr lang="zh-CN" altLang="en-US" dirty="0"/>
              <a:t>门核心课。每个主题有特色的敌人。</a:t>
            </a:r>
            <a:endParaRPr lang="zh-CN" altLang="en-US" dirty="0"/>
          </a:p>
          <a:p>
            <a:pPr lvl="1"/>
            <a:r>
              <a:rPr lang="zh-CN" altLang="en-US" dirty="0"/>
              <a:t>共有 </a:t>
            </a:r>
            <a:r>
              <a:rPr lang="en-US" altLang="zh-CN" dirty="0"/>
              <a:t>14 </a:t>
            </a:r>
            <a:r>
              <a:rPr lang="zh-CN" altLang="en-US" dirty="0"/>
              <a:t>种不同的卡牌，搭配可能多。</a:t>
            </a:r>
            <a:endParaRPr lang="en-US" altLang="zh-CN" dirty="0"/>
          </a:p>
          <a:p>
            <a:r>
              <a:rPr lang="zh-CN" altLang="en-US" dirty="0"/>
              <a:t>精彩的玩法</a:t>
            </a:r>
            <a:endParaRPr lang="en-US" altLang="zh-CN" dirty="0"/>
          </a:p>
          <a:p>
            <a:pPr lvl="1"/>
            <a:r>
              <a:rPr lang="en-US" altLang="zh-CN" dirty="0"/>
              <a:t>101 </a:t>
            </a:r>
            <a:r>
              <a:rPr lang="zh-CN" altLang="en-US" dirty="0"/>
              <a:t>层的螺母楼爬塔体验，游戏流程足够长。</a:t>
            </a:r>
            <a:endParaRPr lang="zh-CN" altLang="en-US" dirty="0"/>
          </a:p>
          <a:p>
            <a:pPr lvl="1"/>
            <a:r>
              <a:rPr lang="zh-CN" altLang="en-US" dirty="0"/>
              <a:t>随着游戏流程进行，不断有新队友加入。</a:t>
            </a:r>
            <a:endParaRPr lang="en-US" altLang="zh-CN" dirty="0"/>
          </a:p>
          <a:p>
            <a:pPr lvl="1"/>
            <a:r>
              <a:rPr lang="zh-CN" altLang="en-US" sz="1600" dirty="0"/>
              <a:t>本作品结合了卡牌游戏、战棋游戏、回合制游戏</a:t>
            </a:r>
            <a:r>
              <a:rPr lang="zh-CN" altLang="en-US" sz="1600"/>
              <a:t>等元素，富有创意和游戏性。</a:t>
            </a:r>
            <a:endParaRPr lang="en-US" altLang="zh-CN" sz="1600"/>
          </a:p>
          <a:p>
            <a:pPr lvl="1"/>
            <a:r>
              <a:rPr lang="zh-CN" altLang="en-US" dirty="0"/>
              <a:t>剧情结合生活实际，有亲切感。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游戏特色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835" y="1608455"/>
            <a:ext cx="7574280" cy="4413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0" y="1608455"/>
            <a:ext cx="7593330" cy="4424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5" y="1608455"/>
            <a:ext cx="7575550" cy="441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团队成员积极分工协作，在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上共有 </a:t>
            </a:r>
            <a:r>
              <a:rPr lang="en-US" altLang="zh-CN" sz="2400" dirty="0"/>
              <a:t>300+ commits</a:t>
            </a:r>
            <a:r>
              <a:rPr lang="zh-CN" altLang="en-US" sz="2400" dirty="0"/>
              <a:t>、</a:t>
            </a:r>
            <a:r>
              <a:rPr lang="en-US" altLang="zh-CN" sz="2400" dirty="0"/>
              <a:t>100+ pull requests</a:t>
            </a:r>
            <a:endParaRPr lang="en-US" altLang="zh-CN" sz="2400" dirty="0"/>
          </a:p>
          <a:p>
            <a:r>
              <a:rPr lang="zh-CN" altLang="en-US" sz="2400" dirty="0"/>
              <a:t>采用开源游戏引擎 </a:t>
            </a:r>
            <a:r>
              <a:rPr lang="en-US" altLang="zh-CN" sz="2400" dirty="0"/>
              <a:t>Godot </a:t>
            </a:r>
            <a:r>
              <a:rPr lang="zh-CN" altLang="en-US" sz="2400" dirty="0"/>
              <a:t>制作，</a:t>
            </a:r>
            <a:r>
              <a:rPr lang="en-US" altLang="zh-CN" sz="2400" dirty="0"/>
              <a:t>C# </a:t>
            </a:r>
            <a:r>
              <a:rPr lang="zh-CN" altLang="en-US" sz="2400" dirty="0"/>
              <a:t>编写逻辑</a:t>
            </a:r>
            <a:endParaRPr lang="en-US" altLang="zh-CN" sz="2400" dirty="0"/>
          </a:p>
          <a:p>
            <a:r>
              <a:rPr lang="zh-CN" altLang="en-US" sz="2400" dirty="0"/>
              <a:t>战棋游戏不同于软设中热门的类银河战士恶魔城游戏，开发难度高</a:t>
            </a:r>
            <a:endParaRPr lang="en-US" altLang="zh-CN" sz="2400" dirty="0"/>
          </a:p>
          <a:p>
            <a:r>
              <a:rPr lang="zh-CN" altLang="en-US" sz="2400" dirty="0"/>
              <a:t>游戏素材全部为团队成员自主绘制</a:t>
            </a:r>
            <a:endParaRPr lang="en-US" altLang="zh-CN" sz="2400" dirty="0"/>
          </a:p>
          <a:p>
            <a:r>
              <a:rPr lang="zh-CN" altLang="en-US" sz="2400" dirty="0"/>
              <a:t>成品的全部内容开源共享，在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上收获了 </a:t>
            </a:r>
            <a:r>
              <a:rPr lang="en-US" altLang="zh-CN" sz="2400" dirty="0"/>
              <a:t>Star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开发过程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2024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/>
          <a:p>
            <a:r>
              <a:rPr lang="zh-CN" altLang="en-US" dirty="0"/>
              <a:t>谢谢大家</a:t>
            </a:r>
            <a:br>
              <a:rPr lang="en-US" altLang="zh-CN" dirty="0"/>
            </a:br>
            <a:r>
              <a:rPr lang="en-US" altLang="zh-CN" dirty="0"/>
              <a:t>https://github.com/open531/EESaga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Y2YzQxNjc4ZjI3NzUwMzA3YWVkZTJiZTQ5M2UxM2MifQ=="/>
</p:tagLst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游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演示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Unifont</vt:lpstr>
      <vt:lpstr>Wingdings 2</vt:lpstr>
      <vt:lpstr>微软雅黑</vt:lpstr>
      <vt:lpstr>Arial Unicode MS</vt:lpstr>
      <vt:lpstr>清华简约主题-扁平-16:9</vt:lpstr>
      <vt:lpstr>螺母战记 / EESaga</vt:lpstr>
      <vt:lpstr>目录 Contents</vt:lpstr>
      <vt:lpstr>内容简介</vt:lpstr>
      <vt:lpstr>主要功能</vt:lpstr>
      <vt:lpstr>游戏特色</vt:lpstr>
      <vt:lpstr>开发过程</vt:lpstr>
      <vt:lpstr>谢谢大家 https://github.com/open531/EESaga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Xuc</cp:lastModifiedBy>
  <cp:revision>1341</cp:revision>
  <cp:lastPrinted>2020-04-04T02:50:00Z</cp:lastPrinted>
  <dcterms:created xsi:type="dcterms:W3CDTF">2020-01-04T07:43:00Z</dcterms:created>
  <dcterms:modified xsi:type="dcterms:W3CDTF">2024-04-12T15:07:16Z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24A4DDE252DA44BFBE812E47F4C14131_12</vt:lpwstr>
  </property>
  <property fmtid="{D5CDD505-2E9C-101B-9397-08002B2CF9AE}" pid="3" name="KSOProductBuildVer">
    <vt:lpwstr>2052-12.1.0.16417</vt:lpwstr>
  </property>
</Properties>
</file>