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D5A4B-7052-4E8A-9DFC-49C020BC4DBC}" v="83" dt="2024-04-13T22:25:55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1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6DA3A-E330-9A82-2F88-B9FB700E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F577CB-5C68-8BE8-85DE-0A5B466F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727D9-5BDD-055D-7C50-7C5A1318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4ECD-A855-4CAB-95F7-D9A643924118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4AFCD-5122-D745-AD94-13EBD5D5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1E1BD-0CC5-AFF6-785A-F8967928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49B8-7EAC-4099-B3D3-53FBADFD3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1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38EDC-6F8E-9833-CC3B-7B7AC2AA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0E3CC4-DCAF-1F48-8DD3-819AE5E55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DC768-C106-57F3-B585-7C863384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4ECD-A855-4CAB-95F7-D9A643924118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739D2-0DF3-1870-B6D1-64FCB09A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6D0DF-DB6F-AA97-2F8D-4918C982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49B8-7EAC-4099-B3D3-53FBADFD3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77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303603-DBD3-9614-DE15-E4E4A40A3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8B0700-2400-57A7-4663-A8242C83B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6A2D8-1250-1CEA-ED48-4703246D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4ECD-A855-4CAB-95F7-D9A643924118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3D155-20E0-5B24-280F-174B99B3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58D4F-6A2F-5378-6D5C-430644A5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49B8-7EAC-4099-B3D3-53FBADFD3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6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A7671-9A45-104E-BD84-DAA42F34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96992-DBB0-CE6C-990C-37E374C4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ADE9A-7DBD-316B-FAC5-E8F8C736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4ECD-A855-4CAB-95F7-D9A643924118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48C42-8A37-9978-71B4-A0B7C634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F4492-2F38-149E-DFD9-5ACF1E2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49B8-7EAC-4099-B3D3-53FBADFD3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5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3D20D-16FB-AF0A-EABC-D3471053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D479B-78CE-1C93-3176-DB64B6A68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8E8FE-9B7F-8015-C62A-2C5A74EC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4ECD-A855-4CAB-95F7-D9A643924118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B42F4-EB38-3A83-1B63-93EFEFDC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D89B1-16A0-E66F-55BE-79B1EA33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49B8-7EAC-4099-B3D3-53FBADFD3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1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4C33A-21BB-B830-19B9-03F95C87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0DA09-9539-802E-FF8F-FE9798DD3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FB201-884C-B8A9-2450-8EBDAEE32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77E1E-8A2A-9574-25D1-68610E38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4ECD-A855-4CAB-95F7-D9A643924118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743F8-EF7F-C1D7-6C01-E6A42952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4DA94-DC7A-D243-01CA-F9DCE706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49B8-7EAC-4099-B3D3-53FBADFD3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31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2CD95-BCF4-35B6-773C-EB2CB508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CA307-3380-8F72-EB29-1289F46B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D4D870-EAEF-53B1-4E15-1D128D23B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390200-AA3B-9F7C-2810-4633A3BD1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FDD0D-F1BF-1E44-EE3D-9FF60B496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A70F5C-6112-DED8-88B5-0F67639F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4ECD-A855-4CAB-95F7-D9A643924118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227968-2449-8A38-8A4F-F09467DC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431DBC-5FC3-1DDA-583F-0D5BDDAA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49B8-7EAC-4099-B3D3-53FBADFD3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35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A593E-1AD4-913B-689E-4C70F317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C6D303-230F-65C9-6B5E-6CE2E03E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4ECD-A855-4CAB-95F7-D9A643924118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9F2BD8-C36D-A197-7A7A-6C12BAAF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C09B7A-3B9C-5923-51EA-6E1EDDCA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49B8-7EAC-4099-B3D3-53FBADFD3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49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C72C67-5DC4-4B2B-5FAD-B9B67BD6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4ECD-A855-4CAB-95F7-D9A643924118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593751-0F4A-1786-7F01-16CBF51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EFCA73-C214-31D9-A2D0-84631299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49B8-7EAC-4099-B3D3-53FBADFD3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3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FB82C-59E3-493F-946F-FAF1EEF5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02DE2-2507-5040-E5FD-525BEF342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4084A4-2CEC-932F-8FBC-CA3B22B6B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93ADA-2819-8802-955B-D345B406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4ECD-A855-4CAB-95F7-D9A643924118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21D3E-8E28-7D71-25B1-7A339F5E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17D03-83E2-DC90-7BFD-67F9CF2A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49B8-7EAC-4099-B3D3-53FBADFD3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A0141-FA93-1FEF-7ABB-9A2BC4E2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A18171-7461-DCC0-9F3B-09C9ECDAD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03BF63-CD29-BD0D-146F-2FB139496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851E8-B466-98A8-EAE1-388AFE6B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4ECD-A855-4CAB-95F7-D9A643924118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50F02D-3A3C-1672-12EB-ACB9B49C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6CC04-2D0E-B152-F9DD-5EC32C41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49B8-7EAC-4099-B3D3-53FBADFD3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9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E7CC67-8FDE-C4ED-598E-B9717E30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F1240-E07B-E431-3CDE-A126F121B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224A6-4950-9FC8-F001-D2880F701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FA4ECD-A855-4CAB-95F7-D9A643924118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EBAE1-0807-22C7-5BD6-D22DF2FB8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2BCA9-4708-2D46-F291-CCB5C228B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E49B8-7EAC-4099-B3D3-53FBADFD3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6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722D7-14FA-524F-0299-7C97CC470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68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Comparison of DQN and Double DQN With Dueling</a:t>
            </a:r>
            <a:br>
              <a:rPr lang="en-US" altLang="zh-CN" dirty="0"/>
            </a:br>
            <a:r>
              <a:rPr lang="en-US" altLang="zh-CN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Architecture on Super Mario Bros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89AD9B-16E4-DB6F-FF72-5EEE1F5AE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3920"/>
            <a:ext cx="9144000" cy="1655762"/>
          </a:xfrm>
        </p:spPr>
        <p:txBody>
          <a:bodyPr/>
          <a:lstStyle/>
          <a:p>
            <a:r>
              <a:rPr lang="en-US" altLang="zh-CN" dirty="0"/>
              <a:t>Du Han</a:t>
            </a:r>
            <a:endParaRPr lang="zh-CN" altLang="en-US" dirty="0"/>
          </a:p>
        </p:txBody>
      </p:sp>
      <p:pic>
        <p:nvPicPr>
          <p:cNvPr id="1026" name="Picture 2" descr="SUPER MARIO BROS, el original. Juego gratis online en Minijuegos">
            <a:extLst>
              <a:ext uri="{FF2B5EF4-FFF2-40B4-BE49-F238E27FC236}">
                <a16:creationId xmlns:a16="http://schemas.microsoft.com/office/drawing/2014/main" id="{0675658D-3058-5073-F66E-DB194A15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2" y="4163822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FE157C-5B60-C616-931C-33FF0E42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Showcase</a:t>
            </a:r>
          </a:p>
        </p:txBody>
      </p:sp>
      <p:pic>
        <p:nvPicPr>
          <p:cNvPr id="5" name="内容占位符 4" descr="图片包含 游戏机, 标志, 鸟&#10;&#10;描述已自动生成">
            <a:extLst>
              <a:ext uri="{FF2B5EF4-FFF2-40B4-BE49-F238E27FC236}">
                <a16:creationId xmlns:a16="http://schemas.microsoft.com/office/drawing/2014/main" id="{D3056A0B-161B-C896-1454-CE9782D72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72" y="643466"/>
            <a:ext cx="593998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9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1B2FA-2F76-499D-E753-D932FA2C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459"/>
            <a:ext cx="10515600" cy="1325563"/>
          </a:xfrm>
        </p:spPr>
        <p:txBody>
          <a:bodyPr/>
          <a:lstStyle/>
          <a:p>
            <a:r>
              <a:rPr lang="en-US" altLang="zh-CN" dirty="0"/>
              <a:t>DQN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CAE31C-18CE-44A3-3841-BC933657A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323" y="1348186"/>
            <a:ext cx="9845351" cy="2974552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A42EC49-B296-2DE8-897B-ED79B8F1A394}"/>
              </a:ext>
            </a:extLst>
          </p:cNvPr>
          <p:cNvSpPr txBox="1"/>
          <p:nvPr/>
        </p:nvSpPr>
        <p:spPr>
          <a:xfrm>
            <a:off x="838200" y="4125902"/>
            <a:ext cx="539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 Networks:</a:t>
            </a:r>
            <a:endParaRPr lang="zh-CN" altLang="en-US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3268CDF-59ED-A885-26FC-97F3F2C30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524" y="4728764"/>
            <a:ext cx="19145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CFB73F1-612B-1B89-9055-05CD2B3AEB32}"/>
              </a:ext>
            </a:extLst>
          </p:cNvPr>
          <p:cNvSpPr txBox="1"/>
          <p:nvPr/>
        </p:nvSpPr>
        <p:spPr>
          <a:xfrm>
            <a:off x="4697888" y="489652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</a:t>
            </a:r>
            <a:endParaRPr lang="zh-CN" altLang="en-US" dirty="0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28F5715B-6382-A112-D76A-F51D0A1C2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96" y="4652564"/>
            <a:ext cx="51339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3B5D958-CB57-FDD2-D1BF-B9CAFB567E1B}"/>
              </a:ext>
            </a:extLst>
          </p:cNvPr>
          <p:cNvSpPr txBox="1"/>
          <p:nvPr/>
        </p:nvSpPr>
        <p:spPr>
          <a:xfrm>
            <a:off x="3909058" y="6085691"/>
            <a:ext cx="416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Which are synchronized periodically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04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FE157C-5B60-C616-931C-33FF0E42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Environment</a:t>
            </a:r>
          </a:p>
        </p:txBody>
      </p:sp>
      <p:pic>
        <p:nvPicPr>
          <p:cNvPr id="1028" name="Picture 4" descr="Super Mario Bros Original">
            <a:extLst>
              <a:ext uri="{FF2B5EF4-FFF2-40B4-BE49-F238E27FC236}">
                <a16:creationId xmlns:a16="http://schemas.microsoft.com/office/drawing/2014/main" id="{EC566C49-5A9A-7BCB-AE09-4960A3AFBD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162" y="981111"/>
            <a:ext cx="7251731" cy="451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81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FD971-CD25-F6B4-7F43-6A880A56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96" y="196698"/>
            <a:ext cx="10515600" cy="1325563"/>
          </a:xfrm>
        </p:spPr>
        <p:txBody>
          <a:bodyPr/>
          <a:lstStyle/>
          <a:p>
            <a:r>
              <a:rPr lang="en-US" altLang="zh-CN" dirty="0"/>
              <a:t>Double DQN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E9C898-EF67-0195-0CB6-75B2642281CA}"/>
              </a:ext>
            </a:extLst>
          </p:cNvPr>
          <p:cNvSpPr txBox="1"/>
          <p:nvPr/>
        </p:nvSpPr>
        <p:spPr>
          <a:xfrm>
            <a:off x="783071" y="1460656"/>
            <a:ext cx="3490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Temporal Difference for DQN: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141462-FF33-7BB3-EF9C-5424F010995B}"/>
              </a:ext>
            </a:extLst>
          </p:cNvPr>
          <p:cNvSpPr txBox="1"/>
          <p:nvPr/>
        </p:nvSpPr>
        <p:spPr>
          <a:xfrm>
            <a:off x="977539" y="4627902"/>
            <a:ext cx="442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B86E3B-ABA0-0CCF-4555-7FF196B3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26" y="1869121"/>
            <a:ext cx="9083740" cy="107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4880637-BB77-E3F3-FD20-8FC36931072E}"/>
              </a:ext>
            </a:extLst>
          </p:cNvPr>
          <p:cNvSpPr txBox="1"/>
          <p:nvPr/>
        </p:nvSpPr>
        <p:spPr>
          <a:xfrm>
            <a:off x="844031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Temporal Difference for Double DQN:</a:t>
            </a:r>
            <a:endParaRPr lang="zh-CN" altLang="en-US" sz="1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C1BB8EC-03EE-FAC8-88AA-56232B089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26" y="3642101"/>
            <a:ext cx="9083740" cy="90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3099D25-B5D0-AD83-835F-9CC852546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077" y="4873484"/>
            <a:ext cx="6056475" cy="87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2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9252A-6270-3687-543A-741C7E38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Double DQN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19F35D-4D40-D3C6-7495-C760DD71B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731" y="1843580"/>
            <a:ext cx="8154538" cy="4315427"/>
          </a:xfrm>
        </p:spPr>
      </p:pic>
    </p:spTree>
    <p:extLst>
      <p:ext uri="{BB962C8B-B14F-4D97-AF65-F5344CB8AC3E}">
        <p14:creationId xmlns:p14="http://schemas.microsoft.com/office/powerpoint/2010/main" val="351457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709DA-D117-01A5-F0FA-07D8BFE0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874"/>
            <a:ext cx="10515600" cy="1325563"/>
          </a:xfrm>
        </p:spPr>
        <p:txBody>
          <a:bodyPr/>
          <a:lstStyle/>
          <a:p>
            <a:r>
              <a:rPr lang="en-US" altLang="zh-CN" dirty="0"/>
              <a:t>Dueling DQN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61CE7A-6C38-C4F9-B780-7E5395FB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0" y="1298802"/>
            <a:ext cx="6949440" cy="31076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DAED41-BA44-1D1C-81D4-873ADC0A15EE}"/>
              </a:ext>
            </a:extLst>
          </p:cNvPr>
          <p:cNvSpPr txBox="1"/>
          <p:nvPr/>
        </p:nvSpPr>
        <p:spPr>
          <a:xfrm>
            <a:off x="4990011" y="4083273"/>
            <a:ext cx="221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FF"/>
                </a:highlight>
                <a:latin typeface="Arial" panose="020B0604020202020204" pitchFamily="34" charset="0"/>
              </a:rPr>
              <a:t>cf. 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Wang et al, 2016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EE5BB68-7FA0-109C-00F5-7A3A8F94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71816"/>
            <a:ext cx="12192000" cy="12411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0B5B61F-40A9-BD07-0603-B0B1D04BB575}"/>
              </a:ext>
            </a:extLst>
          </p:cNvPr>
          <p:cNvSpPr txBox="1"/>
          <p:nvPr/>
        </p:nvSpPr>
        <p:spPr>
          <a:xfrm>
            <a:off x="5110793" y="619362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Split Q to A and 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53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D3B167-FF4E-EF2C-32A4-09D52AA6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A82A5D-4DA0-BDF8-65CF-F5599A158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03300"/>
            <a:ext cx="7188199" cy="36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6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DA99AF-551F-EA2D-E48F-0DCF2A6C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C0ACF-93A5-D7F2-1637-B21B2CEE1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03300"/>
            <a:ext cx="7188199" cy="36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0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DA99AF-551F-EA2D-E48F-0DCF2A6C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5F955E0-1314-E8CE-BC67-FE6258B3B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886" y="1610559"/>
            <a:ext cx="7504870" cy="3636882"/>
          </a:xfrm>
        </p:spPr>
      </p:pic>
    </p:spTree>
    <p:extLst>
      <p:ext uri="{BB962C8B-B14F-4D97-AF65-F5344CB8AC3E}">
        <p14:creationId xmlns:p14="http://schemas.microsoft.com/office/powerpoint/2010/main" val="194791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62</Words>
  <Application>Microsoft Office PowerPoint</Application>
  <PresentationFormat>宽屏</PresentationFormat>
  <Paragraphs>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Comparison of DQN and Double DQN With Dueling Architecture on Super Mario Bros</vt:lpstr>
      <vt:lpstr>DQN</vt:lpstr>
      <vt:lpstr>Environment</vt:lpstr>
      <vt:lpstr>Double DQN</vt:lpstr>
      <vt:lpstr>Double DQN</vt:lpstr>
      <vt:lpstr>Dueling DQN</vt:lpstr>
      <vt:lpstr>Experiments</vt:lpstr>
      <vt:lpstr>Experiments</vt:lpstr>
      <vt:lpstr>Experiments</vt:lpstr>
      <vt:lpstr>Showcase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DQN and Double DQN With Dueling Architecture on Super Mario Bros</dc:title>
  <dc:creator>都 韩</dc:creator>
  <cp:lastModifiedBy>都 韩</cp:lastModifiedBy>
  <cp:revision>5</cp:revision>
  <dcterms:created xsi:type="dcterms:W3CDTF">2024-04-13T18:06:00Z</dcterms:created>
  <dcterms:modified xsi:type="dcterms:W3CDTF">2024-04-14T22:22:08Z</dcterms:modified>
</cp:coreProperties>
</file>