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1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7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3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21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15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6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2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8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4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4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8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B1F4-C4AD-4108-BF7A-AC013701CE1B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A75049-4115-494B-A9B4-4A1EDACC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1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1A3F-C1C5-2D1F-EA0A-8F9A4DB1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107" y="2404534"/>
            <a:ext cx="8302896" cy="1646302"/>
          </a:xfrm>
        </p:spPr>
        <p:txBody>
          <a:bodyPr/>
          <a:lstStyle/>
          <a:p>
            <a:r>
              <a:rPr lang="zh-CN" altLang="en-US" sz="8000" b="1" dirty="0"/>
              <a:t>通过米家</a:t>
            </a:r>
            <a:r>
              <a:rPr lang="en-US" altLang="zh-CN" sz="8000" b="1" dirty="0"/>
              <a:t>APP</a:t>
            </a:r>
            <a:r>
              <a:rPr lang="zh-CN" altLang="en-US" sz="8000" b="1" dirty="0"/>
              <a:t>实现智能花瓶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FD46A-7480-D8EF-7AD6-E1723318C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------</a:t>
            </a:r>
            <a:r>
              <a:rPr lang="zh-CN" altLang="en-US" sz="2400" b="1" dirty="0"/>
              <a:t>北京邮电大学 以</a:t>
            </a:r>
            <a:r>
              <a:rPr lang="en-US" altLang="zh-CN" sz="2400" b="1" dirty="0"/>
              <a:t>Vela</a:t>
            </a:r>
            <a:r>
              <a:rPr lang="zh-CN" altLang="en-US" sz="2400" b="1" dirty="0"/>
              <a:t>挑战嵌入式开发</a:t>
            </a:r>
            <a:endParaRPr lang="en-US" altLang="zh-CN" sz="2400" b="1" dirty="0"/>
          </a:p>
          <a:p>
            <a:r>
              <a:rPr lang="zh-CN" altLang="en-US" sz="2400" b="1" dirty="0"/>
              <a:t>杜昊阳 吴安然</a:t>
            </a:r>
          </a:p>
        </p:txBody>
      </p:sp>
    </p:spTree>
    <p:extLst>
      <p:ext uri="{BB962C8B-B14F-4D97-AF65-F5344CB8AC3E}">
        <p14:creationId xmlns:p14="http://schemas.microsoft.com/office/powerpoint/2010/main" val="22723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C4E95-24B6-CD35-ED41-9A549C2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背景</a:t>
            </a:r>
            <a:r>
              <a:rPr lang="en-US" altLang="zh-CN" sz="5400" dirty="0"/>
              <a:t>———</a:t>
            </a:r>
            <a:r>
              <a:rPr lang="zh-CN" altLang="en-US" sz="5400" dirty="0"/>
              <a:t>缘起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098EA-DABC-F8CC-60CF-1F006018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许多家庭喜欢在室内摆放鲜花或植物，但如何科学管理花卉的水分、光照、温湿度等条件是长期困扰用户的问题。智能控制花瓶可以通过内置传感器监测植物的生长环境，自动调节水分供应和光照情况，从而帮助用户更好地照顾花卉，避免过度浇水或缺乏照顾。</a:t>
            </a:r>
          </a:p>
        </p:txBody>
      </p:sp>
    </p:spTree>
    <p:extLst>
      <p:ext uri="{BB962C8B-B14F-4D97-AF65-F5344CB8AC3E}">
        <p14:creationId xmlns:p14="http://schemas.microsoft.com/office/powerpoint/2010/main" val="376718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125D4-0801-DA01-8CFD-17917FC6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CEDC3-7084-DFA1-7E0A-0FFEC4C5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日常使用：加班</a:t>
            </a:r>
            <a:r>
              <a:rPr lang="en-US" altLang="zh-CN" sz="2400" dirty="0"/>
              <a:t>/</a:t>
            </a:r>
            <a:r>
              <a:rPr lang="zh-CN" altLang="en-US" sz="2400" dirty="0"/>
              <a:t>上学</a:t>
            </a:r>
            <a:r>
              <a:rPr lang="en-US" altLang="zh-CN" sz="2400" dirty="0"/>
              <a:t>/</a:t>
            </a:r>
            <a:r>
              <a:rPr lang="zh-CN" altLang="en-US" sz="2400" dirty="0"/>
              <a:t>出差繁忙</a:t>
            </a:r>
            <a:r>
              <a:rPr lang="en-US" altLang="zh-CN" sz="2400" dirty="0"/>
              <a:t>,</a:t>
            </a:r>
            <a:r>
              <a:rPr lang="zh-CN" altLang="en-US" sz="2400" dirty="0"/>
              <a:t>无法及时对植物进行浇水与环境调整</a:t>
            </a:r>
          </a:p>
          <a:p>
            <a:endParaRPr lang="zh-CN" altLang="en-US" sz="2400" dirty="0"/>
          </a:p>
          <a:p>
            <a:r>
              <a:rPr lang="zh-CN" altLang="en-US" sz="2400" dirty="0"/>
              <a:t>科学研究：对植物生长环境进行实时监测并对数据进行收集与分析</a:t>
            </a:r>
          </a:p>
        </p:txBody>
      </p:sp>
    </p:spTree>
    <p:extLst>
      <p:ext uri="{BB962C8B-B14F-4D97-AF65-F5344CB8AC3E}">
        <p14:creationId xmlns:p14="http://schemas.microsoft.com/office/powerpoint/2010/main" val="145967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6876-F650-F33D-B360-F588C1C6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项目描述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21D89-A5A5-BA6C-39FE-54D1FAD2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系统功能</a:t>
            </a:r>
          </a:p>
          <a:p>
            <a:pPr lvl="1"/>
            <a:r>
              <a:rPr lang="zh-CN" altLang="en-US" sz="2800" dirty="0"/>
              <a:t>实时检测环境信息并显示</a:t>
            </a:r>
          </a:p>
          <a:p>
            <a:pPr lvl="1"/>
            <a:r>
              <a:rPr lang="zh-CN" altLang="en-US" sz="2800" dirty="0"/>
              <a:t>自动浇水、自动补光</a:t>
            </a:r>
          </a:p>
          <a:p>
            <a:pPr lvl="1"/>
            <a:r>
              <a:rPr lang="zh-CN" altLang="en-US" sz="2800" dirty="0"/>
              <a:t>人工远程控制</a:t>
            </a:r>
          </a:p>
          <a:p>
            <a:pPr lvl="1"/>
            <a:r>
              <a:rPr lang="zh-CN" altLang="en-US" sz="2800" dirty="0"/>
              <a:t>历史信息的查看</a:t>
            </a:r>
          </a:p>
          <a:p>
            <a:pPr lvl="1"/>
            <a:r>
              <a:rPr lang="zh-CN" altLang="en-US" sz="2800" dirty="0"/>
              <a:t>操作记录的查看</a:t>
            </a:r>
          </a:p>
        </p:txBody>
      </p:sp>
    </p:spTree>
    <p:extLst>
      <p:ext uri="{BB962C8B-B14F-4D97-AF65-F5344CB8AC3E}">
        <p14:creationId xmlns:p14="http://schemas.microsoft.com/office/powerpoint/2010/main" val="7132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3C99899-38D3-C88E-9257-2F62958CC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r="13525"/>
          <a:stretch/>
        </p:blipFill>
        <p:spPr>
          <a:xfrm>
            <a:off x="1265382" y="707026"/>
            <a:ext cx="6862618" cy="565472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B7F7B0-65E2-BF32-4704-01C348FE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项目概念图</a:t>
            </a:r>
          </a:p>
        </p:txBody>
      </p:sp>
    </p:spTree>
    <p:extLst>
      <p:ext uri="{BB962C8B-B14F-4D97-AF65-F5344CB8AC3E}">
        <p14:creationId xmlns:p14="http://schemas.microsoft.com/office/powerpoint/2010/main" val="19879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76F0E76-C0C9-875F-C8F9-7749FD37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69"/>
          <a:stretch/>
        </p:blipFill>
        <p:spPr>
          <a:xfrm>
            <a:off x="392957" y="923557"/>
            <a:ext cx="8455479" cy="49322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898790F-2B31-CDA7-4AEB-5862C15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设备框图</a:t>
            </a:r>
          </a:p>
        </p:txBody>
      </p:sp>
    </p:spTree>
    <p:extLst>
      <p:ext uri="{BB962C8B-B14F-4D97-AF65-F5344CB8AC3E}">
        <p14:creationId xmlns:p14="http://schemas.microsoft.com/office/powerpoint/2010/main" val="21301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51EBD-2617-0474-7618-873B9320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软件流程图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794070-93E3-05E9-4C5D-F85318185D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5" y="1574462"/>
            <a:ext cx="5592193" cy="439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6BA53F-3565-5D7B-BA72-6BD5E9DA37F9}"/>
              </a:ext>
            </a:extLst>
          </p:cNvPr>
          <p:cNvSpPr txBox="1"/>
          <p:nvPr/>
        </p:nvSpPr>
        <p:spPr>
          <a:xfrm>
            <a:off x="5872712" y="1574462"/>
            <a:ext cx="61006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各部分功能如下：</a:t>
            </a:r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数据收集与处理：收集传感器数据并进行简单处理</a:t>
            </a:r>
          </a:p>
          <a:p>
            <a:r>
              <a:rPr lang="en-US" altLang="zh-CN" sz="2400" b="1" dirty="0"/>
              <a:t>	Wi-Fi</a:t>
            </a:r>
            <a:r>
              <a:rPr lang="zh-CN" altLang="en-US" sz="2400" b="1" dirty="0"/>
              <a:t>通信：将数据打包上传云端</a:t>
            </a:r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状态判断：依据本地上传的数据对环境的态进行判断</a:t>
            </a:r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人工指令分析：在网页接收、分析人工下达的指令</a:t>
            </a:r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决策模块：根据植株状态以及人工指令进行决策</a:t>
            </a:r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执行控制：在本地控制执行模块（硬件）执行相应决策</a:t>
            </a:r>
          </a:p>
        </p:txBody>
      </p:sp>
    </p:spTree>
    <p:extLst>
      <p:ext uri="{BB962C8B-B14F-4D97-AF65-F5344CB8AC3E}">
        <p14:creationId xmlns:p14="http://schemas.microsoft.com/office/powerpoint/2010/main" val="40842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274BF-0051-A0DC-EC38-B5F6B950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4E310-9A94-3B0F-E0B4-1E831930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普中</a:t>
            </a:r>
            <a:r>
              <a:rPr lang="en-US" altLang="zh-CN" dirty="0"/>
              <a:t>51</a:t>
            </a:r>
            <a:r>
              <a:rPr lang="zh-CN" altLang="en-US" dirty="0"/>
              <a:t>单片机开发板</a:t>
            </a:r>
          </a:p>
        </p:txBody>
      </p:sp>
    </p:spTree>
    <p:extLst>
      <p:ext uri="{BB962C8B-B14F-4D97-AF65-F5344CB8AC3E}">
        <p14:creationId xmlns:p14="http://schemas.microsoft.com/office/powerpoint/2010/main" val="24371757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243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平面</vt:lpstr>
      <vt:lpstr>通过米家APP实现智能花瓶</vt:lpstr>
      <vt:lpstr>背景———缘起</vt:lpstr>
      <vt:lpstr>应用场景</vt:lpstr>
      <vt:lpstr>项目描述</vt:lpstr>
      <vt:lpstr>项目概念图</vt:lpstr>
      <vt:lpstr>设备框图</vt:lpstr>
      <vt:lpstr>软件流程图</vt:lpstr>
      <vt:lpstr>报价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昊阳 杜</dc:creator>
  <cp:lastModifiedBy>昊阳 杜</cp:lastModifiedBy>
  <cp:revision>1</cp:revision>
  <dcterms:created xsi:type="dcterms:W3CDTF">2024-10-24T00:52:50Z</dcterms:created>
  <dcterms:modified xsi:type="dcterms:W3CDTF">2024-10-24T04:00:56Z</dcterms:modified>
</cp:coreProperties>
</file>