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60" r:id="rId4"/>
    <p:sldId id="1132" r:id="rId5"/>
    <p:sldId id="1128" r:id="rId6"/>
    <p:sldId id="1133" r:id="rId7"/>
    <p:sldId id="263" r:id="rId8"/>
    <p:sldId id="270" r:id="rId9"/>
    <p:sldId id="1134" r:id="rId10"/>
    <p:sldId id="1135" r:id="rId11"/>
    <p:sldId id="264" r:id="rId12"/>
    <p:sldId id="266" r:id="rId13"/>
    <p:sldId id="1136" r:id="rId14"/>
    <p:sldId id="1137" r:id="rId15"/>
    <p:sldId id="1138" r:id="rId16"/>
    <p:sldId id="1141" r:id="rId17"/>
    <p:sldId id="265" r:id="rId18"/>
    <p:sldId id="1139" r:id="rId19"/>
    <p:sldId id="1140" r:id="rId20"/>
    <p:sldId id="259" r:id="rId21"/>
  </p:sldIdLst>
  <p:sldSz cx="12192000" cy="6858000"/>
  <p:notesSz cx="6858000" cy="9144000"/>
  <p:embeddedFontLs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BA3F"/>
    <a:srgbClr val="D9D9D9"/>
    <a:srgbClr val="D24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64" autoAdjust="0"/>
  </p:normalViewPr>
  <p:slideViewPr>
    <p:cSldViewPr snapToGrid="0">
      <p:cViewPr varScale="1">
        <p:scale>
          <a:sx n="91" d="100"/>
          <a:sy n="91" d="100"/>
        </p:scale>
        <p:origin x="796" y="64"/>
      </p:cViewPr>
      <p:guideLst>
        <p:guide orient="horz" pos="3952"/>
        <p:guide pos="7423"/>
        <p:guide orient="horz" pos="346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55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450349094490154E-2"/>
          <c:y val="0.17335452800289874"/>
          <c:w val="0.96154965090550981"/>
          <c:h val="0.653290943994202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C2-45B6-8848-5AA3CEA7E493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C2-45B6-8848-5AA3CEA7E4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C2-45B6-8848-5AA3CEA7E493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C2-45B6-8848-5AA3CEA7E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1637184"/>
        <c:axId val="241643008"/>
      </c:barChart>
      <c:catAx>
        <c:axId val="241637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1643008"/>
        <c:crosses val="autoZero"/>
        <c:auto val="1"/>
        <c:lblAlgn val="ctr"/>
        <c:lblOffset val="100"/>
        <c:noMultiLvlLbl val="0"/>
      </c:catAx>
      <c:valAx>
        <c:axId val="2416430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416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450349094490154E-2"/>
          <c:y val="0.17335452800289874"/>
          <c:w val="0.96154965090550981"/>
          <c:h val="0.653290943994202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C2-45B6-8848-5AA3CEA7E493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C2-45B6-8848-5AA3CEA7E4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C2-45B6-8848-5AA3CEA7E493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C2-45B6-8848-5AA3CEA7E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1637184"/>
        <c:axId val="241643008"/>
      </c:barChart>
      <c:catAx>
        <c:axId val="241637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1643008"/>
        <c:crosses val="autoZero"/>
        <c:auto val="1"/>
        <c:lblAlgn val="ctr"/>
        <c:lblOffset val="100"/>
        <c:noMultiLvlLbl val="0"/>
      </c:catAx>
      <c:valAx>
        <c:axId val="2416430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416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450349094490154E-2"/>
          <c:y val="0.17335452800289874"/>
          <c:w val="0.96154965090550981"/>
          <c:h val="0.653290943994202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C2-45B6-8848-5AA3CEA7E493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C2-45B6-8848-5AA3CEA7E4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C2-45B6-8848-5AA3CEA7E493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C2-45B6-8848-5AA3CEA7E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1637184"/>
        <c:axId val="241643008"/>
      </c:barChart>
      <c:catAx>
        <c:axId val="241637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1643008"/>
        <c:crosses val="autoZero"/>
        <c:auto val="1"/>
        <c:lblAlgn val="ctr"/>
        <c:lblOffset val="100"/>
        <c:noMultiLvlLbl val="0"/>
      </c:catAx>
      <c:valAx>
        <c:axId val="2416430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416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670F93C-B866-6AF3-1769-9B170B3009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0C47A-1075-6BE5-09CA-74501C44A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0BD0E-3F5F-48B8-A536-57C456E30625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2024/5/28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306407-23BF-A93F-CE0D-BCA1149F51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186AF-AF45-DB27-DF76-79B3EC1464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FE013-1869-4FB9-BEFB-CDDE25155FE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762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14D6105-6F7D-4982-94F8-BB5BD4F77D32}" type="datetimeFigureOut">
              <a:rPr lang="zh-CN" altLang="en-US" smtClean="0"/>
              <a:pPr/>
              <a:t>2024/5/28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DB6F5F6-330A-45D8-A04F-68FA2AAE8AF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04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6F5F6-330A-45D8-A04F-68FA2AAE8AF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8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21DBB65-0662-6122-7DFA-747BF6E01B81}"/>
              </a:ext>
            </a:extLst>
          </p:cNvPr>
          <p:cNvSpPr/>
          <p:nvPr userDrawn="1"/>
        </p:nvSpPr>
        <p:spPr>
          <a:xfrm>
            <a:off x="2176708" y="0"/>
            <a:ext cx="4846320" cy="4315274"/>
          </a:xfrm>
          <a:custGeom>
            <a:avLst/>
            <a:gdLst>
              <a:gd name="connsiteX0" fmla="*/ 0 w 4846320"/>
              <a:gd name="connsiteY0" fmla="*/ 0 h 4315274"/>
              <a:gd name="connsiteX1" fmla="*/ 4846320 w 4846320"/>
              <a:gd name="connsiteY1" fmla="*/ 0 h 4315274"/>
              <a:gd name="connsiteX2" fmla="*/ 4846320 w 4846320"/>
              <a:gd name="connsiteY2" fmla="*/ 4315274 h 4315274"/>
              <a:gd name="connsiteX3" fmla="*/ 0 w 4846320"/>
              <a:gd name="connsiteY3" fmla="*/ 4315274 h 431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4315274">
                <a:moveTo>
                  <a:pt x="0" y="0"/>
                </a:moveTo>
                <a:lnTo>
                  <a:pt x="4846320" y="0"/>
                </a:lnTo>
                <a:lnTo>
                  <a:pt x="4846320" y="4315274"/>
                </a:lnTo>
                <a:lnTo>
                  <a:pt x="0" y="4315274"/>
                </a:lnTo>
                <a:close/>
              </a:path>
            </a:pathLst>
          </a:custGeom>
          <a:solidFill>
            <a:schemeClr val="accent3"/>
          </a:solidFill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6D7E9DB-AC5F-6E12-C760-EF3053C2E03B}"/>
              </a:ext>
            </a:extLst>
          </p:cNvPr>
          <p:cNvSpPr/>
          <p:nvPr userDrawn="1"/>
        </p:nvSpPr>
        <p:spPr>
          <a:xfrm>
            <a:off x="2197028" y="0"/>
            <a:ext cx="4805680" cy="4294954"/>
          </a:xfrm>
          <a:custGeom>
            <a:avLst/>
            <a:gdLst>
              <a:gd name="connsiteX0" fmla="*/ 925182 w 4805680"/>
              <a:gd name="connsiteY0" fmla="*/ 0 h 4294954"/>
              <a:gd name="connsiteX1" fmla="*/ 3880499 w 4805680"/>
              <a:gd name="connsiteY1" fmla="*/ 0 h 4294954"/>
              <a:gd name="connsiteX2" fmla="*/ 3931270 w 4805680"/>
              <a:gd name="connsiteY2" fmla="*/ 37966 h 4294954"/>
              <a:gd name="connsiteX3" fmla="*/ 4805680 w 4805680"/>
              <a:gd name="connsiteY3" fmla="*/ 1892114 h 4294954"/>
              <a:gd name="connsiteX4" fmla="*/ 2402840 w 4805680"/>
              <a:gd name="connsiteY4" fmla="*/ 4294954 h 4294954"/>
              <a:gd name="connsiteX5" fmla="*/ 0 w 4805680"/>
              <a:gd name="connsiteY5" fmla="*/ 1892114 h 4294954"/>
              <a:gd name="connsiteX6" fmla="*/ 874411 w 4805680"/>
              <a:gd name="connsiteY6" fmla="*/ 37966 h 42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680" h="4294954">
                <a:moveTo>
                  <a:pt x="925182" y="0"/>
                </a:moveTo>
                <a:lnTo>
                  <a:pt x="3880499" y="0"/>
                </a:lnTo>
                <a:lnTo>
                  <a:pt x="3931270" y="37966"/>
                </a:lnTo>
                <a:cubicBezTo>
                  <a:pt x="4465294" y="478682"/>
                  <a:pt x="4805680" y="1145647"/>
                  <a:pt x="4805680" y="1892114"/>
                </a:cubicBezTo>
                <a:cubicBezTo>
                  <a:pt x="4805680" y="3219166"/>
                  <a:pt x="3729893" y="4294954"/>
                  <a:pt x="2402840" y="4294954"/>
                </a:cubicBezTo>
                <a:cubicBezTo>
                  <a:pt x="1075788" y="4294954"/>
                  <a:pt x="0" y="3219166"/>
                  <a:pt x="0" y="1892114"/>
                </a:cubicBezTo>
                <a:cubicBezTo>
                  <a:pt x="0" y="1145647"/>
                  <a:pt x="340386" y="478682"/>
                  <a:pt x="874411" y="37966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1312463-9C8E-27FD-29BF-4B7BA8EF14E3}"/>
              </a:ext>
            </a:extLst>
          </p:cNvPr>
          <p:cNvGrpSpPr/>
          <p:nvPr userDrawn="1"/>
        </p:nvGrpSpPr>
        <p:grpSpPr>
          <a:xfrm>
            <a:off x="2186868" y="-10161"/>
            <a:ext cx="4826000" cy="4315274"/>
            <a:chOff x="7355840" y="20320"/>
            <a:chExt cx="4826000" cy="482600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3F1DEAD-3B62-D70B-B4D0-7E80B28E8C72}"/>
                </a:ext>
              </a:extLst>
            </p:cNvPr>
            <p:cNvGrpSpPr/>
            <p:nvPr/>
          </p:nvGrpSpPr>
          <p:grpSpPr>
            <a:xfrm>
              <a:off x="8153400" y="20320"/>
              <a:ext cx="3230880" cy="4826000"/>
              <a:chOff x="8153400" y="20320"/>
              <a:chExt cx="3230880" cy="4826000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8BDE910-46E0-C803-DA62-0CBA03A90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656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17C491A7-1451-8653-FE72-2FD127247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84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63C6F3B-C04B-CDD7-60BB-BB37E55C0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428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1759700-64E6-5D14-F7B7-916BA11DD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CC6BE17-E837-EC1E-2545-B73014DCB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12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49F35745-1F8D-5C55-E5F5-C914DC6E10E7}"/>
                </a:ext>
              </a:extLst>
            </p:cNvPr>
            <p:cNvGrpSpPr/>
            <p:nvPr/>
          </p:nvGrpSpPr>
          <p:grpSpPr>
            <a:xfrm rot="5400000">
              <a:off x="8153400" y="10160"/>
              <a:ext cx="3230880" cy="4826000"/>
              <a:chOff x="8153400" y="20320"/>
              <a:chExt cx="3230880" cy="4826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E1D9A31-A7AE-AB6C-956C-A171D189B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656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1EA152D-867B-5852-4A89-C7D85B22E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84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CEBCC9A7-44B2-4A0A-F7EC-7BF8964D2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428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9F77395-99C1-0C9A-40BC-58A717E26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1630D87-D924-F97F-B74D-A1E8DCE38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120" y="20320"/>
                <a:ext cx="0" cy="4826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1DEDEB-ABAA-2D16-5047-BA5C7314738C}"/>
              </a:ext>
            </a:extLst>
          </p:cNvPr>
          <p:cNvCxnSpPr>
            <a:cxnSpLocks/>
          </p:cNvCxnSpPr>
          <p:nvPr userDrawn="1"/>
        </p:nvCxnSpPr>
        <p:spPr>
          <a:xfrm>
            <a:off x="5407588" y="6030755"/>
            <a:ext cx="5483932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EA85C6-58C4-07CF-63D7-FCE001CA0169}"/>
              </a:ext>
            </a:extLst>
          </p:cNvPr>
          <p:cNvGrpSpPr/>
          <p:nvPr userDrawn="1"/>
        </p:nvGrpSpPr>
        <p:grpSpPr>
          <a:xfrm>
            <a:off x="11384280" y="5358552"/>
            <a:ext cx="319212" cy="754263"/>
            <a:chOff x="11384280" y="5510952"/>
            <a:chExt cx="319212" cy="754263"/>
          </a:xfrm>
          <a:solidFill>
            <a:schemeClr val="accent1"/>
          </a:solidFill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492513-DC2A-2763-26E1-2F14D51F3A7F}"/>
                </a:ext>
              </a:extLst>
            </p:cNvPr>
            <p:cNvSpPr/>
            <p:nvPr/>
          </p:nvSpPr>
          <p:spPr>
            <a:xfrm flipV="1">
              <a:off x="11384280" y="5946003"/>
              <a:ext cx="319212" cy="319212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B75230-3BCE-A443-793D-0FCB39E02337}"/>
                </a:ext>
              </a:extLst>
            </p:cNvPr>
            <p:cNvSpPr/>
            <p:nvPr/>
          </p:nvSpPr>
          <p:spPr>
            <a:xfrm>
              <a:off x="11384280" y="5798819"/>
              <a:ext cx="319204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F685CF0-4FC7-76AA-AC23-EBDB63BD7B77}"/>
                </a:ext>
              </a:extLst>
            </p:cNvPr>
            <p:cNvSpPr/>
            <p:nvPr/>
          </p:nvSpPr>
          <p:spPr>
            <a:xfrm>
              <a:off x="11384280" y="5654885"/>
              <a:ext cx="319204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E0DAFEA-4977-39B7-E3FE-A15A6353AEB1}"/>
                </a:ext>
              </a:extLst>
            </p:cNvPr>
            <p:cNvSpPr/>
            <p:nvPr/>
          </p:nvSpPr>
          <p:spPr>
            <a:xfrm>
              <a:off x="11384280" y="5510952"/>
              <a:ext cx="319204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C1D004E-317B-1A28-0DFD-CE048285238B}"/>
              </a:ext>
            </a:extLst>
          </p:cNvPr>
          <p:cNvSpPr txBox="1"/>
          <p:nvPr userDrawn="1"/>
        </p:nvSpPr>
        <p:spPr>
          <a:xfrm rot="5400000">
            <a:off x="-2739231" y="2290227"/>
            <a:ext cx="755694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200" b="1" dirty="0">
                <a:ln w="85725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sz="14200" b="1" dirty="0">
              <a:ln w="85725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C1FEC52-F450-5BA9-2342-29E40CB8E230}"/>
              </a:ext>
            </a:extLst>
          </p:cNvPr>
          <p:cNvSpPr/>
          <p:nvPr userDrawn="1"/>
        </p:nvSpPr>
        <p:spPr>
          <a:xfrm>
            <a:off x="2178014" y="4810578"/>
            <a:ext cx="9534561" cy="149595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1F7E75A-C2D8-5280-05F2-C931DBF25FA4}"/>
              </a:ext>
            </a:extLst>
          </p:cNvPr>
          <p:cNvSpPr/>
          <p:nvPr userDrawn="1"/>
        </p:nvSpPr>
        <p:spPr>
          <a:xfrm rot="16200000">
            <a:off x="6682780" y="1834411"/>
            <a:ext cx="515938" cy="9525470"/>
          </a:xfrm>
          <a:custGeom>
            <a:avLst/>
            <a:gdLst>
              <a:gd name="connsiteX0" fmla="*/ 0 w 515938"/>
              <a:gd name="connsiteY0" fmla="*/ 0 h 6858000"/>
              <a:gd name="connsiteX1" fmla="*/ 515938 w 515938"/>
              <a:gd name="connsiteY1" fmla="*/ 0 h 6858000"/>
              <a:gd name="connsiteX2" fmla="*/ 515938 w 515938"/>
              <a:gd name="connsiteY2" fmla="*/ 6858000 h 6858000"/>
              <a:gd name="connsiteX3" fmla="*/ 0 w 5159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38" h="6858000">
                <a:moveTo>
                  <a:pt x="0" y="0"/>
                </a:moveTo>
                <a:lnTo>
                  <a:pt x="515938" y="0"/>
                </a:lnTo>
                <a:lnTo>
                  <a:pt x="51593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禁止符 30">
            <a:extLst>
              <a:ext uri="{FF2B5EF4-FFF2-40B4-BE49-F238E27FC236}">
                <a16:creationId xmlns:a16="http://schemas.microsoft.com/office/drawing/2014/main" id="{8F2C972F-B10E-DFDA-6621-2709C31EE2E1}"/>
              </a:ext>
            </a:extLst>
          </p:cNvPr>
          <p:cNvSpPr/>
          <p:nvPr userDrawn="1"/>
        </p:nvSpPr>
        <p:spPr>
          <a:xfrm rot="16200000">
            <a:off x="2363597" y="6484727"/>
            <a:ext cx="257969" cy="257969"/>
          </a:xfrm>
          <a:prstGeom prst="noSmoking">
            <a:avLst/>
          </a:prstGeom>
          <a:solidFill>
            <a:schemeClr val="bg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禁止符 31">
            <a:extLst>
              <a:ext uri="{FF2B5EF4-FFF2-40B4-BE49-F238E27FC236}">
                <a16:creationId xmlns:a16="http://schemas.microsoft.com/office/drawing/2014/main" id="{C20B0B29-CD31-BA53-1C36-4C6EC33ACCA2}"/>
              </a:ext>
            </a:extLst>
          </p:cNvPr>
          <p:cNvSpPr/>
          <p:nvPr userDrawn="1"/>
        </p:nvSpPr>
        <p:spPr>
          <a:xfrm rot="16200000">
            <a:off x="11259930" y="6484727"/>
            <a:ext cx="257969" cy="257969"/>
          </a:xfrm>
          <a:prstGeom prst="noSmoking">
            <a:avLst/>
          </a:prstGeom>
          <a:solidFill>
            <a:schemeClr val="bg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81933F2-5610-2E21-BF74-8C6713B0E397}"/>
              </a:ext>
            </a:extLst>
          </p:cNvPr>
          <p:cNvSpPr/>
          <p:nvPr userDrawn="1"/>
        </p:nvSpPr>
        <p:spPr>
          <a:xfrm rot="16200000">
            <a:off x="6876249" y="2479802"/>
            <a:ext cx="128999" cy="8267198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92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E6857E-EB7D-6816-C938-A4C17A9301EE}"/>
              </a:ext>
            </a:extLst>
          </p:cNvPr>
          <p:cNvSpPr txBox="1"/>
          <p:nvPr userDrawn="1"/>
        </p:nvSpPr>
        <p:spPr>
          <a:xfrm rot="5400000">
            <a:off x="5862510" y="3668216"/>
            <a:ext cx="1038143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200" b="1" kern="1200" dirty="0">
                <a:ln w="85725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lang="zh-CN" altLang="en-US" sz="14200" b="1" kern="1200" dirty="0">
              <a:ln w="85725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0362A3-7F25-E2E0-A500-72D86C7FDFAC}"/>
              </a:ext>
            </a:extLst>
          </p:cNvPr>
          <p:cNvSpPr txBox="1"/>
          <p:nvPr userDrawn="1"/>
        </p:nvSpPr>
        <p:spPr>
          <a:xfrm>
            <a:off x="288410" y="445274"/>
            <a:ext cx="47025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800" b="1" dirty="0">
                <a:ln w="31750"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B2D031-4840-4E7C-4FDF-EDB7EED9B12B}"/>
              </a:ext>
            </a:extLst>
          </p:cNvPr>
          <p:cNvSpPr/>
          <p:nvPr userDrawn="1"/>
        </p:nvSpPr>
        <p:spPr>
          <a:xfrm>
            <a:off x="3199274" y="-1602889"/>
            <a:ext cx="3368801" cy="379611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B7F933-C91F-69AF-4D30-85CB82489466}"/>
              </a:ext>
            </a:extLst>
          </p:cNvPr>
          <p:cNvSpPr/>
          <p:nvPr userDrawn="1"/>
        </p:nvSpPr>
        <p:spPr>
          <a:xfrm>
            <a:off x="3093337" y="-1602889"/>
            <a:ext cx="105937" cy="379611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44C7005-67A5-D0E4-171F-91E6D167D760}"/>
              </a:ext>
            </a:extLst>
          </p:cNvPr>
          <p:cNvSpPr/>
          <p:nvPr userDrawn="1"/>
        </p:nvSpPr>
        <p:spPr>
          <a:xfrm flipV="1">
            <a:off x="3221976" y="-908504"/>
            <a:ext cx="3339490" cy="1870304"/>
          </a:xfrm>
          <a:custGeom>
            <a:avLst/>
            <a:gdLst>
              <a:gd name="connsiteX0" fmla="*/ 2422390 w 4844780"/>
              <a:gd name="connsiteY0" fmla="*/ 0 h 2407920"/>
              <a:gd name="connsiteX1" fmla="*/ 4833040 w 4844780"/>
              <a:gd name="connsiteY1" fmla="*/ 2175406 h 2407920"/>
              <a:gd name="connsiteX2" fmla="*/ 4844780 w 4844780"/>
              <a:gd name="connsiteY2" fmla="*/ 2407920 h 2407920"/>
              <a:gd name="connsiteX3" fmla="*/ 0 w 4844780"/>
              <a:gd name="connsiteY3" fmla="*/ 2407920 h 2407920"/>
              <a:gd name="connsiteX4" fmla="*/ 11741 w 4844780"/>
              <a:gd name="connsiteY4" fmla="*/ 2175406 h 2407920"/>
              <a:gd name="connsiteX5" fmla="*/ 2422390 w 4844780"/>
              <a:gd name="connsiteY5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4780" h="2407920">
                <a:moveTo>
                  <a:pt x="2422390" y="0"/>
                </a:moveTo>
                <a:cubicBezTo>
                  <a:pt x="3677022" y="0"/>
                  <a:pt x="4708949" y="953513"/>
                  <a:pt x="4833040" y="2175406"/>
                </a:cubicBezTo>
                <a:lnTo>
                  <a:pt x="4844780" y="2407920"/>
                </a:lnTo>
                <a:lnTo>
                  <a:pt x="0" y="2407920"/>
                </a:lnTo>
                <a:lnTo>
                  <a:pt x="11741" y="2175406"/>
                </a:lnTo>
                <a:cubicBezTo>
                  <a:pt x="135831" y="953513"/>
                  <a:pt x="1167758" y="0"/>
                  <a:pt x="2422390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5BC2C82-C222-7636-FEBA-51ECDFF883A6}"/>
              </a:ext>
            </a:extLst>
          </p:cNvPr>
          <p:cNvSpPr/>
          <p:nvPr userDrawn="1"/>
        </p:nvSpPr>
        <p:spPr>
          <a:xfrm>
            <a:off x="3221976" y="307056"/>
            <a:ext cx="3339490" cy="1870304"/>
          </a:xfrm>
          <a:custGeom>
            <a:avLst/>
            <a:gdLst>
              <a:gd name="connsiteX0" fmla="*/ 2422390 w 4844780"/>
              <a:gd name="connsiteY0" fmla="*/ 0 h 2407920"/>
              <a:gd name="connsiteX1" fmla="*/ 4833040 w 4844780"/>
              <a:gd name="connsiteY1" fmla="*/ 2175406 h 2407920"/>
              <a:gd name="connsiteX2" fmla="*/ 4844780 w 4844780"/>
              <a:gd name="connsiteY2" fmla="*/ 2407920 h 2407920"/>
              <a:gd name="connsiteX3" fmla="*/ 0 w 4844780"/>
              <a:gd name="connsiteY3" fmla="*/ 2407920 h 2407920"/>
              <a:gd name="connsiteX4" fmla="*/ 11741 w 4844780"/>
              <a:gd name="connsiteY4" fmla="*/ 2175406 h 2407920"/>
              <a:gd name="connsiteX5" fmla="*/ 2422390 w 4844780"/>
              <a:gd name="connsiteY5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4780" h="2407920">
                <a:moveTo>
                  <a:pt x="2422390" y="0"/>
                </a:moveTo>
                <a:cubicBezTo>
                  <a:pt x="3677022" y="0"/>
                  <a:pt x="4708949" y="953513"/>
                  <a:pt x="4833040" y="2175406"/>
                </a:cubicBezTo>
                <a:lnTo>
                  <a:pt x="4844780" y="2407920"/>
                </a:lnTo>
                <a:lnTo>
                  <a:pt x="0" y="2407920"/>
                </a:lnTo>
                <a:lnTo>
                  <a:pt x="11741" y="2175406"/>
                </a:lnTo>
                <a:cubicBezTo>
                  <a:pt x="135831" y="953513"/>
                  <a:pt x="1167758" y="0"/>
                  <a:pt x="2422390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FA4DFF-C1C4-354F-4004-00C815C609A5}"/>
              </a:ext>
            </a:extLst>
          </p:cNvPr>
          <p:cNvGrpSpPr/>
          <p:nvPr userDrawn="1"/>
        </p:nvGrpSpPr>
        <p:grpSpPr>
          <a:xfrm>
            <a:off x="3760741" y="-1586972"/>
            <a:ext cx="2245867" cy="3780198"/>
            <a:chOff x="8153400" y="20320"/>
            <a:chExt cx="3230880" cy="48260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D47EF78-C7C9-BFE6-33AC-22EB82FDB20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656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C50D6A-42A7-3F6C-CF06-621C2D755641}"/>
                </a:ext>
              </a:extLst>
            </p:cNvPr>
            <p:cNvCxnSpPr>
              <a:cxnSpLocks/>
            </p:cNvCxnSpPr>
            <p:nvPr/>
          </p:nvCxnSpPr>
          <p:spPr>
            <a:xfrm>
              <a:off x="976884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49FEEC-ADFB-33A9-AD9A-A57E773D816D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28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A227302-70B8-EBC3-722F-D524FA8E761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BD3897-008C-64ED-0B6B-76AE745632C1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D87719-0EB9-A6B5-248E-5B3D522153E2}"/>
              </a:ext>
            </a:extLst>
          </p:cNvPr>
          <p:cNvGrpSpPr/>
          <p:nvPr userDrawn="1"/>
        </p:nvGrpSpPr>
        <p:grpSpPr>
          <a:xfrm rot="5400000">
            <a:off x="3618303" y="-1382169"/>
            <a:ext cx="2530743" cy="3354676"/>
            <a:chOff x="8153400" y="20320"/>
            <a:chExt cx="3230880" cy="48260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8DBCE7-CC08-D3AC-825F-66BA6D82B6D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656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DC081C6-F3B4-FCAC-A01F-9FF0ACFFA107}"/>
                </a:ext>
              </a:extLst>
            </p:cNvPr>
            <p:cNvCxnSpPr>
              <a:cxnSpLocks/>
            </p:cNvCxnSpPr>
            <p:nvPr/>
          </p:nvCxnSpPr>
          <p:spPr>
            <a:xfrm>
              <a:off x="976884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FFAD7C8-9368-3365-08C6-F605934E6EC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28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A2E8534-FB98-E10A-B2A5-925469093E64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95B6230-D51E-0D8B-C1CA-C1BAA180A27E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32DA1A0-B62B-F893-B82C-3BBF8C42DF7F}"/>
              </a:ext>
            </a:extLst>
          </p:cNvPr>
          <p:cNvSpPr/>
          <p:nvPr userDrawn="1"/>
        </p:nvSpPr>
        <p:spPr>
          <a:xfrm>
            <a:off x="6688137" y="-1604339"/>
            <a:ext cx="3368801" cy="379611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1A296D-B31D-F79E-04CA-86D8AB638731}"/>
              </a:ext>
            </a:extLst>
          </p:cNvPr>
          <p:cNvSpPr/>
          <p:nvPr userDrawn="1"/>
        </p:nvSpPr>
        <p:spPr>
          <a:xfrm>
            <a:off x="6582200" y="-1604339"/>
            <a:ext cx="105937" cy="379611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58A4BA08-EA07-9B21-99CE-2BFE64D8DCE1}"/>
              </a:ext>
            </a:extLst>
          </p:cNvPr>
          <p:cNvSpPr/>
          <p:nvPr userDrawn="1"/>
        </p:nvSpPr>
        <p:spPr>
          <a:xfrm flipV="1">
            <a:off x="6710839" y="-909954"/>
            <a:ext cx="3339490" cy="1870304"/>
          </a:xfrm>
          <a:custGeom>
            <a:avLst/>
            <a:gdLst>
              <a:gd name="connsiteX0" fmla="*/ 2422390 w 4844780"/>
              <a:gd name="connsiteY0" fmla="*/ 0 h 2407920"/>
              <a:gd name="connsiteX1" fmla="*/ 4833040 w 4844780"/>
              <a:gd name="connsiteY1" fmla="*/ 2175406 h 2407920"/>
              <a:gd name="connsiteX2" fmla="*/ 4844780 w 4844780"/>
              <a:gd name="connsiteY2" fmla="*/ 2407920 h 2407920"/>
              <a:gd name="connsiteX3" fmla="*/ 0 w 4844780"/>
              <a:gd name="connsiteY3" fmla="*/ 2407920 h 2407920"/>
              <a:gd name="connsiteX4" fmla="*/ 11741 w 4844780"/>
              <a:gd name="connsiteY4" fmla="*/ 2175406 h 2407920"/>
              <a:gd name="connsiteX5" fmla="*/ 2422390 w 4844780"/>
              <a:gd name="connsiteY5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4780" h="2407920">
                <a:moveTo>
                  <a:pt x="2422390" y="0"/>
                </a:moveTo>
                <a:cubicBezTo>
                  <a:pt x="3677022" y="0"/>
                  <a:pt x="4708949" y="953513"/>
                  <a:pt x="4833040" y="2175406"/>
                </a:cubicBezTo>
                <a:lnTo>
                  <a:pt x="4844780" y="2407920"/>
                </a:lnTo>
                <a:lnTo>
                  <a:pt x="0" y="2407920"/>
                </a:lnTo>
                <a:lnTo>
                  <a:pt x="11741" y="2175406"/>
                </a:lnTo>
                <a:cubicBezTo>
                  <a:pt x="135831" y="953513"/>
                  <a:pt x="1167758" y="0"/>
                  <a:pt x="2422390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9C61E47-A9D7-C6F0-E1BA-939BA9AD8F32}"/>
              </a:ext>
            </a:extLst>
          </p:cNvPr>
          <p:cNvSpPr/>
          <p:nvPr userDrawn="1"/>
        </p:nvSpPr>
        <p:spPr>
          <a:xfrm>
            <a:off x="6710839" y="305606"/>
            <a:ext cx="3339490" cy="1870304"/>
          </a:xfrm>
          <a:custGeom>
            <a:avLst/>
            <a:gdLst>
              <a:gd name="connsiteX0" fmla="*/ 2422390 w 4844780"/>
              <a:gd name="connsiteY0" fmla="*/ 0 h 2407920"/>
              <a:gd name="connsiteX1" fmla="*/ 4833040 w 4844780"/>
              <a:gd name="connsiteY1" fmla="*/ 2175406 h 2407920"/>
              <a:gd name="connsiteX2" fmla="*/ 4844780 w 4844780"/>
              <a:gd name="connsiteY2" fmla="*/ 2407920 h 2407920"/>
              <a:gd name="connsiteX3" fmla="*/ 0 w 4844780"/>
              <a:gd name="connsiteY3" fmla="*/ 2407920 h 2407920"/>
              <a:gd name="connsiteX4" fmla="*/ 11741 w 4844780"/>
              <a:gd name="connsiteY4" fmla="*/ 2175406 h 2407920"/>
              <a:gd name="connsiteX5" fmla="*/ 2422390 w 4844780"/>
              <a:gd name="connsiteY5" fmla="*/ 0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4780" h="2407920">
                <a:moveTo>
                  <a:pt x="2422390" y="0"/>
                </a:moveTo>
                <a:cubicBezTo>
                  <a:pt x="3677022" y="0"/>
                  <a:pt x="4708949" y="953513"/>
                  <a:pt x="4833040" y="2175406"/>
                </a:cubicBezTo>
                <a:lnTo>
                  <a:pt x="4844780" y="2407920"/>
                </a:lnTo>
                <a:lnTo>
                  <a:pt x="0" y="2407920"/>
                </a:lnTo>
                <a:lnTo>
                  <a:pt x="11741" y="2175406"/>
                </a:lnTo>
                <a:cubicBezTo>
                  <a:pt x="135831" y="953513"/>
                  <a:pt x="1167758" y="0"/>
                  <a:pt x="2422390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458FF24-D129-D14F-291B-9D45253A02BB}"/>
              </a:ext>
            </a:extLst>
          </p:cNvPr>
          <p:cNvGrpSpPr/>
          <p:nvPr userDrawn="1"/>
        </p:nvGrpSpPr>
        <p:grpSpPr>
          <a:xfrm>
            <a:off x="7249604" y="-1588422"/>
            <a:ext cx="2245867" cy="3780198"/>
            <a:chOff x="8153400" y="20320"/>
            <a:chExt cx="3230880" cy="48260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D378258-4783-076F-D332-0CDC6587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656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BF4EA1F-770C-D2E3-0844-0B2527E0D2BD}"/>
                </a:ext>
              </a:extLst>
            </p:cNvPr>
            <p:cNvCxnSpPr>
              <a:cxnSpLocks/>
            </p:cNvCxnSpPr>
            <p:nvPr/>
          </p:nvCxnSpPr>
          <p:spPr>
            <a:xfrm>
              <a:off x="976884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4EBC6C-4FBB-CB1E-E65F-4B5C8712C104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28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B4759A6-DA7B-14C1-3EE2-CC1C52AE331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57469EB-4A04-849E-9F37-6EA71C0EE9F5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08CC43-E834-BC56-FCB3-EA17A2A25B7E}"/>
              </a:ext>
            </a:extLst>
          </p:cNvPr>
          <p:cNvGrpSpPr/>
          <p:nvPr userDrawn="1"/>
        </p:nvGrpSpPr>
        <p:grpSpPr>
          <a:xfrm rot="5400000">
            <a:off x="7107166" y="-1383619"/>
            <a:ext cx="2530743" cy="3354676"/>
            <a:chOff x="8153400" y="20320"/>
            <a:chExt cx="3230880" cy="48260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2D31161-71F5-B637-AB96-EAA9A098A2AF}"/>
                </a:ext>
              </a:extLst>
            </p:cNvPr>
            <p:cNvCxnSpPr>
              <a:cxnSpLocks/>
            </p:cNvCxnSpPr>
            <p:nvPr/>
          </p:nvCxnSpPr>
          <p:spPr>
            <a:xfrm>
              <a:off x="1057656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F628074-B127-1DEB-671B-883D56AB3A2B}"/>
                </a:ext>
              </a:extLst>
            </p:cNvPr>
            <p:cNvCxnSpPr>
              <a:cxnSpLocks/>
            </p:cNvCxnSpPr>
            <p:nvPr/>
          </p:nvCxnSpPr>
          <p:spPr>
            <a:xfrm>
              <a:off x="976884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301096-F4D6-DF7F-BE27-93284CE6F789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28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774D753-6AFA-A0E1-E3AF-A24DB1A9B471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A96B7EC-F680-D771-E814-912EFBC401EA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2D8C650-8A61-38B5-1D58-6B4EBFFF7316}"/>
              </a:ext>
            </a:extLst>
          </p:cNvPr>
          <p:cNvGrpSpPr/>
          <p:nvPr userDrawn="1"/>
        </p:nvGrpSpPr>
        <p:grpSpPr>
          <a:xfrm flipH="1">
            <a:off x="515877" y="5491445"/>
            <a:ext cx="319212" cy="754263"/>
            <a:chOff x="11384280" y="5510952"/>
            <a:chExt cx="319212" cy="754263"/>
          </a:xfrm>
          <a:solidFill>
            <a:schemeClr val="accent1"/>
          </a:solidFill>
        </p:grpSpPr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71ACEBC8-B489-0143-644B-5422B0F6F339}"/>
                </a:ext>
              </a:extLst>
            </p:cNvPr>
            <p:cNvSpPr/>
            <p:nvPr/>
          </p:nvSpPr>
          <p:spPr>
            <a:xfrm flipV="1">
              <a:off x="11384280" y="5946003"/>
              <a:ext cx="319212" cy="319212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03B2E8D-A31B-7511-778C-FCF1C6C81312}"/>
                </a:ext>
              </a:extLst>
            </p:cNvPr>
            <p:cNvSpPr/>
            <p:nvPr/>
          </p:nvSpPr>
          <p:spPr>
            <a:xfrm>
              <a:off x="11384280" y="5798819"/>
              <a:ext cx="319204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83B1694-DD34-28E8-96E3-468AB9427DC8}"/>
                </a:ext>
              </a:extLst>
            </p:cNvPr>
            <p:cNvSpPr/>
            <p:nvPr/>
          </p:nvSpPr>
          <p:spPr>
            <a:xfrm>
              <a:off x="11384280" y="5654885"/>
              <a:ext cx="319204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7CE6873-1E7E-CC80-9712-067EB80DA490}"/>
                </a:ext>
              </a:extLst>
            </p:cNvPr>
            <p:cNvSpPr/>
            <p:nvPr/>
          </p:nvSpPr>
          <p:spPr>
            <a:xfrm>
              <a:off x="11384280" y="5510952"/>
              <a:ext cx="319204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F76F2E5-052C-4FB1-7BBB-4F890EE9165A}"/>
              </a:ext>
            </a:extLst>
          </p:cNvPr>
          <p:cNvSpPr/>
          <p:nvPr userDrawn="1"/>
        </p:nvSpPr>
        <p:spPr>
          <a:xfrm>
            <a:off x="488027" y="2165066"/>
            <a:ext cx="9585611" cy="111711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C32C15F-8E11-BD1A-B727-52B72DBD2B31}"/>
              </a:ext>
            </a:extLst>
          </p:cNvPr>
          <p:cNvGrpSpPr/>
          <p:nvPr userDrawn="1"/>
        </p:nvGrpSpPr>
        <p:grpSpPr>
          <a:xfrm>
            <a:off x="1332208" y="2768310"/>
            <a:ext cx="1093642" cy="1093642"/>
            <a:chOff x="1179808" y="2941729"/>
            <a:chExt cx="1093642" cy="1093642"/>
          </a:xfrm>
          <a:solidFill>
            <a:schemeClr val="accent1"/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DAD90DF-2D2F-64FF-9882-806AFC2FEAD5}"/>
                </a:ext>
              </a:extLst>
            </p:cNvPr>
            <p:cNvSpPr/>
            <p:nvPr/>
          </p:nvSpPr>
          <p:spPr>
            <a:xfrm>
              <a:off x="1179808" y="2941729"/>
              <a:ext cx="1093642" cy="1093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F8E6648-71C5-F515-7E71-2ED254EE3FB9}"/>
                </a:ext>
              </a:extLst>
            </p:cNvPr>
            <p:cNvSpPr txBox="1"/>
            <p:nvPr/>
          </p:nvSpPr>
          <p:spPr>
            <a:xfrm>
              <a:off x="1318505" y="3134607"/>
              <a:ext cx="816249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ln w="19050">
                    <a:solidFill>
                      <a:schemeClr val="bg1"/>
                    </a:solidFill>
                  </a:ln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sym typeface="阿里巴巴普惠体 H" panose="00020600040101010101" pitchFamily="18" charset="-122"/>
                </a:rPr>
                <a:t>01</a:t>
              </a:r>
              <a:endParaRPr lang="zh-CN" altLang="en-US" sz="4000" b="1" dirty="0">
                <a:ln w="19050">
                  <a:solidFill>
                    <a:schemeClr val="bg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0815F111-C409-3628-C446-AD381A07A99E}"/>
              </a:ext>
            </a:extLst>
          </p:cNvPr>
          <p:cNvSpPr/>
          <p:nvPr userDrawn="1"/>
        </p:nvSpPr>
        <p:spPr>
          <a:xfrm>
            <a:off x="2425850" y="2772071"/>
            <a:ext cx="2579752" cy="108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76B41C5-A43F-C68B-1790-204B4CFE8483}"/>
              </a:ext>
            </a:extLst>
          </p:cNvPr>
          <p:cNvGrpSpPr/>
          <p:nvPr userDrawn="1"/>
        </p:nvGrpSpPr>
        <p:grpSpPr>
          <a:xfrm>
            <a:off x="1317550" y="4726807"/>
            <a:ext cx="1093642" cy="1093642"/>
            <a:chOff x="1179808" y="2941729"/>
            <a:chExt cx="1093642" cy="1093642"/>
          </a:xfrm>
          <a:solidFill>
            <a:schemeClr val="accent1"/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B070045-3B5D-A94F-981A-865554AA3468}"/>
                </a:ext>
              </a:extLst>
            </p:cNvPr>
            <p:cNvSpPr/>
            <p:nvPr/>
          </p:nvSpPr>
          <p:spPr>
            <a:xfrm>
              <a:off x="1179808" y="2941729"/>
              <a:ext cx="1093642" cy="1093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031B91E-B372-CB9F-F567-160A1A1DA644}"/>
                </a:ext>
              </a:extLst>
            </p:cNvPr>
            <p:cNvSpPr txBox="1"/>
            <p:nvPr/>
          </p:nvSpPr>
          <p:spPr>
            <a:xfrm>
              <a:off x="1318505" y="3134607"/>
              <a:ext cx="816249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ln w="19050">
                    <a:solidFill>
                      <a:schemeClr val="bg1"/>
                    </a:solidFill>
                  </a:ln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sym typeface="阿里巴巴普惠体 H" panose="00020600040101010101" pitchFamily="18" charset="-122"/>
                </a:rPr>
                <a:t>03</a:t>
              </a:r>
              <a:endParaRPr lang="zh-CN" altLang="en-US" sz="4000" b="1" dirty="0">
                <a:ln w="19050">
                  <a:solidFill>
                    <a:schemeClr val="bg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A44A1F9A-87E0-9B36-1D70-25AB99ADE80D}"/>
              </a:ext>
            </a:extLst>
          </p:cNvPr>
          <p:cNvSpPr/>
          <p:nvPr userDrawn="1"/>
        </p:nvSpPr>
        <p:spPr>
          <a:xfrm>
            <a:off x="2411192" y="4730568"/>
            <a:ext cx="2579752" cy="108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E950D46-6AC9-A0BB-B7A8-F55696BB16DC}"/>
              </a:ext>
            </a:extLst>
          </p:cNvPr>
          <p:cNvSpPr/>
          <p:nvPr userDrawn="1"/>
        </p:nvSpPr>
        <p:spPr>
          <a:xfrm>
            <a:off x="6005352" y="2754929"/>
            <a:ext cx="1093642" cy="1093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82E8168-D24D-67BB-CD22-B56253192AEB}"/>
              </a:ext>
            </a:extLst>
          </p:cNvPr>
          <p:cNvSpPr txBox="1"/>
          <p:nvPr userDrawn="1"/>
        </p:nvSpPr>
        <p:spPr>
          <a:xfrm>
            <a:off x="6144049" y="294780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n w="19050">
                  <a:solidFill>
                    <a:schemeClr val="bg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02</a:t>
            </a:r>
            <a:endParaRPr lang="zh-CN" altLang="en-US" sz="4000" b="1" dirty="0">
              <a:ln w="19050">
                <a:solidFill>
                  <a:schemeClr val="bg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BFF88E-8294-F8EF-F7B6-524D197D3F4F}"/>
              </a:ext>
            </a:extLst>
          </p:cNvPr>
          <p:cNvSpPr/>
          <p:nvPr userDrawn="1"/>
        </p:nvSpPr>
        <p:spPr>
          <a:xfrm>
            <a:off x="7098994" y="2758690"/>
            <a:ext cx="2579752" cy="108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493177C-71D3-1CFF-8346-4DE624861F37}"/>
              </a:ext>
            </a:extLst>
          </p:cNvPr>
          <p:cNvSpPr/>
          <p:nvPr userDrawn="1"/>
        </p:nvSpPr>
        <p:spPr>
          <a:xfrm>
            <a:off x="5990694" y="4713426"/>
            <a:ext cx="1093642" cy="1093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571584B-3D27-52D4-48F5-99D0F98E25A3}"/>
              </a:ext>
            </a:extLst>
          </p:cNvPr>
          <p:cNvSpPr txBox="1"/>
          <p:nvPr userDrawn="1"/>
        </p:nvSpPr>
        <p:spPr>
          <a:xfrm>
            <a:off x="6129391" y="490630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n w="19050">
                  <a:solidFill>
                    <a:schemeClr val="bg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04</a:t>
            </a:r>
            <a:endParaRPr lang="zh-CN" altLang="en-US" sz="4000" b="1" dirty="0">
              <a:ln w="19050">
                <a:solidFill>
                  <a:schemeClr val="bg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680634-04E2-E3C6-C29A-81FE576E70B5}"/>
              </a:ext>
            </a:extLst>
          </p:cNvPr>
          <p:cNvSpPr/>
          <p:nvPr userDrawn="1"/>
        </p:nvSpPr>
        <p:spPr>
          <a:xfrm>
            <a:off x="7084336" y="4717187"/>
            <a:ext cx="2579752" cy="1086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6CE74FB-1A72-1839-BDC2-402B53D69017}"/>
              </a:ext>
            </a:extLst>
          </p:cNvPr>
          <p:cNvSpPr/>
          <p:nvPr userDrawn="1"/>
        </p:nvSpPr>
        <p:spPr>
          <a:xfrm>
            <a:off x="5556135" y="2084225"/>
            <a:ext cx="5897880" cy="156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0148A1-7C43-A3BD-E0E8-48AFC8018D8D}"/>
              </a:ext>
            </a:extLst>
          </p:cNvPr>
          <p:cNvSpPr/>
          <p:nvPr userDrawn="1"/>
        </p:nvSpPr>
        <p:spPr>
          <a:xfrm flipV="1">
            <a:off x="0" y="5547984"/>
            <a:ext cx="12192000" cy="1310016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0D1D85-B3EF-63C1-386B-26583F9FF45E}"/>
              </a:ext>
            </a:extLst>
          </p:cNvPr>
          <p:cNvGrpSpPr/>
          <p:nvPr userDrawn="1"/>
        </p:nvGrpSpPr>
        <p:grpSpPr>
          <a:xfrm>
            <a:off x="8870922" y="1987970"/>
            <a:ext cx="2647524" cy="2505006"/>
            <a:chOff x="8066607" y="3956641"/>
            <a:chExt cx="2647524" cy="2505006"/>
          </a:xfrm>
          <a:solidFill>
            <a:schemeClr val="accent1"/>
          </a:solidFill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E586D8B-5007-EFB9-FD5B-05A389107840}"/>
                </a:ext>
              </a:extLst>
            </p:cNvPr>
            <p:cNvGrpSpPr/>
            <p:nvPr/>
          </p:nvGrpSpPr>
          <p:grpSpPr>
            <a:xfrm>
              <a:off x="8066607" y="3956641"/>
              <a:ext cx="2647524" cy="246693"/>
              <a:chOff x="8066607" y="3956641"/>
              <a:chExt cx="2647524" cy="246693"/>
            </a:xfrm>
            <a:grpFill/>
          </p:grpSpPr>
          <p:sp>
            <p:nvSpPr>
              <p:cNvPr id="29" name="星形: 四角 28">
                <a:extLst>
                  <a:ext uri="{FF2B5EF4-FFF2-40B4-BE49-F238E27FC236}">
                    <a16:creationId xmlns:a16="http://schemas.microsoft.com/office/drawing/2014/main" id="{3B962E9A-69AA-24AE-865F-D54FA30B145B}"/>
                  </a:ext>
                </a:extLst>
              </p:cNvPr>
              <p:cNvSpPr/>
              <p:nvPr/>
            </p:nvSpPr>
            <p:spPr>
              <a:xfrm>
                <a:off x="8066607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星形: 四角 29">
                <a:extLst>
                  <a:ext uri="{FF2B5EF4-FFF2-40B4-BE49-F238E27FC236}">
                    <a16:creationId xmlns:a16="http://schemas.microsoft.com/office/drawing/2014/main" id="{D07CA5ED-8AE8-6C05-C5DB-2987E3272266}"/>
                  </a:ext>
                </a:extLst>
              </p:cNvPr>
              <p:cNvSpPr/>
              <p:nvPr/>
            </p:nvSpPr>
            <p:spPr>
              <a:xfrm>
                <a:off x="8866884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星形: 四角 30">
                <a:extLst>
                  <a:ext uri="{FF2B5EF4-FFF2-40B4-BE49-F238E27FC236}">
                    <a16:creationId xmlns:a16="http://schemas.microsoft.com/office/drawing/2014/main" id="{6752F87B-E986-3F6A-D5F8-A09E5D57F7DE}"/>
                  </a:ext>
                </a:extLst>
              </p:cNvPr>
              <p:cNvSpPr/>
              <p:nvPr/>
            </p:nvSpPr>
            <p:spPr>
              <a:xfrm>
                <a:off x="9667161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星形: 四角 31">
                <a:extLst>
                  <a:ext uri="{FF2B5EF4-FFF2-40B4-BE49-F238E27FC236}">
                    <a16:creationId xmlns:a16="http://schemas.microsoft.com/office/drawing/2014/main" id="{751F4BAA-5195-10DF-E31B-B9208E10C98C}"/>
                  </a:ext>
                </a:extLst>
              </p:cNvPr>
              <p:cNvSpPr/>
              <p:nvPr/>
            </p:nvSpPr>
            <p:spPr>
              <a:xfrm>
                <a:off x="10467438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4BD419-F0B3-EFB0-EB61-5569E57F4DDA}"/>
                </a:ext>
              </a:extLst>
            </p:cNvPr>
            <p:cNvGrpSpPr/>
            <p:nvPr/>
          </p:nvGrpSpPr>
          <p:grpSpPr>
            <a:xfrm>
              <a:off x="8066607" y="4709412"/>
              <a:ext cx="2647524" cy="246693"/>
              <a:chOff x="8066607" y="3956641"/>
              <a:chExt cx="2647524" cy="246693"/>
            </a:xfrm>
            <a:grpFill/>
          </p:grpSpPr>
          <p:sp>
            <p:nvSpPr>
              <p:cNvPr id="25" name="星形: 四角 24">
                <a:extLst>
                  <a:ext uri="{FF2B5EF4-FFF2-40B4-BE49-F238E27FC236}">
                    <a16:creationId xmlns:a16="http://schemas.microsoft.com/office/drawing/2014/main" id="{F9D70BFC-7F4D-9243-9F84-1EEDEBBAC506}"/>
                  </a:ext>
                </a:extLst>
              </p:cNvPr>
              <p:cNvSpPr/>
              <p:nvPr/>
            </p:nvSpPr>
            <p:spPr>
              <a:xfrm>
                <a:off x="8066607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星形: 四角 25">
                <a:extLst>
                  <a:ext uri="{FF2B5EF4-FFF2-40B4-BE49-F238E27FC236}">
                    <a16:creationId xmlns:a16="http://schemas.microsoft.com/office/drawing/2014/main" id="{77DFCAAD-1E30-2CC6-D01A-F35C9EDB3567}"/>
                  </a:ext>
                </a:extLst>
              </p:cNvPr>
              <p:cNvSpPr/>
              <p:nvPr/>
            </p:nvSpPr>
            <p:spPr>
              <a:xfrm>
                <a:off x="8866884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星形: 四角 26">
                <a:extLst>
                  <a:ext uri="{FF2B5EF4-FFF2-40B4-BE49-F238E27FC236}">
                    <a16:creationId xmlns:a16="http://schemas.microsoft.com/office/drawing/2014/main" id="{0F16CEB7-7A31-870C-012C-DE2AFA363A33}"/>
                  </a:ext>
                </a:extLst>
              </p:cNvPr>
              <p:cNvSpPr/>
              <p:nvPr/>
            </p:nvSpPr>
            <p:spPr>
              <a:xfrm>
                <a:off x="9667161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星形: 四角 27">
                <a:extLst>
                  <a:ext uri="{FF2B5EF4-FFF2-40B4-BE49-F238E27FC236}">
                    <a16:creationId xmlns:a16="http://schemas.microsoft.com/office/drawing/2014/main" id="{925A2388-5082-889B-2AE6-AFB35F591695}"/>
                  </a:ext>
                </a:extLst>
              </p:cNvPr>
              <p:cNvSpPr/>
              <p:nvPr/>
            </p:nvSpPr>
            <p:spPr>
              <a:xfrm>
                <a:off x="10467438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5E68596-C555-EE3A-6F52-EBB67EE5A9CE}"/>
                </a:ext>
              </a:extLst>
            </p:cNvPr>
            <p:cNvGrpSpPr/>
            <p:nvPr/>
          </p:nvGrpSpPr>
          <p:grpSpPr>
            <a:xfrm>
              <a:off x="8066607" y="5462183"/>
              <a:ext cx="2647524" cy="246693"/>
              <a:chOff x="8066607" y="3956641"/>
              <a:chExt cx="2647524" cy="246693"/>
            </a:xfrm>
            <a:grpFill/>
          </p:grpSpPr>
          <p:sp>
            <p:nvSpPr>
              <p:cNvPr id="21" name="星形: 四角 20">
                <a:extLst>
                  <a:ext uri="{FF2B5EF4-FFF2-40B4-BE49-F238E27FC236}">
                    <a16:creationId xmlns:a16="http://schemas.microsoft.com/office/drawing/2014/main" id="{C2D06915-1972-5244-22B5-83544F7DF9EB}"/>
                  </a:ext>
                </a:extLst>
              </p:cNvPr>
              <p:cNvSpPr/>
              <p:nvPr/>
            </p:nvSpPr>
            <p:spPr>
              <a:xfrm>
                <a:off x="8066607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星形: 四角 21">
                <a:extLst>
                  <a:ext uri="{FF2B5EF4-FFF2-40B4-BE49-F238E27FC236}">
                    <a16:creationId xmlns:a16="http://schemas.microsoft.com/office/drawing/2014/main" id="{48625E20-FF9B-F82E-0F97-6FDA3D1385B4}"/>
                  </a:ext>
                </a:extLst>
              </p:cNvPr>
              <p:cNvSpPr/>
              <p:nvPr/>
            </p:nvSpPr>
            <p:spPr>
              <a:xfrm>
                <a:off x="8866884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星形: 四角 22">
                <a:extLst>
                  <a:ext uri="{FF2B5EF4-FFF2-40B4-BE49-F238E27FC236}">
                    <a16:creationId xmlns:a16="http://schemas.microsoft.com/office/drawing/2014/main" id="{E6945702-6A4B-0A2E-94AA-0600351EB309}"/>
                  </a:ext>
                </a:extLst>
              </p:cNvPr>
              <p:cNvSpPr/>
              <p:nvPr/>
            </p:nvSpPr>
            <p:spPr>
              <a:xfrm>
                <a:off x="9667161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星形: 四角 23">
                <a:extLst>
                  <a:ext uri="{FF2B5EF4-FFF2-40B4-BE49-F238E27FC236}">
                    <a16:creationId xmlns:a16="http://schemas.microsoft.com/office/drawing/2014/main" id="{1C7F2301-75AB-18CD-BEB6-9CA674E711A5}"/>
                  </a:ext>
                </a:extLst>
              </p:cNvPr>
              <p:cNvSpPr/>
              <p:nvPr/>
            </p:nvSpPr>
            <p:spPr>
              <a:xfrm>
                <a:off x="10467438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4AC7C5F-5355-A3E2-91A9-D85DAA35669B}"/>
                </a:ext>
              </a:extLst>
            </p:cNvPr>
            <p:cNvGrpSpPr/>
            <p:nvPr/>
          </p:nvGrpSpPr>
          <p:grpSpPr>
            <a:xfrm>
              <a:off x="8066607" y="6214954"/>
              <a:ext cx="2647524" cy="246693"/>
              <a:chOff x="8066607" y="3956641"/>
              <a:chExt cx="2647524" cy="246693"/>
            </a:xfrm>
            <a:grpFill/>
          </p:grpSpPr>
          <p:sp>
            <p:nvSpPr>
              <p:cNvPr id="17" name="星形: 四角 16">
                <a:extLst>
                  <a:ext uri="{FF2B5EF4-FFF2-40B4-BE49-F238E27FC236}">
                    <a16:creationId xmlns:a16="http://schemas.microsoft.com/office/drawing/2014/main" id="{6B171575-8D39-5C1A-8ED9-9257929228FA}"/>
                  </a:ext>
                </a:extLst>
              </p:cNvPr>
              <p:cNvSpPr/>
              <p:nvPr/>
            </p:nvSpPr>
            <p:spPr>
              <a:xfrm>
                <a:off x="8066607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星形: 四角 17">
                <a:extLst>
                  <a:ext uri="{FF2B5EF4-FFF2-40B4-BE49-F238E27FC236}">
                    <a16:creationId xmlns:a16="http://schemas.microsoft.com/office/drawing/2014/main" id="{5F261578-42AE-4C81-5D1D-F40866F4ACC5}"/>
                  </a:ext>
                </a:extLst>
              </p:cNvPr>
              <p:cNvSpPr/>
              <p:nvPr/>
            </p:nvSpPr>
            <p:spPr>
              <a:xfrm>
                <a:off x="8866884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星形: 四角 18">
                <a:extLst>
                  <a:ext uri="{FF2B5EF4-FFF2-40B4-BE49-F238E27FC236}">
                    <a16:creationId xmlns:a16="http://schemas.microsoft.com/office/drawing/2014/main" id="{FD7BBAD2-0FF9-6F2F-B404-72B826183717}"/>
                  </a:ext>
                </a:extLst>
              </p:cNvPr>
              <p:cNvSpPr/>
              <p:nvPr/>
            </p:nvSpPr>
            <p:spPr>
              <a:xfrm>
                <a:off x="9667161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星形: 四角 19">
                <a:extLst>
                  <a:ext uri="{FF2B5EF4-FFF2-40B4-BE49-F238E27FC236}">
                    <a16:creationId xmlns:a16="http://schemas.microsoft.com/office/drawing/2014/main" id="{FF45B3F5-1803-F18B-21F0-E99C737F8B89}"/>
                  </a:ext>
                </a:extLst>
              </p:cNvPr>
              <p:cNvSpPr/>
              <p:nvPr/>
            </p:nvSpPr>
            <p:spPr>
              <a:xfrm>
                <a:off x="10467438" y="3956641"/>
                <a:ext cx="246693" cy="246693"/>
              </a:xfrm>
              <a:prstGeom prst="star4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1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B500D63-9F32-39A9-B673-CAC6CF58EC2C}"/>
              </a:ext>
            </a:extLst>
          </p:cNvPr>
          <p:cNvGrpSpPr/>
          <p:nvPr userDrawn="1"/>
        </p:nvGrpSpPr>
        <p:grpSpPr>
          <a:xfrm>
            <a:off x="9294471" y="584200"/>
            <a:ext cx="2418104" cy="683241"/>
            <a:chOff x="9288923" y="436442"/>
            <a:chExt cx="2423652" cy="830997"/>
          </a:xfrm>
          <a:solidFill>
            <a:schemeClr val="accent2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C10A8C-3172-6BA7-A812-DAB2A20391C8}"/>
                </a:ext>
              </a:extLst>
            </p:cNvPr>
            <p:cNvSpPr/>
            <p:nvPr/>
          </p:nvSpPr>
          <p:spPr>
            <a:xfrm>
              <a:off x="11366339" y="436442"/>
              <a:ext cx="346236" cy="8309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E9E13D-D87F-7607-3AE7-8C119FAE3B10}"/>
                </a:ext>
              </a:extLst>
            </p:cNvPr>
            <p:cNvSpPr/>
            <p:nvPr/>
          </p:nvSpPr>
          <p:spPr>
            <a:xfrm>
              <a:off x="11020103" y="436442"/>
              <a:ext cx="346236" cy="830997"/>
            </a:xfrm>
            <a:prstGeom prst="rect">
              <a:avLst/>
            </a:prstGeom>
            <a:solidFill>
              <a:schemeClr val="accent2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6FE9FA-CC13-1184-18B6-FF37DE52E309}"/>
                </a:ext>
              </a:extLst>
            </p:cNvPr>
            <p:cNvSpPr/>
            <p:nvPr/>
          </p:nvSpPr>
          <p:spPr>
            <a:xfrm>
              <a:off x="10673867" y="436442"/>
              <a:ext cx="346236" cy="830997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05E5A4-E5FE-ED9C-C057-B8232B34E246}"/>
                </a:ext>
              </a:extLst>
            </p:cNvPr>
            <p:cNvSpPr/>
            <p:nvPr/>
          </p:nvSpPr>
          <p:spPr>
            <a:xfrm>
              <a:off x="10327631" y="436442"/>
              <a:ext cx="346236" cy="830997"/>
            </a:xfrm>
            <a:prstGeom prst="rect">
              <a:avLst/>
            </a:pr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F8237-E3DD-8FAF-18F0-C931E3B87B1F}"/>
                </a:ext>
              </a:extLst>
            </p:cNvPr>
            <p:cNvSpPr/>
            <p:nvPr/>
          </p:nvSpPr>
          <p:spPr>
            <a:xfrm>
              <a:off x="9981395" y="436442"/>
              <a:ext cx="346236" cy="830997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619C093-D752-81BE-1D5F-1CDA63F2660C}"/>
                </a:ext>
              </a:extLst>
            </p:cNvPr>
            <p:cNvSpPr/>
            <p:nvPr/>
          </p:nvSpPr>
          <p:spPr>
            <a:xfrm>
              <a:off x="9635159" y="436442"/>
              <a:ext cx="346236" cy="83099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4C5669-BFB0-E0B5-0A71-64B43019D8AF}"/>
                </a:ext>
              </a:extLst>
            </p:cNvPr>
            <p:cNvSpPr/>
            <p:nvPr/>
          </p:nvSpPr>
          <p:spPr>
            <a:xfrm>
              <a:off x="9288923" y="436442"/>
              <a:ext cx="346236" cy="830997"/>
            </a:xfrm>
            <a:prstGeom prst="rect">
              <a:avLst/>
            </a:prstGeom>
            <a:solidFill>
              <a:schemeClr val="accent2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8A2513-DA85-BCA8-2ED2-D171048FC65F}"/>
              </a:ext>
            </a:extLst>
          </p:cNvPr>
          <p:cNvGrpSpPr/>
          <p:nvPr userDrawn="1"/>
        </p:nvGrpSpPr>
        <p:grpSpPr>
          <a:xfrm>
            <a:off x="0" y="0"/>
            <a:ext cx="515938" cy="6858000"/>
            <a:chOff x="11707" y="0"/>
            <a:chExt cx="515938" cy="6858000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4834665-58D3-73BA-A227-2892B406F20E}"/>
                </a:ext>
              </a:extLst>
            </p:cNvPr>
            <p:cNvSpPr/>
            <p:nvPr/>
          </p:nvSpPr>
          <p:spPr>
            <a:xfrm>
              <a:off x="11707" y="0"/>
              <a:ext cx="515938" cy="6858000"/>
            </a:xfrm>
            <a:custGeom>
              <a:avLst/>
              <a:gdLst>
                <a:gd name="connsiteX0" fmla="*/ 0 w 515938"/>
                <a:gd name="connsiteY0" fmla="*/ 0 h 6858000"/>
                <a:gd name="connsiteX1" fmla="*/ 515938 w 515938"/>
                <a:gd name="connsiteY1" fmla="*/ 0 h 6858000"/>
                <a:gd name="connsiteX2" fmla="*/ 515938 w 515938"/>
                <a:gd name="connsiteY2" fmla="*/ 6858000 h 6858000"/>
                <a:gd name="connsiteX3" fmla="*/ 0 w 515938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938" h="6858000">
                  <a:moveTo>
                    <a:pt x="0" y="0"/>
                  </a:moveTo>
                  <a:lnTo>
                    <a:pt x="515938" y="0"/>
                  </a:lnTo>
                  <a:lnTo>
                    <a:pt x="51593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9BBA91-E408-C950-679E-925E4F5B1B94}"/>
                </a:ext>
              </a:extLst>
            </p:cNvPr>
            <p:cNvGrpSpPr/>
            <p:nvPr/>
          </p:nvGrpSpPr>
          <p:grpSpPr>
            <a:xfrm>
              <a:off x="140692" y="229960"/>
              <a:ext cx="257969" cy="6398081"/>
              <a:chOff x="140692" y="193701"/>
              <a:chExt cx="257969" cy="6398081"/>
            </a:xfrm>
          </p:grpSpPr>
          <p:sp>
            <p:nvSpPr>
              <p:cNvPr id="22" name="禁止符 21">
                <a:extLst>
                  <a:ext uri="{FF2B5EF4-FFF2-40B4-BE49-F238E27FC236}">
                    <a16:creationId xmlns:a16="http://schemas.microsoft.com/office/drawing/2014/main" id="{0A547408-F2EB-E4E0-19D3-BD003DC3CA3F}"/>
                  </a:ext>
                </a:extLst>
              </p:cNvPr>
              <p:cNvSpPr/>
              <p:nvPr/>
            </p:nvSpPr>
            <p:spPr>
              <a:xfrm>
                <a:off x="140692" y="193701"/>
                <a:ext cx="257969" cy="257969"/>
              </a:xfrm>
              <a:prstGeom prst="noSmoking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禁止符 22">
                <a:extLst>
                  <a:ext uri="{FF2B5EF4-FFF2-40B4-BE49-F238E27FC236}">
                    <a16:creationId xmlns:a16="http://schemas.microsoft.com/office/drawing/2014/main" id="{CC3040E9-E9E2-2843-CABF-39A2AD66FCD5}"/>
                  </a:ext>
                </a:extLst>
              </p:cNvPr>
              <p:cNvSpPr/>
              <p:nvPr/>
            </p:nvSpPr>
            <p:spPr>
              <a:xfrm>
                <a:off x="140692" y="6333813"/>
                <a:ext cx="257969" cy="257969"/>
              </a:xfrm>
              <a:prstGeom prst="noSmoking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1F59881-2BA2-5755-138D-C8E030ACF888}"/>
              </a:ext>
            </a:extLst>
          </p:cNvPr>
          <p:cNvSpPr/>
          <p:nvPr userDrawn="1"/>
        </p:nvSpPr>
        <p:spPr>
          <a:xfrm>
            <a:off x="209726" y="717888"/>
            <a:ext cx="96487" cy="5422224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9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CDE5AA5-BC3C-1E76-8DE6-1DDE4A4D5081}"/>
              </a:ext>
            </a:extLst>
          </p:cNvPr>
          <p:cNvSpPr/>
          <p:nvPr userDrawn="1"/>
        </p:nvSpPr>
        <p:spPr>
          <a:xfrm>
            <a:off x="2652744" y="-2407"/>
            <a:ext cx="4846320" cy="4634775"/>
          </a:xfrm>
          <a:custGeom>
            <a:avLst/>
            <a:gdLst>
              <a:gd name="connsiteX0" fmla="*/ 0 w 4846320"/>
              <a:gd name="connsiteY0" fmla="*/ 0 h 4634775"/>
              <a:gd name="connsiteX1" fmla="*/ 4846320 w 4846320"/>
              <a:gd name="connsiteY1" fmla="*/ 0 h 4634775"/>
              <a:gd name="connsiteX2" fmla="*/ 4846320 w 4846320"/>
              <a:gd name="connsiteY2" fmla="*/ 4634775 h 4634775"/>
              <a:gd name="connsiteX3" fmla="*/ 0 w 4846320"/>
              <a:gd name="connsiteY3" fmla="*/ 4634775 h 463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4634775">
                <a:moveTo>
                  <a:pt x="0" y="0"/>
                </a:moveTo>
                <a:lnTo>
                  <a:pt x="4846320" y="0"/>
                </a:lnTo>
                <a:lnTo>
                  <a:pt x="4846320" y="4634775"/>
                </a:lnTo>
                <a:lnTo>
                  <a:pt x="0" y="4634775"/>
                </a:lnTo>
                <a:close/>
              </a:path>
            </a:pathLst>
          </a:custGeom>
          <a:solidFill>
            <a:schemeClr val="accent3"/>
          </a:solidFill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6C0504F-BC0F-7121-55BC-3804B9F9ACEC}"/>
              </a:ext>
            </a:extLst>
          </p:cNvPr>
          <p:cNvSpPr/>
          <p:nvPr userDrawn="1"/>
        </p:nvSpPr>
        <p:spPr>
          <a:xfrm>
            <a:off x="2673064" y="-2407"/>
            <a:ext cx="4805680" cy="4614455"/>
          </a:xfrm>
          <a:custGeom>
            <a:avLst/>
            <a:gdLst>
              <a:gd name="connsiteX0" fmla="*/ 1462569 w 4805680"/>
              <a:gd name="connsiteY0" fmla="*/ 0 h 4614455"/>
              <a:gd name="connsiteX1" fmla="*/ 3343112 w 4805680"/>
              <a:gd name="connsiteY1" fmla="*/ 0 h 4614455"/>
              <a:gd name="connsiteX2" fmla="*/ 3548177 w 4805680"/>
              <a:gd name="connsiteY2" fmla="*/ 98785 h 4614455"/>
              <a:gd name="connsiteX3" fmla="*/ 4805680 w 4805680"/>
              <a:gd name="connsiteY3" fmla="*/ 2211615 h 4614455"/>
              <a:gd name="connsiteX4" fmla="*/ 2402840 w 4805680"/>
              <a:gd name="connsiteY4" fmla="*/ 4614455 h 4614455"/>
              <a:gd name="connsiteX5" fmla="*/ 0 w 4805680"/>
              <a:gd name="connsiteY5" fmla="*/ 2211615 h 4614455"/>
              <a:gd name="connsiteX6" fmla="*/ 1257504 w 4805680"/>
              <a:gd name="connsiteY6" fmla="*/ 98785 h 461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5680" h="4614455">
                <a:moveTo>
                  <a:pt x="1462569" y="0"/>
                </a:moveTo>
                <a:lnTo>
                  <a:pt x="3343112" y="0"/>
                </a:lnTo>
                <a:lnTo>
                  <a:pt x="3548177" y="98785"/>
                </a:lnTo>
                <a:cubicBezTo>
                  <a:pt x="4297202" y="505680"/>
                  <a:pt x="4805680" y="1299267"/>
                  <a:pt x="4805680" y="2211615"/>
                </a:cubicBezTo>
                <a:cubicBezTo>
                  <a:pt x="4805680" y="3538667"/>
                  <a:pt x="3729892" y="4614455"/>
                  <a:pt x="2402840" y="4614455"/>
                </a:cubicBezTo>
                <a:cubicBezTo>
                  <a:pt x="1075788" y="4614455"/>
                  <a:pt x="0" y="3538667"/>
                  <a:pt x="0" y="2211615"/>
                </a:cubicBezTo>
                <a:cubicBezTo>
                  <a:pt x="0" y="1299267"/>
                  <a:pt x="508478" y="505680"/>
                  <a:pt x="1257504" y="98785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2025378-2DE7-D841-1B8F-6A34998A5E45}"/>
              </a:ext>
            </a:extLst>
          </p:cNvPr>
          <p:cNvGrpSpPr/>
          <p:nvPr userDrawn="1"/>
        </p:nvGrpSpPr>
        <p:grpSpPr>
          <a:xfrm>
            <a:off x="3460464" y="-12569"/>
            <a:ext cx="3230880" cy="4634776"/>
            <a:chOff x="8153400" y="20320"/>
            <a:chExt cx="3230880" cy="482600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8D02C66-EF10-9FF1-5DA2-316F3E0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656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BEA91F2-33B8-A80B-0F0C-7DB166E4FC5D}"/>
                </a:ext>
              </a:extLst>
            </p:cNvPr>
            <p:cNvCxnSpPr>
              <a:cxnSpLocks/>
            </p:cNvCxnSpPr>
            <p:nvPr/>
          </p:nvCxnSpPr>
          <p:spPr>
            <a:xfrm>
              <a:off x="976884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A365D50-DB29-963C-D9F9-A83D2860157D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28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19CB06A-F683-EA2A-A030-4570BCFF10C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16A9993-ECCB-AE30-D15F-23917A1CCFFF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954B933-FE69-4ACD-4724-87E2453F91F5}"/>
              </a:ext>
            </a:extLst>
          </p:cNvPr>
          <p:cNvGrpSpPr/>
          <p:nvPr userDrawn="1"/>
        </p:nvGrpSpPr>
        <p:grpSpPr>
          <a:xfrm rot="5400000">
            <a:off x="3460464" y="-213953"/>
            <a:ext cx="3230880" cy="4826000"/>
            <a:chOff x="8153400" y="20320"/>
            <a:chExt cx="3230880" cy="4826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4239C10-8F87-A0DA-783F-E40F5F621AF5}"/>
                </a:ext>
              </a:extLst>
            </p:cNvPr>
            <p:cNvCxnSpPr>
              <a:cxnSpLocks/>
            </p:cNvCxnSpPr>
            <p:nvPr/>
          </p:nvCxnSpPr>
          <p:spPr>
            <a:xfrm>
              <a:off x="1057656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3E6DA40-7F4F-E8FC-38D6-3E3C9C75FD9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84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00257D6-F02C-75E4-7B10-3AD78E38BE22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28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85E71D6-A7D4-DA3D-33AC-1C239C14D92D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BB1DE57-5BE4-A40D-D2C1-D92D14263506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0" y="20320"/>
              <a:ext cx="0" cy="48260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2FC7A6A-53B3-6C59-6B80-111219835D0A}"/>
              </a:ext>
            </a:extLst>
          </p:cNvPr>
          <p:cNvGrpSpPr/>
          <p:nvPr userDrawn="1"/>
        </p:nvGrpSpPr>
        <p:grpSpPr>
          <a:xfrm>
            <a:off x="11384280" y="5480472"/>
            <a:ext cx="319212" cy="754263"/>
            <a:chOff x="11384280" y="5510952"/>
            <a:chExt cx="319212" cy="754263"/>
          </a:xfrm>
        </p:grpSpPr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EB6A5455-06FE-B2F4-21BB-2149CB8F7F24}"/>
                </a:ext>
              </a:extLst>
            </p:cNvPr>
            <p:cNvSpPr/>
            <p:nvPr/>
          </p:nvSpPr>
          <p:spPr>
            <a:xfrm flipV="1">
              <a:off x="11384280" y="5946003"/>
              <a:ext cx="319212" cy="319212"/>
            </a:xfrm>
            <a:prstGeom prst="rtTriangl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31F558-64F0-C5E5-5A7D-D5FDF213D30F}"/>
                </a:ext>
              </a:extLst>
            </p:cNvPr>
            <p:cNvSpPr/>
            <p:nvPr/>
          </p:nvSpPr>
          <p:spPr>
            <a:xfrm>
              <a:off x="11384280" y="5798819"/>
              <a:ext cx="319204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EE60665-9C45-5344-C504-1835FC3172DD}"/>
                </a:ext>
              </a:extLst>
            </p:cNvPr>
            <p:cNvSpPr/>
            <p:nvPr/>
          </p:nvSpPr>
          <p:spPr>
            <a:xfrm>
              <a:off x="11384280" y="5654885"/>
              <a:ext cx="319204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64FF88E-F1E6-FA93-0939-D5D97C82E1D4}"/>
                </a:ext>
              </a:extLst>
            </p:cNvPr>
            <p:cNvSpPr/>
            <p:nvPr/>
          </p:nvSpPr>
          <p:spPr>
            <a:xfrm>
              <a:off x="11384280" y="5510952"/>
              <a:ext cx="319204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B05FFE1D-3ABD-09EF-D2BF-2F18508ADF8F}"/>
              </a:ext>
            </a:extLst>
          </p:cNvPr>
          <p:cNvSpPr/>
          <p:nvPr userDrawn="1"/>
        </p:nvSpPr>
        <p:spPr>
          <a:xfrm>
            <a:off x="2661489" y="5105674"/>
            <a:ext cx="9041995" cy="149595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9E71D0F-6DDB-88EC-2F94-FED48B5AE2FC}"/>
              </a:ext>
            </a:extLst>
          </p:cNvPr>
          <p:cNvCxnSpPr>
            <a:cxnSpLocks/>
          </p:cNvCxnSpPr>
          <p:nvPr userDrawn="1"/>
        </p:nvCxnSpPr>
        <p:spPr>
          <a:xfrm>
            <a:off x="5673436" y="6025675"/>
            <a:ext cx="5446684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27D2039-9C5E-9383-47A6-183BBD4DC1D8}"/>
              </a:ext>
            </a:extLst>
          </p:cNvPr>
          <p:cNvSpPr/>
          <p:nvPr userDrawn="1"/>
        </p:nvSpPr>
        <p:spPr>
          <a:xfrm rot="16200000">
            <a:off x="6904556" y="2056187"/>
            <a:ext cx="515938" cy="9081918"/>
          </a:xfrm>
          <a:custGeom>
            <a:avLst/>
            <a:gdLst>
              <a:gd name="connsiteX0" fmla="*/ 0 w 515938"/>
              <a:gd name="connsiteY0" fmla="*/ 0 h 6858000"/>
              <a:gd name="connsiteX1" fmla="*/ 515938 w 515938"/>
              <a:gd name="connsiteY1" fmla="*/ 0 h 6858000"/>
              <a:gd name="connsiteX2" fmla="*/ 515938 w 515938"/>
              <a:gd name="connsiteY2" fmla="*/ 6858000 h 6858000"/>
              <a:gd name="connsiteX3" fmla="*/ 0 w 5159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38" h="6858000">
                <a:moveTo>
                  <a:pt x="0" y="0"/>
                </a:moveTo>
                <a:lnTo>
                  <a:pt x="515938" y="0"/>
                </a:lnTo>
                <a:lnTo>
                  <a:pt x="51593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3FC8DDB-3F45-DBE3-7DDC-E8FF98142C40}"/>
              </a:ext>
            </a:extLst>
          </p:cNvPr>
          <p:cNvSpPr/>
          <p:nvPr userDrawn="1"/>
        </p:nvSpPr>
        <p:spPr>
          <a:xfrm rot="16200000">
            <a:off x="7124942" y="2217985"/>
            <a:ext cx="75164" cy="8736997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5D411F-7468-7857-EDDB-CEE30DC952D0}"/>
              </a:ext>
            </a:extLst>
          </p:cNvPr>
          <p:cNvSpPr txBox="1"/>
          <p:nvPr userDrawn="1"/>
        </p:nvSpPr>
        <p:spPr>
          <a:xfrm rot="5400000">
            <a:off x="-2739231" y="2290227"/>
            <a:ext cx="755694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200" b="1" dirty="0">
                <a:ln w="85725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lang="zh-CN" altLang="en-US" sz="14200" b="1" dirty="0">
              <a:ln w="85725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00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9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8E477-4ABA-6D94-3988-BEE71853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A41E-0E1B-A415-E0DF-779BF2D3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A4BA6-CBED-121D-296E-A3C9C62EF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117565-A883-4906-90C6-F4DB392399C9}" type="datetimeFigureOut">
              <a:rPr lang="zh-CN" altLang="en-US" smtClean="0"/>
              <a:t>2024/5/28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A0BA7-F14F-EAAA-3E47-1DE1A8F86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49FEE-DA0F-F824-700A-C67811345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AE79EB-748D-4BD1-921E-D012250411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56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1C44202-AF16-C621-787B-DC5A4A134B61}"/>
              </a:ext>
            </a:extLst>
          </p:cNvPr>
          <p:cNvSpPr txBox="1"/>
          <p:nvPr/>
        </p:nvSpPr>
        <p:spPr>
          <a:xfrm>
            <a:off x="2048318" y="5747482"/>
            <a:ext cx="3448241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杜昊阳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83B4F02-8105-23E7-47EA-BE695E743171}"/>
              </a:ext>
            </a:extLst>
          </p:cNvPr>
          <p:cNvSpPr txBox="1"/>
          <p:nvPr/>
        </p:nvSpPr>
        <p:spPr>
          <a:xfrm>
            <a:off x="7191097" y="1813510"/>
            <a:ext cx="47025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8800" b="1" dirty="0">
                <a:ln w="34925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点餐系统</a:t>
            </a:r>
            <a:endParaRPr lang="en-US" altLang="zh-CN" sz="8800" b="1" dirty="0">
              <a:ln w="34925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  <a:p>
            <a:pPr algn="dist"/>
            <a:r>
              <a:rPr lang="zh-CN" altLang="en-US" sz="8800" b="1" dirty="0">
                <a:ln w="34925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概要设计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A3342F-FA63-CD90-4065-05B590AA467A}"/>
              </a:ext>
            </a:extLst>
          </p:cNvPr>
          <p:cNvSpPr/>
          <p:nvPr/>
        </p:nvSpPr>
        <p:spPr>
          <a:xfrm>
            <a:off x="2178014" y="4810578"/>
            <a:ext cx="9534561" cy="1495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B08D48C-838D-2978-10C9-8171F5AF59FF}"/>
              </a:ext>
            </a:extLst>
          </p:cNvPr>
          <p:cNvSpPr txBox="1"/>
          <p:nvPr/>
        </p:nvSpPr>
        <p:spPr>
          <a:xfrm>
            <a:off x="2048319" y="5244039"/>
            <a:ext cx="9008146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" panose="00020600040101010101" pitchFamily="18" charset="-122"/>
                <a:sym typeface="阿里巴巴普惠体 H" panose="00020600040101010101" pitchFamily="18" charset="-122"/>
              </a:rPr>
              <a:t>北京邮电大学计算机学院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" panose="00020600040101010101" pitchFamily="18" charset="-122"/>
                <a:sym typeface="阿里巴巴普惠体 H" panose="00020600040101010101" pitchFamily="18" charset="-122"/>
              </a:rPr>
              <a:t>2023211311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" panose="00020600040101010101" pitchFamily="18" charset="-122"/>
                <a:sym typeface="阿里巴巴普惠体 H" panose="00020600040101010101" pitchFamily="18" charset="-122"/>
              </a:rPr>
              <a:t>班 吴安然 杜昊阳 叶禹赋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D163898-67A1-07E7-E07F-1D6690A4A936}"/>
              </a:ext>
            </a:extLst>
          </p:cNvPr>
          <p:cNvSpPr txBox="1"/>
          <p:nvPr/>
        </p:nvSpPr>
        <p:spPr>
          <a:xfrm>
            <a:off x="6669649" y="641725"/>
            <a:ext cx="5522351" cy="120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6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cDonald's</a:t>
            </a:r>
            <a:endParaRPr lang="zh-CN" altLang="en-US" sz="6600" b="1" dirty="0">
              <a:ln w="34925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  <p:pic>
        <p:nvPicPr>
          <p:cNvPr id="2050" name="Picture 2" descr="麦当劳logo及其历史_西宁广告公司">
            <a:extLst>
              <a:ext uri="{FF2B5EF4-FFF2-40B4-BE49-F238E27FC236}">
                <a16:creationId xmlns:a16="http://schemas.microsoft.com/office/drawing/2014/main" id="{B40126BC-15A7-E2F6-1B63-492FB416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32" y="753429"/>
            <a:ext cx="987177" cy="8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1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213B613-824F-07FB-241C-D47067E0CC06}"/>
              </a:ext>
            </a:extLst>
          </p:cNvPr>
          <p:cNvCxnSpPr>
            <a:cxnSpLocks/>
          </p:cNvCxnSpPr>
          <p:nvPr/>
        </p:nvCxnSpPr>
        <p:spPr>
          <a:xfrm>
            <a:off x="7652049" y="6024193"/>
            <a:ext cx="3825248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图表 62">
            <a:extLst>
              <a:ext uri="{FF2B5EF4-FFF2-40B4-BE49-F238E27FC236}">
                <a16:creationId xmlns:a16="http://schemas.microsoft.com/office/drawing/2014/main" id="{B2930AD7-2CB2-BF36-3DA8-968FC29BF7D7}"/>
              </a:ext>
            </a:extLst>
          </p:cNvPr>
          <p:cNvGraphicFramePr/>
          <p:nvPr/>
        </p:nvGraphicFramePr>
        <p:xfrm>
          <a:off x="7411233" y="1485621"/>
          <a:ext cx="4418704" cy="82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09B1C673-390D-15A6-4776-1E1C569DCD26}"/>
              </a:ext>
            </a:extLst>
          </p:cNvPr>
          <p:cNvSpPr txBox="1"/>
          <p:nvPr/>
        </p:nvSpPr>
        <p:spPr>
          <a:xfrm>
            <a:off x="7596137" y="3429000"/>
            <a:ext cx="3937071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M" panose="00020600040101010101" pitchFamily="18" charset="-122"/>
              </a:rPr>
              <a:t>PERFRECT!!!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M" panose="00020600040101010101" pitchFamily="18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6DB3FA-2CC7-893D-CF8F-E23C31D6CF7F}"/>
              </a:ext>
            </a:extLst>
          </p:cNvPr>
          <p:cNvSpPr txBox="1"/>
          <p:nvPr/>
        </p:nvSpPr>
        <p:spPr>
          <a:xfrm>
            <a:off x="948750" y="1485621"/>
            <a:ext cx="4631396" cy="549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更改每日营业：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for(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time=07:00:00;time&lt;23:59:59;time++){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刷新图形界面显示时间（模拟）</a:t>
            </a:r>
            <a:endParaRPr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制作食物</a:t>
            </a:r>
            <a:endParaRPr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判断系统状态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检测是否有新订单输入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if(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输入订单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如果系统开放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订单成功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计算预计完成时间，并显示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else    //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系统关闭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订单失败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if(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有订单在此时完成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关闭此订单在图形界面显示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等待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秒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(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模拟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)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，开始下一秒任务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24B97F-BD80-8D37-95D1-38F9BE3B7ED8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代码升级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FBC98D-3AAA-1503-028C-7C1915D2A57D}"/>
              </a:ext>
            </a:extLst>
          </p:cNvPr>
          <p:cNvSpPr txBox="1"/>
          <p:nvPr/>
        </p:nvSpPr>
        <p:spPr>
          <a:xfrm>
            <a:off x="948750" y="1216454"/>
            <a:ext cx="262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862969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0B06826-BCAA-035A-44D1-5D45F49008C8}"/>
              </a:ext>
            </a:extLst>
          </p:cNvPr>
          <p:cNvSpPr txBox="1"/>
          <p:nvPr/>
        </p:nvSpPr>
        <p:spPr>
          <a:xfrm>
            <a:off x="114098" y="100451"/>
            <a:ext cx="119638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200" b="1" dirty="0">
                <a:ln w="44450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14200" b="1" dirty="0">
              <a:ln w="44450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E62357D-2578-A874-53B7-D6A3CF6FDC8E}"/>
              </a:ext>
            </a:extLst>
          </p:cNvPr>
          <p:cNvSpPr txBox="1"/>
          <p:nvPr/>
        </p:nvSpPr>
        <p:spPr>
          <a:xfrm>
            <a:off x="531047" y="2367901"/>
            <a:ext cx="5109091" cy="1714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4017D0-4CC9-6BA9-5220-F8D043CFADD4}"/>
              </a:ext>
            </a:extLst>
          </p:cNvPr>
          <p:cNvSpPr txBox="1"/>
          <p:nvPr/>
        </p:nvSpPr>
        <p:spPr>
          <a:xfrm>
            <a:off x="520683" y="4108884"/>
            <a:ext cx="2643672" cy="700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n w="25400">
                  <a:solidFill>
                    <a:schemeClr val="tx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5421AF4-2E48-D31C-3719-9339B9AD1FC3}"/>
              </a:ext>
            </a:extLst>
          </p:cNvPr>
          <p:cNvSpPr txBox="1"/>
          <p:nvPr/>
        </p:nvSpPr>
        <p:spPr>
          <a:xfrm>
            <a:off x="6029545" y="2154503"/>
            <a:ext cx="3246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b="1" dirty="0">
                <a:ln w="19050">
                  <a:solidFill>
                    <a:srgbClr val="000000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03</a:t>
            </a:r>
            <a:endParaRPr lang="zh-CN" altLang="en-US" sz="9600" b="1" dirty="0">
              <a:ln w="19050">
                <a:solidFill>
                  <a:srgbClr val="000000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056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621E29-0AEE-2741-6AE2-9DDF9C3CA08E}"/>
              </a:ext>
            </a:extLst>
          </p:cNvPr>
          <p:cNvSpPr txBox="1"/>
          <p:nvPr/>
        </p:nvSpPr>
        <p:spPr>
          <a:xfrm>
            <a:off x="6104612" y="3945602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加强考勤管理，完善考勤制度，严格落实相应的考勤责任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1" y="1257597"/>
            <a:ext cx="7675061" cy="55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621E29-0AEE-2741-6AE2-9DDF9C3CA08E}"/>
              </a:ext>
            </a:extLst>
          </p:cNvPr>
          <p:cNvSpPr txBox="1"/>
          <p:nvPr/>
        </p:nvSpPr>
        <p:spPr>
          <a:xfrm>
            <a:off x="6104612" y="3945602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加强考勤管理，完善考勤制度，严格落实相应的考勤责任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2599" y="1257597"/>
            <a:ext cx="7536144" cy="55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6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621E29-0AEE-2741-6AE2-9DDF9C3CA08E}"/>
              </a:ext>
            </a:extLst>
          </p:cNvPr>
          <p:cNvSpPr txBox="1"/>
          <p:nvPr/>
        </p:nvSpPr>
        <p:spPr>
          <a:xfrm>
            <a:off x="6104612" y="3945602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加强考勤管理，完善考勤制度，严格落实相应的考勤责任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7197" y="1257597"/>
            <a:ext cx="7506948" cy="55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7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621E29-0AEE-2741-6AE2-9DDF9C3CA08E}"/>
              </a:ext>
            </a:extLst>
          </p:cNvPr>
          <p:cNvSpPr txBox="1"/>
          <p:nvPr/>
        </p:nvSpPr>
        <p:spPr>
          <a:xfrm>
            <a:off x="6104612" y="3945602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加强考勤管理，完善考勤制度，严格落实相应的考勤责任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7958" y="1257597"/>
            <a:ext cx="7505426" cy="55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02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621E29-0AEE-2741-6AE2-9DDF9C3CA08E}"/>
              </a:ext>
            </a:extLst>
          </p:cNvPr>
          <p:cNvSpPr txBox="1"/>
          <p:nvPr/>
        </p:nvSpPr>
        <p:spPr>
          <a:xfrm>
            <a:off x="6104612" y="3945602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加强考勤管理，完善考勤制度，严格落实相应的考勤责任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1" y="1257597"/>
            <a:ext cx="7675061" cy="55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73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0B06826-BCAA-035A-44D1-5D45F49008C8}"/>
              </a:ext>
            </a:extLst>
          </p:cNvPr>
          <p:cNvSpPr txBox="1"/>
          <p:nvPr/>
        </p:nvSpPr>
        <p:spPr>
          <a:xfrm>
            <a:off x="842210" y="170910"/>
            <a:ext cx="113497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200" b="1" dirty="0">
                <a:ln w="44450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14200" b="1" dirty="0">
              <a:ln w="44450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E62357D-2578-A874-53B7-D6A3CF6FDC8E}"/>
              </a:ext>
            </a:extLst>
          </p:cNvPr>
          <p:cNvSpPr txBox="1"/>
          <p:nvPr/>
        </p:nvSpPr>
        <p:spPr>
          <a:xfrm>
            <a:off x="558665" y="2446880"/>
            <a:ext cx="5109091" cy="1714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4017D0-4CC9-6BA9-5220-F8D043CFADD4}"/>
              </a:ext>
            </a:extLst>
          </p:cNvPr>
          <p:cNvSpPr txBox="1"/>
          <p:nvPr/>
        </p:nvSpPr>
        <p:spPr>
          <a:xfrm>
            <a:off x="960522" y="4170930"/>
            <a:ext cx="4069063" cy="700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n w="25400">
                  <a:solidFill>
                    <a:schemeClr val="tx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CODE STRUCTRE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5421AF4-2E48-D31C-3719-9339B9AD1FC3}"/>
              </a:ext>
            </a:extLst>
          </p:cNvPr>
          <p:cNvSpPr txBox="1"/>
          <p:nvPr/>
        </p:nvSpPr>
        <p:spPr>
          <a:xfrm>
            <a:off x="6029545" y="2154503"/>
            <a:ext cx="3246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b="1" dirty="0">
                <a:ln w="19050">
                  <a:solidFill>
                    <a:srgbClr val="000000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04</a:t>
            </a:r>
            <a:endParaRPr lang="zh-CN" altLang="en-US" sz="9600" b="1" dirty="0">
              <a:ln w="19050">
                <a:solidFill>
                  <a:srgbClr val="000000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28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621E29-0AEE-2741-6AE2-9DDF9C3CA08E}"/>
              </a:ext>
            </a:extLst>
          </p:cNvPr>
          <p:cNvSpPr txBox="1"/>
          <p:nvPr/>
        </p:nvSpPr>
        <p:spPr>
          <a:xfrm>
            <a:off x="6104612" y="3945602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加强考勤管理，完善考勤制度，严格落实相应的考勤责任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473" y="1789587"/>
            <a:ext cx="9749919" cy="41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0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E4CE1A4-5759-B0C2-E4D8-B4B211A13996}"/>
              </a:ext>
            </a:extLst>
          </p:cNvPr>
          <p:cNvSpPr txBox="1"/>
          <p:nvPr/>
        </p:nvSpPr>
        <p:spPr>
          <a:xfrm>
            <a:off x="948750" y="450560"/>
            <a:ext cx="2646878" cy="90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B353A-AF9D-BD39-B6D6-9D2EF1E4B0F7}"/>
              </a:ext>
            </a:extLst>
          </p:cNvPr>
          <p:cNvSpPr txBox="1"/>
          <p:nvPr/>
        </p:nvSpPr>
        <p:spPr>
          <a:xfrm>
            <a:off x="948750" y="1193304"/>
            <a:ext cx="4583800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STRUCTRE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346B9-28E9-35FD-7E10-360FA62FA9CA}"/>
              </a:ext>
            </a:extLst>
          </p:cNvPr>
          <p:cNvSpPr txBox="1"/>
          <p:nvPr/>
        </p:nvSpPr>
        <p:spPr>
          <a:xfrm>
            <a:off x="6104611" y="2491969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完成人员档案的管理工作，并建立相应的电子档案。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FC5BE9-53D7-E59E-390F-63FABBA3F408}"/>
              </a:ext>
            </a:extLst>
          </p:cNvPr>
          <p:cNvSpPr txBox="1"/>
          <p:nvPr/>
        </p:nvSpPr>
        <p:spPr>
          <a:xfrm>
            <a:off x="6110150" y="3405404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第二部分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C74F8AB-DEBA-BB45-FF6D-DBF500BDB8F0}"/>
              </a:ext>
            </a:extLst>
          </p:cNvPr>
          <p:cNvSpPr txBox="1"/>
          <p:nvPr/>
        </p:nvSpPr>
        <p:spPr>
          <a:xfrm>
            <a:off x="6110150" y="4859037"/>
            <a:ext cx="145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第三部分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0C6C6A3-4657-1149-CDF3-83D83AF60D34}"/>
              </a:ext>
            </a:extLst>
          </p:cNvPr>
          <p:cNvSpPr txBox="1"/>
          <p:nvPr/>
        </p:nvSpPr>
        <p:spPr>
          <a:xfrm>
            <a:off x="6104612" y="5399235"/>
            <a:ext cx="4842781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根据公司情况，员工意见，调整员工福利，降低福利成本。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A0438C-2828-4E9D-8933-8F0B8C45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8455" y="1257597"/>
            <a:ext cx="6384431" cy="55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5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AE62357D-2578-A874-53B7-D6A3CF6FDC8E}"/>
              </a:ext>
            </a:extLst>
          </p:cNvPr>
          <p:cNvSpPr txBox="1"/>
          <p:nvPr/>
        </p:nvSpPr>
        <p:spPr>
          <a:xfrm>
            <a:off x="2812274" y="2892112"/>
            <a:ext cx="1826141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AF323B-3098-A5BF-2844-E79EF88B443E}"/>
              </a:ext>
            </a:extLst>
          </p:cNvPr>
          <p:cNvSpPr txBox="1"/>
          <p:nvPr/>
        </p:nvSpPr>
        <p:spPr>
          <a:xfrm>
            <a:off x="2424978" y="3458050"/>
            <a:ext cx="2727125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THE WORK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93324F4-89CF-1BFA-9EB5-9DD3EB120A9E}"/>
              </a:ext>
            </a:extLst>
          </p:cNvPr>
          <p:cNvSpPr txBox="1"/>
          <p:nvPr/>
        </p:nvSpPr>
        <p:spPr>
          <a:xfrm>
            <a:off x="2401905" y="4824417"/>
            <a:ext cx="2646878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图形界面设计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73D39C-1CC8-69ED-C4E9-DFDA9A36DC83}"/>
              </a:ext>
            </a:extLst>
          </p:cNvPr>
          <p:cNvSpPr txBox="1"/>
          <p:nvPr/>
        </p:nvSpPr>
        <p:spPr>
          <a:xfrm>
            <a:off x="3115818" y="5457604"/>
            <a:ext cx="2399268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5F3CDE8-785C-4A57-9985-6CBECA400544}"/>
              </a:ext>
            </a:extLst>
          </p:cNvPr>
          <p:cNvSpPr txBox="1"/>
          <p:nvPr/>
        </p:nvSpPr>
        <p:spPr>
          <a:xfrm>
            <a:off x="7270436" y="2824863"/>
            <a:ext cx="2350708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OJ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EFEEBE9-2BF1-B57C-A2EB-F08518FC9FDA}"/>
              </a:ext>
            </a:extLst>
          </p:cNvPr>
          <p:cNvSpPr txBox="1"/>
          <p:nvPr/>
        </p:nvSpPr>
        <p:spPr>
          <a:xfrm>
            <a:off x="7459064" y="3458050"/>
            <a:ext cx="1777702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 CODE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9DF510C-4F6A-78F5-1731-FCBF60023E0A}"/>
              </a:ext>
            </a:extLst>
          </p:cNvPr>
          <p:cNvSpPr txBox="1"/>
          <p:nvPr/>
        </p:nvSpPr>
        <p:spPr>
          <a:xfrm>
            <a:off x="7532719" y="4880259"/>
            <a:ext cx="1826141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软件结构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2289C04-4DC3-8F41-3A23-62B430E2316C}"/>
              </a:ext>
            </a:extLst>
          </p:cNvPr>
          <p:cNvSpPr txBox="1"/>
          <p:nvPr/>
        </p:nvSpPr>
        <p:spPr>
          <a:xfrm>
            <a:off x="7566980" y="5457604"/>
            <a:ext cx="1949763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CODE STRUCTRE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966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783B4F02-8105-23E7-47EA-BE695E743171}"/>
              </a:ext>
            </a:extLst>
          </p:cNvPr>
          <p:cNvSpPr txBox="1"/>
          <p:nvPr/>
        </p:nvSpPr>
        <p:spPr>
          <a:xfrm>
            <a:off x="7163329" y="374870"/>
            <a:ext cx="470253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3800" b="1" dirty="0">
                <a:ln w="41275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感谢观看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D3E94C-1494-88C0-C84B-5D66BF7C2C3B}"/>
              </a:ext>
            </a:extLst>
          </p:cNvPr>
          <p:cNvSpPr txBox="1"/>
          <p:nvPr/>
        </p:nvSpPr>
        <p:spPr>
          <a:xfrm>
            <a:off x="2545914" y="5517140"/>
            <a:ext cx="906906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" panose="00020600040101010101" pitchFamily="18" charset="-122"/>
                <a:sym typeface="阿里巴巴普惠体 H" panose="00020600040101010101" pitchFamily="18" charset="-122"/>
              </a:rPr>
              <a:t>北京邮电大学计算机学院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" panose="00020600040101010101" pitchFamily="18" charset="-122"/>
                <a:sym typeface="阿里巴巴普惠体 H" panose="00020600040101010101" pitchFamily="18" charset="-122"/>
              </a:rPr>
              <a:t>2023211311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" panose="00020600040101010101" pitchFamily="18" charset="-122"/>
                <a:sym typeface="阿里巴巴普惠体 H" panose="00020600040101010101" pitchFamily="18" charset="-122"/>
              </a:rPr>
              <a:t>班 吴安然 杜昊阳 叶禹赋</a:t>
            </a:r>
          </a:p>
        </p:txBody>
      </p:sp>
    </p:spTree>
    <p:extLst>
      <p:ext uri="{BB962C8B-B14F-4D97-AF65-F5344CB8AC3E}">
        <p14:creationId xmlns:p14="http://schemas.microsoft.com/office/powerpoint/2010/main" val="3199204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0B06826-BCAA-035A-44D1-5D45F49008C8}"/>
              </a:ext>
            </a:extLst>
          </p:cNvPr>
          <p:cNvSpPr txBox="1"/>
          <p:nvPr/>
        </p:nvSpPr>
        <p:spPr>
          <a:xfrm>
            <a:off x="849253" y="115662"/>
            <a:ext cx="104934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200" b="1" dirty="0">
                <a:ln w="44450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200" b="1" dirty="0">
              <a:ln w="44450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E62357D-2578-A874-53B7-D6A3CF6FDC8E}"/>
              </a:ext>
            </a:extLst>
          </p:cNvPr>
          <p:cNvSpPr txBox="1"/>
          <p:nvPr/>
        </p:nvSpPr>
        <p:spPr>
          <a:xfrm>
            <a:off x="580349" y="2227716"/>
            <a:ext cx="5109091" cy="1714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4017D0-4CC9-6BA9-5220-F8D043CFADD4}"/>
              </a:ext>
            </a:extLst>
          </p:cNvPr>
          <p:cNvSpPr txBox="1"/>
          <p:nvPr/>
        </p:nvSpPr>
        <p:spPr>
          <a:xfrm>
            <a:off x="426819" y="4161055"/>
            <a:ext cx="6237477" cy="700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600" b="1" dirty="0">
                <a:ln w="25400">
                  <a:solidFill>
                    <a:schemeClr val="tx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OVERVIEW OF THE WORK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5421AF4-2E48-D31C-3719-9339B9AD1FC3}"/>
              </a:ext>
            </a:extLst>
          </p:cNvPr>
          <p:cNvSpPr txBox="1"/>
          <p:nvPr/>
        </p:nvSpPr>
        <p:spPr>
          <a:xfrm>
            <a:off x="6029545" y="2154503"/>
            <a:ext cx="3246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b="1" dirty="0">
                <a:ln w="19050">
                  <a:solidFill>
                    <a:srgbClr val="000000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01</a:t>
            </a:r>
            <a:endParaRPr lang="zh-CN" altLang="en-US" sz="9600" b="1" dirty="0">
              <a:ln w="19050">
                <a:solidFill>
                  <a:srgbClr val="000000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809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816BC9-6B1E-E0B6-E77E-D7ABAF77F2F2}"/>
              </a:ext>
            </a:extLst>
          </p:cNvPr>
          <p:cNvSpPr/>
          <p:nvPr/>
        </p:nvSpPr>
        <p:spPr>
          <a:xfrm>
            <a:off x="1024129" y="1874783"/>
            <a:ext cx="10143741" cy="4104640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414C7B7-88B7-6E24-D392-95BBAD050F8E}"/>
              </a:ext>
            </a:extLst>
          </p:cNvPr>
          <p:cNvSpPr/>
          <p:nvPr/>
        </p:nvSpPr>
        <p:spPr>
          <a:xfrm>
            <a:off x="1128992" y="1989915"/>
            <a:ext cx="9934016" cy="38835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F3C0210-E01E-AD8C-C131-A6C8E481F696}"/>
              </a:ext>
            </a:extLst>
          </p:cNvPr>
          <p:cNvSpPr txBox="1"/>
          <p:nvPr/>
        </p:nvSpPr>
        <p:spPr>
          <a:xfrm>
            <a:off x="1309229" y="1868621"/>
            <a:ext cx="1794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60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E74BD0D-575E-DF45-1A70-91F63E4D48FB}"/>
              </a:ext>
            </a:extLst>
          </p:cNvPr>
          <p:cNvSpPr txBox="1"/>
          <p:nvPr/>
        </p:nvSpPr>
        <p:spPr>
          <a:xfrm>
            <a:off x="1310197" y="2367474"/>
            <a:ext cx="141577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菜单文件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E3B093-C89B-5378-0B26-DA74FAD02B0C}"/>
              </a:ext>
            </a:extLst>
          </p:cNvPr>
          <p:cNvSpPr txBox="1"/>
          <p:nvPr/>
        </p:nvSpPr>
        <p:spPr>
          <a:xfrm>
            <a:off x="1233854" y="2865431"/>
            <a:ext cx="9934016" cy="272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本题为大家提供麦当劳的菜单文件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dict.dic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，按如下格式给出：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第一行给出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，其中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表示食物的种类数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(1≤N≤100)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表示套餐的种类数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(1≤M≤100)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第二行包含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个字符串，每个字符串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name_i^food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表示第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种食物的名称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不超过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50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个字符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第三行包含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t_1,t_2,...,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t_N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(1≤t_i≤70)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，其中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t_i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表示第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种食物的制作时长。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第四行包含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cap_1,cap_2,...,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cap_N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(1≤cap_i≤54001)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，其中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cap_i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表示第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种食物的最大存储容量。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第五行包含两个整数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W_1,W_2(2≤W_2≤W_1≤100)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。 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接下来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行，其中的第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行包含多个字符串，第一个字符串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name_i^combo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表示第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个套餐的名称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不超过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50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个字符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，后续的第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j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个字符串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name_(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i,j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)^food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表示第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个套餐中包含的第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j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种食物的名称。一个套餐包含的食物种类不超过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，每种食物只有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个。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B5E3427-9442-BAD3-A2AC-4B04AEEB8C12}"/>
              </a:ext>
            </a:extLst>
          </p:cNvPr>
          <p:cNvSpPr/>
          <p:nvPr/>
        </p:nvSpPr>
        <p:spPr>
          <a:xfrm rot="5400000">
            <a:off x="2558617" y="1553730"/>
            <a:ext cx="45719" cy="2544495"/>
          </a:xfrm>
          <a:prstGeom prst="roundRect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FD22541-07F0-FE15-7B86-D6F4FC35242C}"/>
              </a:ext>
            </a:extLst>
          </p:cNvPr>
          <p:cNvCxnSpPr>
            <a:cxnSpLocks/>
          </p:cNvCxnSpPr>
          <p:nvPr/>
        </p:nvCxnSpPr>
        <p:spPr>
          <a:xfrm>
            <a:off x="1428129" y="5575352"/>
            <a:ext cx="254449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3A4C5-F17B-0D24-DC1F-3067D04B91C2}"/>
              </a:ext>
            </a:extLst>
          </p:cNvPr>
          <p:cNvCxnSpPr>
            <a:cxnSpLocks/>
          </p:cNvCxnSpPr>
          <p:nvPr/>
        </p:nvCxnSpPr>
        <p:spPr>
          <a:xfrm>
            <a:off x="4809812" y="5575352"/>
            <a:ext cx="25444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36D6A77-841D-13C1-BB37-426D99617F5E}"/>
              </a:ext>
            </a:extLst>
          </p:cNvPr>
          <p:cNvSpPr txBox="1"/>
          <p:nvPr/>
        </p:nvSpPr>
        <p:spPr>
          <a:xfrm>
            <a:off x="948750" y="450560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857356-D34F-53C0-DD0E-8A1F37901D66}"/>
              </a:ext>
            </a:extLst>
          </p:cNvPr>
          <p:cNvSpPr txBox="1"/>
          <p:nvPr/>
        </p:nvSpPr>
        <p:spPr>
          <a:xfrm>
            <a:off x="948750" y="1193304"/>
            <a:ext cx="458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THE WORK</a:t>
            </a:r>
            <a:endParaRPr lang="zh-CN" altLang="en-US" sz="1600" b="1" dirty="0">
              <a:ln w="9525">
                <a:solidFill>
                  <a:srgbClr val="000000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77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816BC9-6B1E-E0B6-E77E-D7ABAF77F2F2}"/>
              </a:ext>
            </a:extLst>
          </p:cNvPr>
          <p:cNvSpPr/>
          <p:nvPr/>
        </p:nvSpPr>
        <p:spPr>
          <a:xfrm>
            <a:off x="1024129" y="1874783"/>
            <a:ext cx="10143741" cy="4104640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414C7B7-88B7-6E24-D392-95BBAD050F8E}"/>
              </a:ext>
            </a:extLst>
          </p:cNvPr>
          <p:cNvSpPr/>
          <p:nvPr/>
        </p:nvSpPr>
        <p:spPr>
          <a:xfrm>
            <a:off x="1128992" y="1989915"/>
            <a:ext cx="9934016" cy="38835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F3C0210-E01E-AD8C-C131-A6C8E481F696}"/>
              </a:ext>
            </a:extLst>
          </p:cNvPr>
          <p:cNvSpPr txBox="1"/>
          <p:nvPr/>
        </p:nvSpPr>
        <p:spPr>
          <a:xfrm>
            <a:off x="1309229" y="1868621"/>
            <a:ext cx="2140458" cy="110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60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E74BD0D-575E-DF45-1A70-91F63E4D48FB}"/>
              </a:ext>
            </a:extLst>
          </p:cNvPr>
          <p:cNvSpPr txBox="1"/>
          <p:nvPr/>
        </p:nvSpPr>
        <p:spPr>
          <a:xfrm>
            <a:off x="1310197" y="2367474"/>
            <a:ext cx="2031325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输入发生改变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E3B093-C89B-5378-0B26-DA74FAD02B0C}"/>
              </a:ext>
            </a:extLst>
          </p:cNvPr>
          <p:cNvSpPr txBox="1"/>
          <p:nvPr/>
        </p:nvSpPr>
        <p:spPr>
          <a:xfrm>
            <a:off x="1233854" y="2865431"/>
            <a:ext cx="9934016" cy="19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总订单量由已知变为未知。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在运行到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秒时在图形界面选择食物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套餐，相当于原来的订单输入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 e.g.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07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05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秒在图形界面选择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Croutons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         相当于输入：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07:00:05 Croutons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B5E3427-9442-BAD3-A2AC-4B04AEEB8C12}"/>
              </a:ext>
            </a:extLst>
          </p:cNvPr>
          <p:cNvSpPr/>
          <p:nvPr/>
        </p:nvSpPr>
        <p:spPr>
          <a:xfrm rot="5400000">
            <a:off x="2558617" y="1553730"/>
            <a:ext cx="45719" cy="2544495"/>
          </a:xfrm>
          <a:prstGeom prst="roundRect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FD22541-07F0-FE15-7B86-D6F4FC35242C}"/>
              </a:ext>
            </a:extLst>
          </p:cNvPr>
          <p:cNvCxnSpPr>
            <a:cxnSpLocks/>
          </p:cNvCxnSpPr>
          <p:nvPr/>
        </p:nvCxnSpPr>
        <p:spPr>
          <a:xfrm>
            <a:off x="1428129" y="5575352"/>
            <a:ext cx="254449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3A4C5-F17B-0D24-DC1F-3067D04B91C2}"/>
              </a:ext>
            </a:extLst>
          </p:cNvPr>
          <p:cNvCxnSpPr>
            <a:cxnSpLocks/>
          </p:cNvCxnSpPr>
          <p:nvPr/>
        </p:nvCxnSpPr>
        <p:spPr>
          <a:xfrm>
            <a:off x="4809812" y="5575352"/>
            <a:ext cx="25444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36D6A77-841D-13C1-BB37-426D99617F5E}"/>
              </a:ext>
            </a:extLst>
          </p:cNvPr>
          <p:cNvSpPr txBox="1"/>
          <p:nvPr/>
        </p:nvSpPr>
        <p:spPr>
          <a:xfrm>
            <a:off x="948750" y="450560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857356-D34F-53C0-DD0E-8A1F37901D66}"/>
              </a:ext>
            </a:extLst>
          </p:cNvPr>
          <p:cNvSpPr txBox="1"/>
          <p:nvPr/>
        </p:nvSpPr>
        <p:spPr>
          <a:xfrm>
            <a:off x="948750" y="1193304"/>
            <a:ext cx="458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THE WORK</a:t>
            </a:r>
            <a:endParaRPr lang="zh-CN" altLang="en-US" sz="1600" b="1" dirty="0">
              <a:ln w="9525">
                <a:solidFill>
                  <a:srgbClr val="000000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54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816BC9-6B1E-E0B6-E77E-D7ABAF77F2F2}"/>
              </a:ext>
            </a:extLst>
          </p:cNvPr>
          <p:cNvSpPr/>
          <p:nvPr/>
        </p:nvSpPr>
        <p:spPr>
          <a:xfrm>
            <a:off x="1024129" y="1874783"/>
            <a:ext cx="10143741" cy="4104640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414C7B7-88B7-6E24-D392-95BBAD050F8E}"/>
              </a:ext>
            </a:extLst>
          </p:cNvPr>
          <p:cNvSpPr/>
          <p:nvPr/>
        </p:nvSpPr>
        <p:spPr>
          <a:xfrm>
            <a:off x="1128992" y="1989915"/>
            <a:ext cx="9934016" cy="38835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F3C0210-E01E-AD8C-C131-A6C8E481F696}"/>
              </a:ext>
            </a:extLst>
          </p:cNvPr>
          <p:cNvSpPr txBox="1"/>
          <p:nvPr/>
        </p:nvSpPr>
        <p:spPr>
          <a:xfrm>
            <a:off x="1128992" y="1777036"/>
            <a:ext cx="2712602" cy="110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60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E74BD0D-575E-DF45-1A70-91F63E4D48FB}"/>
              </a:ext>
            </a:extLst>
          </p:cNvPr>
          <p:cNvSpPr txBox="1"/>
          <p:nvPr/>
        </p:nvSpPr>
        <p:spPr>
          <a:xfrm>
            <a:off x="1310197" y="2367474"/>
            <a:ext cx="2031325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输出发生改变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E3B093-C89B-5378-0B26-DA74FAD02B0C}"/>
              </a:ext>
            </a:extLst>
          </p:cNvPr>
          <p:cNvSpPr txBox="1"/>
          <p:nvPr/>
        </p:nvSpPr>
        <p:spPr>
          <a:xfrm>
            <a:off x="1233854" y="2865431"/>
            <a:ext cx="9934016" cy="264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运行时：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在图形界面显示系统时间（模拟）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在图形界面显示当前未完成订单信息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运行结束：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在图形界面显示所有订单信息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所选食物  开始时间  是否成功  结束时间（如果有）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R" panose="00020600040101010101" pitchFamily="18" charset="-122"/>
              </a:rPr>
              <a:t>生成账单信息文件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B5E3427-9442-BAD3-A2AC-4B04AEEB8C12}"/>
              </a:ext>
            </a:extLst>
          </p:cNvPr>
          <p:cNvSpPr/>
          <p:nvPr/>
        </p:nvSpPr>
        <p:spPr>
          <a:xfrm rot="5400000">
            <a:off x="2558617" y="1553730"/>
            <a:ext cx="45719" cy="2544495"/>
          </a:xfrm>
          <a:prstGeom prst="roundRect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tabLst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FD22541-07F0-FE15-7B86-D6F4FC35242C}"/>
              </a:ext>
            </a:extLst>
          </p:cNvPr>
          <p:cNvCxnSpPr>
            <a:cxnSpLocks/>
          </p:cNvCxnSpPr>
          <p:nvPr/>
        </p:nvCxnSpPr>
        <p:spPr>
          <a:xfrm>
            <a:off x="1428129" y="5575352"/>
            <a:ext cx="254449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3A4C5-F17B-0D24-DC1F-3067D04B91C2}"/>
              </a:ext>
            </a:extLst>
          </p:cNvPr>
          <p:cNvCxnSpPr>
            <a:cxnSpLocks/>
          </p:cNvCxnSpPr>
          <p:nvPr/>
        </p:nvCxnSpPr>
        <p:spPr>
          <a:xfrm>
            <a:off x="4809812" y="5575352"/>
            <a:ext cx="25444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36D6A77-841D-13C1-BB37-426D99617F5E}"/>
              </a:ext>
            </a:extLst>
          </p:cNvPr>
          <p:cNvSpPr txBox="1"/>
          <p:nvPr/>
        </p:nvSpPr>
        <p:spPr>
          <a:xfrm>
            <a:off x="948750" y="450560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857356-D34F-53C0-DD0E-8A1F37901D66}"/>
              </a:ext>
            </a:extLst>
          </p:cNvPr>
          <p:cNvSpPr txBox="1"/>
          <p:nvPr/>
        </p:nvSpPr>
        <p:spPr>
          <a:xfrm>
            <a:off x="948750" y="1193304"/>
            <a:ext cx="458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THE WORK</a:t>
            </a:r>
            <a:endParaRPr lang="zh-CN" altLang="en-US" sz="1600" b="1" dirty="0">
              <a:ln w="9525">
                <a:solidFill>
                  <a:srgbClr val="000000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04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0B06826-BCAA-035A-44D1-5D45F49008C8}"/>
              </a:ext>
            </a:extLst>
          </p:cNvPr>
          <p:cNvSpPr txBox="1"/>
          <p:nvPr/>
        </p:nvSpPr>
        <p:spPr>
          <a:xfrm>
            <a:off x="960522" y="136185"/>
            <a:ext cx="104934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200" b="1" dirty="0">
                <a:ln w="44450"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14200" b="1" dirty="0">
              <a:ln w="44450">
                <a:solidFill>
                  <a:schemeClr val="accent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E62357D-2578-A874-53B7-D6A3CF6FDC8E}"/>
              </a:ext>
            </a:extLst>
          </p:cNvPr>
          <p:cNvSpPr txBox="1"/>
          <p:nvPr/>
        </p:nvSpPr>
        <p:spPr>
          <a:xfrm>
            <a:off x="555122" y="2203120"/>
            <a:ext cx="5109091" cy="1714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4017D0-4CC9-6BA9-5220-F8D043CFADD4}"/>
              </a:ext>
            </a:extLst>
          </p:cNvPr>
          <p:cNvSpPr txBox="1"/>
          <p:nvPr/>
        </p:nvSpPr>
        <p:spPr>
          <a:xfrm>
            <a:off x="960522" y="4170930"/>
            <a:ext cx="4298293" cy="700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n w="25400">
                  <a:solidFill>
                    <a:schemeClr val="tx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REFERENCE CODE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5421AF4-2E48-D31C-3719-9339B9AD1FC3}"/>
              </a:ext>
            </a:extLst>
          </p:cNvPr>
          <p:cNvSpPr txBox="1"/>
          <p:nvPr/>
        </p:nvSpPr>
        <p:spPr>
          <a:xfrm>
            <a:off x="6029545" y="2154503"/>
            <a:ext cx="3246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b="1" dirty="0">
                <a:ln w="19050">
                  <a:solidFill>
                    <a:srgbClr val="000000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H" panose="00020600040101010101" pitchFamily="18" charset="-122"/>
              </a:rPr>
              <a:t>02</a:t>
            </a:r>
            <a:endParaRPr lang="zh-CN" altLang="en-US" sz="9600" b="1" dirty="0">
              <a:ln w="19050">
                <a:solidFill>
                  <a:srgbClr val="000000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sym typeface="阿里巴巴普惠体 H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677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213B613-824F-07FB-241C-D47067E0CC06}"/>
              </a:ext>
            </a:extLst>
          </p:cNvPr>
          <p:cNvCxnSpPr>
            <a:cxnSpLocks/>
          </p:cNvCxnSpPr>
          <p:nvPr/>
        </p:nvCxnSpPr>
        <p:spPr>
          <a:xfrm>
            <a:off x="7652049" y="6024193"/>
            <a:ext cx="3825248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图表 62">
            <a:extLst>
              <a:ext uri="{FF2B5EF4-FFF2-40B4-BE49-F238E27FC236}">
                <a16:creationId xmlns:a16="http://schemas.microsoft.com/office/drawing/2014/main" id="{B2930AD7-2CB2-BF36-3DA8-968FC29BF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004846"/>
              </p:ext>
            </p:extLst>
          </p:nvPr>
        </p:nvGraphicFramePr>
        <p:xfrm>
          <a:off x="7411233" y="1485621"/>
          <a:ext cx="4418704" cy="82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id="{CA6DB3FA-2CC7-893D-CF8F-E23C31D6CF7F}"/>
              </a:ext>
            </a:extLst>
          </p:cNvPr>
          <p:cNvSpPr txBox="1"/>
          <p:nvPr/>
        </p:nvSpPr>
        <p:spPr>
          <a:xfrm>
            <a:off x="948750" y="1971224"/>
            <a:ext cx="5221301" cy="4052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int main(){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读取菜单文件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读取输入订单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每日营业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订单状态输出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每日营业：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阿里巴巴普惠体 M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f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or(time=07:00:00;time&lt;23:59:59;time++){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  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制作食物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阿里巴巴普惠体 M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  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判断系统状态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阿里巴巴普惠体 M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    处理订单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阿里巴巴普惠体 M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阿里巴巴普惠体 M" panose="00020600040101010101" pitchFamily="18" charset="-122"/>
              </a:rPr>
              <a:t>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24B97F-BD80-8D37-95D1-38F9BE3B7ED8}"/>
              </a:ext>
            </a:extLst>
          </p:cNvPr>
          <p:cNvSpPr txBox="1"/>
          <p:nvPr/>
        </p:nvSpPr>
        <p:spPr>
          <a:xfrm>
            <a:off x="948750" y="450560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FBC98D-3AAA-1503-028C-7C1915D2A57D}"/>
              </a:ext>
            </a:extLst>
          </p:cNvPr>
          <p:cNvSpPr txBox="1"/>
          <p:nvPr/>
        </p:nvSpPr>
        <p:spPr>
          <a:xfrm>
            <a:off x="948750" y="1216454"/>
            <a:ext cx="262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48872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213B613-824F-07FB-241C-D47067E0CC06}"/>
              </a:ext>
            </a:extLst>
          </p:cNvPr>
          <p:cNvCxnSpPr>
            <a:cxnSpLocks/>
          </p:cNvCxnSpPr>
          <p:nvPr/>
        </p:nvCxnSpPr>
        <p:spPr>
          <a:xfrm>
            <a:off x="7652049" y="6024193"/>
            <a:ext cx="3825248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图表 62">
            <a:extLst>
              <a:ext uri="{FF2B5EF4-FFF2-40B4-BE49-F238E27FC236}">
                <a16:creationId xmlns:a16="http://schemas.microsoft.com/office/drawing/2014/main" id="{B2930AD7-2CB2-BF36-3DA8-968FC29BF7D7}"/>
              </a:ext>
            </a:extLst>
          </p:cNvPr>
          <p:cNvGraphicFramePr/>
          <p:nvPr/>
        </p:nvGraphicFramePr>
        <p:xfrm>
          <a:off x="7411233" y="1485621"/>
          <a:ext cx="4418704" cy="82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09B1C673-390D-15A6-4776-1E1C569DCD26}"/>
              </a:ext>
            </a:extLst>
          </p:cNvPr>
          <p:cNvSpPr txBox="1"/>
          <p:nvPr/>
        </p:nvSpPr>
        <p:spPr>
          <a:xfrm>
            <a:off x="7652049" y="3114004"/>
            <a:ext cx="3937071" cy="181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A B C D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M" panose="00020600040101010101" pitchFamily="18" charset="-122"/>
              </a:rPr>
              <a:t>AC100%</a:t>
            </a:r>
          </a:p>
          <a:p>
            <a:pPr>
              <a:lnSpc>
                <a:spcPct val="120000"/>
              </a:lnSpc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M" panose="00020600040101010101" pitchFamily="18" charset="-122"/>
              </a:rPr>
              <a:t>E       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阿里巴巴普惠体 M" panose="00020600040101010101" pitchFamily="18" charset="-122"/>
              </a:rPr>
              <a:t>时间超限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6DB3FA-2CC7-893D-CF8F-E23C31D6CF7F}"/>
              </a:ext>
            </a:extLst>
          </p:cNvPr>
          <p:cNvSpPr txBox="1"/>
          <p:nvPr/>
        </p:nvSpPr>
        <p:spPr>
          <a:xfrm>
            <a:off x="1112423" y="1626311"/>
            <a:ext cx="3441135" cy="471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处理订单：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for(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=0;i&lt;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ordenumber;i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++){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if(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[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]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未开始）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break;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if(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[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]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在本秒开始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){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if(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系统关闭）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[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]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失败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else  //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系统开放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[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]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状态改为进行中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配餐和判断是否完成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if(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订单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[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]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进行中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        配餐和判断是否完成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" panose="00020600040101010101" pitchFamily="18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" panose="00020600040101010101" pitchFamily="18" charset="-122"/>
              </a:rPr>
              <a:t>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24B97F-BD80-8D37-95D1-38F9BE3B7ED8}"/>
              </a:ext>
            </a:extLst>
          </p:cNvPr>
          <p:cNvSpPr txBox="1"/>
          <p:nvPr/>
        </p:nvSpPr>
        <p:spPr>
          <a:xfrm>
            <a:off x="948750" y="450560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FBC98D-3AAA-1503-028C-7C1915D2A57D}"/>
              </a:ext>
            </a:extLst>
          </p:cNvPr>
          <p:cNvSpPr txBox="1"/>
          <p:nvPr/>
        </p:nvSpPr>
        <p:spPr>
          <a:xfrm>
            <a:off x="948750" y="1216454"/>
            <a:ext cx="262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600" b="1" dirty="0">
                <a:ln w="9525">
                  <a:solidFill>
                    <a:srgbClr val="000000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782951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heme/theme1.xml><?xml version="1.0" encoding="utf-8"?>
<a:theme xmlns:a="http://schemas.openxmlformats.org/drawingml/2006/main" name="Office 主题​​">
  <a:themeElements>
    <a:clrScheme name="多边形黄黑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FFBA3F"/>
      </a:accent2>
      <a:accent3>
        <a:srgbClr val="D9D9D9"/>
      </a:accent3>
      <a:accent4>
        <a:srgbClr val="D2431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 w="28575" cap="flat" cmpd="sng" algn="ctr">
          <a:noFill/>
          <a:prstDash val="solid"/>
          <a:miter lim="800000"/>
        </a:ln>
        <a:effectLst/>
      </a:spPr>
      <a:bodyPr rtlCol="0" anchor="ctr"/>
      <a:lstStyle>
        <a:defPPr algn="ctr">
          <a:defRPr kern="0">
            <a:solidFill>
              <a:prstClr val="white"/>
            </a:solidFill>
            <a:latin typeface="Alibaba Sans"/>
            <a:ea typeface="阿里巴巴普惠体 R"/>
          </a:defRPr>
        </a:defPPr>
      </a:lstStyle>
    </a:spDef>
    <a:txDef>
      <a:spPr>
        <a:noFill/>
      </a:spPr>
      <a:bodyPr wrap="none" rtlCol="0">
        <a:spAutoFit/>
      </a:bodyPr>
      <a:lstStyle>
        <a:defPPr algn="ctr">
          <a:defRPr sz="14200" dirty="0">
            <a:solidFill>
              <a:schemeClr val="tx1">
                <a:lumMod val="85000"/>
                <a:lumOff val="15000"/>
              </a:schemeClr>
            </a:solidFill>
            <a:latin typeface="阿里巴巴普惠体 H"/>
            <a:ea typeface="阿里巴巴普惠体 H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1093</Words>
  <Application>Microsoft Office PowerPoint</Application>
  <PresentationFormat>宽屏</PresentationFormat>
  <Paragraphs>165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Helvetica Neue</vt:lpstr>
      <vt:lpstr>Arial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zz1449</dc:creator>
  <cp:lastModifiedBy>昊阳 杜</cp:lastModifiedBy>
  <cp:revision>30</cp:revision>
  <dcterms:created xsi:type="dcterms:W3CDTF">2022-07-02T14:21:10Z</dcterms:created>
  <dcterms:modified xsi:type="dcterms:W3CDTF">2024-05-28T17:10:50Z</dcterms:modified>
</cp:coreProperties>
</file>