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3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2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8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8D97-443A-4996-9796-0DAD57AE239D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DB34-240B-4FAD-9C73-C009177E1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0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3449027" y="2164772"/>
            <a:ext cx="1524000" cy="1413164"/>
          </a:xfrm>
          <a:prstGeom prst="pentag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315129">
            <a:off x="7252855" y="1704109"/>
            <a:ext cx="1648690" cy="13231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 rot="19657549">
            <a:off x="5783527" y="3482305"/>
            <a:ext cx="1828800" cy="2126673"/>
          </a:xfrm>
          <a:prstGeom prst="snip2Diag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角星 6"/>
          <p:cNvSpPr/>
          <p:nvPr/>
        </p:nvSpPr>
        <p:spPr>
          <a:xfrm>
            <a:off x="3656845" y="4713785"/>
            <a:ext cx="1316182" cy="1468582"/>
          </a:xfrm>
          <a:prstGeom prst="star6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缺角矩形 7"/>
          <p:cNvSpPr/>
          <p:nvPr/>
        </p:nvSpPr>
        <p:spPr>
          <a:xfrm>
            <a:off x="5195455" y="885568"/>
            <a:ext cx="1592064" cy="1414287"/>
          </a:xfrm>
          <a:prstGeom prst="plaqu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 形 8"/>
          <p:cNvSpPr/>
          <p:nvPr/>
        </p:nvSpPr>
        <p:spPr>
          <a:xfrm rot="19185537">
            <a:off x="9324636" y="3006436"/>
            <a:ext cx="1627909" cy="1773382"/>
          </a:xfrm>
          <a:prstGeom prst="corne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19105380">
            <a:off x="2166976" y="3551391"/>
            <a:ext cx="1323109" cy="1350818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3037" y="1600200"/>
            <a:ext cx="65116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02927" y="1177636"/>
            <a:ext cx="56110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61164" y="3713018"/>
            <a:ext cx="564571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1164" y="1988127"/>
            <a:ext cx="54725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31079" y="5127913"/>
            <a:ext cx="1309255" cy="557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4487" y="3965863"/>
            <a:ext cx="959427" cy="710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60673" y="1600200"/>
            <a:ext cx="429492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6882" y="3366655"/>
            <a:ext cx="48837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6293" y="2635827"/>
            <a:ext cx="578426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86802" y="2473036"/>
            <a:ext cx="45026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28807" y="4759036"/>
            <a:ext cx="1285012" cy="4433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3037" y="1600200"/>
            <a:ext cx="65116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02927" y="1177636"/>
            <a:ext cx="56110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61164" y="3713018"/>
            <a:ext cx="564571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1164" y="1988127"/>
            <a:ext cx="54725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31079" y="5127913"/>
            <a:ext cx="1309255" cy="557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4487" y="3965863"/>
            <a:ext cx="959427" cy="710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60673" y="1600200"/>
            <a:ext cx="429492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6882" y="3366655"/>
            <a:ext cx="48837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6293" y="2635827"/>
            <a:ext cx="578426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86802" y="2473036"/>
            <a:ext cx="45026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28807" y="4759036"/>
            <a:ext cx="1285012" cy="4433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13363" y="871104"/>
            <a:ext cx="65116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3411682" y="2132732"/>
            <a:ext cx="651164" cy="1447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5701145" y="1745674"/>
            <a:ext cx="883227" cy="15482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42711" y="3182215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845318" y="2965305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3911529" y="3592442"/>
            <a:ext cx="299604" cy="28085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8278526" y="3032413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27907" y="3366655"/>
            <a:ext cx="299604" cy="2112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2494685" y="3080040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8562542" y="1221365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0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3037" y="1600200"/>
            <a:ext cx="65116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02927" y="1177636"/>
            <a:ext cx="56110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61164" y="3713018"/>
            <a:ext cx="564571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1164" y="1988127"/>
            <a:ext cx="54725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31079" y="5127913"/>
            <a:ext cx="1309255" cy="557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4487" y="3965863"/>
            <a:ext cx="959427" cy="710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60673" y="1600200"/>
            <a:ext cx="429492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6882" y="3366655"/>
            <a:ext cx="48837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6293" y="2635827"/>
            <a:ext cx="578426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86802" y="2473036"/>
            <a:ext cx="450269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28807" y="4759036"/>
            <a:ext cx="1285012" cy="4433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13363" y="871104"/>
            <a:ext cx="651164" cy="129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3411682" y="2132732"/>
            <a:ext cx="651164" cy="1447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5701145" y="1745674"/>
            <a:ext cx="883227" cy="15482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42711" y="3182215"/>
            <a:ext cx="299604" cy="26765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845318" y="2965305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3911529" y="3592442"/>
            <a:ext cx="299604" cy="28085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8278526" y="3032413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27907" y="3366655"/>
            <a:ext cx="299604" cy="2112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2494685" y="3080040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8562542" y="1221365"/>
            <a:ext cx="299604" cy="2503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2873304" y="3846588"/>
            <a:ext cx="299604" cy="3260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8022647" y="3767568"/>
            <a:ext cx="299604" cy="38827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7186179" y="2735840"/>
            <a:ext cx="299604" cy="1856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6708198" y="-1413164"/>
            <a:ext cx="299604" cy="5126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5400000">
            <a:off x="2274745" y="1000127"/>
            <a:ext cx="299604" cy="1856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2586471" y="23382"/>
            <a:ext cx="299604" cy="24799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750139" y="1464034"/>
            <a:ext cx="299604" cy="23176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9681" y="3396092"/>
            <a:ext cx="1285012" cy="254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87533" y="1493909"/>
            <a:ext cx="1285012" cy="254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0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 rot="5400000">
            <a:off x="5482071" y="-3665826"/>
            <a:ext cx="299604" cy="89223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70709" y="852054"/>
            <a:ext cx="299604" cy="5063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5211908" y="1665145"/>
            <a:ext cx="299604" cy="82018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15400" y="762000"/>
            <a:ext cx="299604" cy="3241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3933826" y="-155864"/>
            <a:ext cx="299604" cy="4329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18856" y="1886382"/>
            <a:ext cx="299604" cy="31103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5825835" y="1939637"/>
            <a:ext cx="353291" cy="59228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02286" y="2697305"/>
            <a:ext cx="299604" cy="23803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3705225" y="1825335"/>
            <a:ext cx="299604" cy="20435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33254" y="2697307"/>
            <a:ext cx="299604" cy="97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761761" y="2710077"/>
            <a:ext cx="299604" cy="917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3816495" y="3130696"/>
            <a:ext cx="299604" cy="2167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6426779" y="3399562"/>
            <a:ext cx="299604" cy="16296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649932" y="2790390"/>
            <a:ext cx="226866" cy="10196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4089689" y="2840182"/>
            <a:ext cx="299604" cy="12746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7091797" y="3327687"/>
            <a:ext cx="299604" cy="1024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6200000">
            <a:off x="6707226" y="3145957"/>
            <a:ext cx="299604" cy="663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3600448" y="3327686"/>
            <a:ext cx="245919" cy="482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913792" y="1414461"/>
            <a:ext cx="299604" cy="430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344641" y="1917343"/>
            <a:ext cx="707446" cy="339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867544" y="1140835"/>
            <a:ext cx="650624" cy="339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92735" y="1180668"/>
            <a:ext cx="718705" cy="339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615635" y="1362505"/>
            <a:ext cx="563438" cy="339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408549" y="3459740"/>
            <a:ext cx="281719" cy="339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047702" y="5209742"/>
            <a:ext cx="205153" cy="276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91578" y="4686083"/>
            <a:ext cx="276376" cy="429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718891" y="1310985"/>
            <a:ext cx="205153" cy="276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235615" y="2790390"/>
            <a:ext cx="299604" cy="1302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6426779" y="2045058"/>
            <a:ext cx="299604" cy="1629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06140" y="3473593"/>
            <a:ext cx="299604" cy="874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405998" y="1247558"/>
            <a:ext cx="707446" cy="339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166754" y="1944832"/>
            <a:ext cx="299604" cy="906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410074" y="4168487"/>
            <a:ext cx="299604" cy="15863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 rot="5400000">
            <a:off x="5482071" y="-3665826"/>
            <a:ext cx="299604" cy="89223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70709" y="852054"/>
            <a:ext cx="299604" cy="3629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5527099" y="1349954"/>
            <a:ext cx="299604" cy="883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568285" y="749446"/>
            <a:ext cx="299604" cy="4342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67073" y="1607128"/>
            <a:ext cx="299604" cy="430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987306" y="749446"/>
            <a:ext cx="335312" cy="41065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869497" y="2216728"/>
            <a:ext cx="299604" cy="3549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47575" y="1708224"/>
            <a:ext cx="335312" cy="41065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648222" y="1469882"/>
            <a:ext cx="335312" cy="362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21820" y="852054"/>
            <a:ext cx="335312" cy="3492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484711" y="2284485"/>
            <a:ext cx="335312" cy="3492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298231" y="752908"/>
            <a:ext cx="335312" cy="3492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27978" y="2245086"/>
            <a:ext cx="335312" cy="3492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757725" y="645535"/>
            <a:ext cx="335312" cy="4092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005610" y="5737731"/>
            <a:ext cx="335312" cy="1120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229982" y="0"/>
            <a:ext cx="335312" cy="1120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6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Derek</dc:creator>
  <cp:lastModifiedBy>Derek</cp:lastModifiedBy>
  <cp:revision>40</cp:revision>
  <dcterms:created xsi:type="dcterms:W3CDTF">2024-06-24T07:33:17Z</dcterms:created>
  <dcterms:modified xsi:type="dcterms:W3CDTF">2024-06-28T13:47:29Z</dcterms:modified>
</cp:coreProperties>
</file>