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2"/>
    <p:restoredTop sz="94694"/>
  </p:normalViewPr>
  <p:slideViewPr>
    <p:cSldViewPr snapToGrid="0" snapToObjects="1">
      <p:cViewPr>
        <p:scale>
          <a:sx n="91" d="100"/>
          <a:sy n="91" d="100"/>
        </p:scale>
        <p:origin x="15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6176-FCE7-7443-87A6-16D1DB6D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AF2D4-D5D9-6447-9A00-BE02FA8E8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5EC4-305E-9C46-941B-F67C1EAE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45DB-2828-CE48-AD8A-F5C3322A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DC79-7837-914B-96B8-5D4AD050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C68C-9ECF-C047-A65A-2B156A57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03108-92EB-1D43-9115-32558D726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C154-53D0-4347-BAF1-9AE7E12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F74A-FF1A-F145-86DE-D17188A2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2B3E-B4F6-A64D-8160-607D7EF8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8710D-6C0E-8D4C-B953-1D57155E7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FB92-CF47-664C-908C-19B1BF79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FF5A-2A8A-4F46-A8EE-BA37F67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3C0E-F3AD-D344-94BB-24C98468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D2D7-547A-044B-99B1-D2EFE70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AC3-EE75-3942-AAD4-0A83078C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1BAE-6F79-2C45-BA47-E1671B09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8296-5D2B-0949-9516-3A3DFE8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AEF8-56EC-1E43-B1F2-B3C53EBC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A113-2290-E440-9FD7-CBB16CB0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C3C-8579-7547-AF66-648BE4C8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7BD4-07AF-DD42-8276-34761D98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843B-6A25-D245-8BF5-0B33247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BCCA-4D68-0F41-8375-8AD15DE6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354-D0F9-844C-9A09-E3F430B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ACEE-4ABA-5F44-BC81-C9CABEB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C4E9-D914-BB45-84CB-66B17B0E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9ACB5-F3C0-7F49-BCA7-67D48A8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1B4A-432D-7843-87F1-F9E696B9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F9C0-3A25-694D-9684-13D36CCF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3B43-F97E-0E49-9BF4-3CEA7C63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C78E-99FF-714D-9115-D0C9B15A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5577-49B6-BE4D-A8EE-62F1E42F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4FC25-D252-E944-A371-E8B29DA9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9A9B5-CF05-6C4B-AA45-5024F01F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BE846-1DF8-F04D-AC2D-FB92F3B5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DE51C-5148-DF46-BE8A-705C4AF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1C86D-21FA-EB47-A3AC-2D51A5EB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69534-717C-D945-9A5D-52FEF07E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C4D3-7D51-084D-AC9B-76CD5569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0F02A-81CB-E14E-9ABE-11DB51F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0B07-B162-3247-BD38-9C5BBADA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C5D44-2C76-0D49-9412-CC9358F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6372D-DA85-9E4C-ADEA-3E46DBDE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6075C-1108-0246-938F-121A61D4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E7B4-021A-1D42-9626-0D2C12F3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375-720E-9C4F-A219-201065CE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A837-BED3-4441-A08C-DB12A7F2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2B17-7DE2-2346-B8C2-3235E3D8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7FD84-D2F5-A846-B499-581783E7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82A27-6B49-5245-B304-F95A57A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CB00-CAC2-1349-834C-5FE1FF19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2B59-AC71-2040-8BAA-A14C694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D1CCF-CB7C-EC4F-A21B-4C450DA20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7460A-BE9A-7C43-B8CB-364F4992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D577-0FCB-C047-AEB6-70CF1BDB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CF335-80A4-334E-A7C8-8CA0EF39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7778-97BF-F846-970D-87C7DA3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2E82F-AFCB-5745-8087-18888114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C245-02DE-5D4B-8E63-492F71D1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6330-3194-3741-A78B-38BE531DD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BBAB-84BD-2C4C-85D3-2918D9952603}" type="datetimeFigureOut"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C4C4-773E-0848-95DE-5C847416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F95A-BD8E-6A49-9F45-A15B68069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02E9-7F97-F44C-AF6E-449B5BD49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55E72A-E6E1-E94C-BFD4-87C0FBFFEE4B}"/>
              </a:ext>
            </a:extLst>
          </p:cNvPr>
          <p:cNvGrpSpPr/>
          <p:nvPr/>
        </p:nvGrpSpPr>
        <p:grpSpPr>
          <a:xfrm>
            <a:off x="751938" y="1692246"/>
            <a:ext cx="11362099" cy="4305879"/>
            <a:chOff x="751938" y="1692246"/>
            <a:chExt cx="11362099" cy="43058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2A9AB8-6464-5144-A72A-9FEFFE0F4D33}"/>
                </a:ext>
              </a:extLst>
            </p:cNvPr>
            <p:cNvGrpSpPr/>
            <p:nvPr/>
          </p:nvGrpSpPr>
          <p:grpSpPr>
            <a:xfrm>
              <a:off x="751938" y="1692246"/>
              <a:ext cx="11362099" cy="4305879"/>
              <a:chOff x="2272513" y="3592965"/>
              <a:chExt cx="11362099" cy="4305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CB686A-9E7E-DA45-BBD0-459E0B2AA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2513" y="3607250"/>
                <a:ext cx="5499887" cy="406513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002264-FF1A-774D-9CBB-6EA29272D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4723" y="3592965"/>
                <a:ext cx="5499889" cy="406513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45304-5885-4D42-AE0E-EB185550F39F}"/>
                  </a:ext>
                </a:extLst>
              </p:cNvPr>
              <p:cNvSpPr txBox="1"/>
              <p:nvPr/>
            </p:nvSpPr>
            <p:spPr>
              <a:xfrm>
                <a:off x="8673313" y="7067847"/>
                <a:ext cx="4585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Path of length 2 and width s=3</a:t>
                </a:r>
              </a:p>
              <a:p>
                <a:pPr algn="ctr"/>
                <a:r>
                  <a:rPr lang="en-US" sz="2400" b="1" dirty="0"/>
                  <a:t>3-connected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60C42-6FB9-3742-A08F-E69F2FF5AC4F}"/>
                  </a:ext>
                </a:extLst>
              </p:cNvPr>
              <p:cNvSpPr txBox="1"/>
              <p:nvPr/>
            </p:nvSpPr>
            <p:spPr>
              <a:xfrm>
                <a:off x="2369575" y="7067847"/>
                <a:ext cx="48313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Path of length 2 and width s=1</a:t>
                </a:r>
              </a:p>
              <a:p>
                <a:pPr algn="ctr"/>
                <a:r>
                  <a:rPr lang="en-US" sz="2400" b="1" dirty="0"/>
                  <a:t>1-connected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8E8F5E-6ABD-034D-BE1B-1A234CC6371B}"/>
                </a:ext>
              </a:extLst>
            </p:cNvPr>
            <p:cNvSpPr txBox="1"/>
            <p:nvPr/>
          </p:nvSpPr>
          <p:spPr>
            <a:xfrm>
              <a:off x="1099335" y="2065106"/>
              <a:ext cx="49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Imprint MT Shadow" pitchFamily="82" charset="77"/>
                </a:rPr>
                <a:t>I.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FA3213-C9C1-9D43-A43D-928571509D94}"/>
                </a:ext>
              </a:extLst>
            </p:cNvPr>
            <p:cNvSpPr txBox="1"/>
            <p:nvPr/>
          </p:nvSpPr>
          <p:spPr>
            <a:xfrm>
              <a:off x="6904234" y="2065106"/>
              <a:ext cx="49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Imprint MT Shadow" pitchFamily="82" charset="77"/>
                </a:rPr>
                <a:t>II.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55E72A-E6E1-E94C-BFD4-87C0FBFFEE4B}"/>
              </a:ext>
            </a:extLst>
          </p:cNvPr>
          <p:cNvGrpSpPr/>
          <p:nvPr/>
        </p:nvGrpSpPr>
        <p:grpSpPr>
          <a:xfrm>
            <a:off x="540923" y="1868159"/>
            <a:ext cx="11362099" cy="3933019"/>
            <a:chOff x="751938" y="2065106"/>
            <a:chExt cx="11362099" cy="39330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2A9AB8-6464-5144-A72A-9FEFFE0F4D33}"/>
                </a:ext>
              </a:extLst>
            </p:cNvPr>
            <p:cNvGrpSpPr/>
            <p:nvPr/>
          </p:nvGrpSpPr>
          <p:grpSpPr>
            <a:xfrm>
              <a:off x="751938" y="2090231"/>
              <a:ext cx="11362099" cy="3907894"/>
              <a:chOff x="2272513" y="3990950"/>
              <a:chExt cx="11362099" cy="390789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CB686A-9E7E-DA45-BBD0-459E0B2AA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272513" y="4005235"/>
                <a:ext cx="5499887" cy="326916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002264-FF1A-774D-9CBB-6EA29272D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8134723" y="3990950"/>
                <a:ext cx="5499889" cy="3269164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45304-5885-4D42-AE0E-EB185550F39F}"/>
                  </a:ext>
                </a:extLst>
              </p:cNvPr>
              <p:cNvSpPr txBox="1"/>
              <p:nvPr/>
            </p:nvSpPr>
            <p:spPr>
              <a:xfrm>
                <a:off x="8673313" y="7067847"/>
                <a:ext cx="4585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Path of length 2 and width s=3</a:t>
                </a:r>
              </a:p>
              <a:p>
                <a:pPr algn="ctr"/>
                <a:r>
                  <a:rPr lang="en-US" sz="2400" b="1" dirty="0"/>
                  <a:t>3-connected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60C42-6FB9-3742-A08F-E69F2FF5AC4F}"/>
                  </a:ext>
                </a:extLst>
              </p:cNvPr>
              <p:cNvSpPr txBox="1"/>
              <p:nvPr/>
            </p:nvSpPr>
            <p:spPr>
              <a:xfrm>
                <a:off x="2369575" y="7067847"/>
                <a:ext cx="48313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Path of length 2 and width s=1</a:t>
                </a:r>
              </a:p>
              <a:p>
                <a:pPr algn="ctr"/>
                <a:r>
                  <a:rPr lang="en-US" sz="2400" b="1" dirty="0"/>
                  <a:t>1-connected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8E8F5E-6ABD-034D-BE1B-1A234CC6371B}"/>
                </a:ext>
              </a:extLst>
            </p:cNvPr>
            <p:cNvSpPr txBox="1"/>
            <p:nvPr/>
          </p:nvSpPr>
          <p:spPr>
            <a:xfrm>
              <a:off x="1099335" y="2065106"/>
              <a:ext cx="49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Imprint MT Shadow" pitchFamily="82" charset="77"/>
                </a:rPr>
                <a:t>I.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FA3213-C9C1-9D43-A43D-928571509D94}"/>
                </a:ext>
              </a:extLst>
            </p:cNvPr>
            <p:cNvSpPr txBox="1"/>
            <p:nvPr/>
          </p:nvSpPr>
          <p:spPr>
            <a:xfrm>
              <a:off x="6904234" y="2065106"/>
              <a:ext cx="49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Imprint MT Shadow" pitchFamily="82" charset="77"/>
                </a:rPr>
                <a:t>II.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6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Imprint MT Shadow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Praggastis, Brenda</dc:creator>
  <cp:lastModifiedBy>Praggastis, Brenda</cp:lastModifiedBy>
  <cp:revision>3</cp:revision>
  <dcterms:created xsi:type="dcterms:W3CDTF">2020-09-06T17:22:13Z</dcterms:created>
  <dcterms:modified xsi:type="dcterms:W3CDTF">2020-09-06T23:19:21Z</dcterms:modified>
</cp:coreProperties>
</file>