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C31A1CF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C26B95-9A0D-8229-5183-D74766628B83}" name="军龙 杜" initials="军龙" userId="59b8564c1a3d6f5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8" autoAdjust="0"/>
  </p:normalViewPr>
  <p:slideViewPr>
    <p:cSldViewPr snapToGrid="0">
      <p:cViewPr varScale="1">
        <p:scale>
          <a:sx n="88" d="100"/>
          <a:sy n="88" d="100"/>
        </p:scale>
        <p:origin x="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C31A1C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027919-E605-4735-98AC-FAC5885573E3}" authorId="{97C26B95-9A0D-8229-5183-D74766628B83}" created="2023-07-22T03:03:33.5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73268471" sldId="256"/>
      <ac:spMk id="42" creationId="{62C9BA4E-DCEE-95F9-C036-330B943BC117}"/>
    </ac:deMkLst>
    <p188:txBody>
      <a:bodyPr/>
      <a:lstStyle/>
      <a:p>
        <a:r>
          <a:rPr lang="zh-CN" altLang="en-US"/>
          <a:t>Xs_embedding
(batch_num, seq_num时间步即一首古诗31个字,  每个字的特征维度）</a:t>
        </a:r>
      </a:p>
    </p188:txBody>
  </p188:cm>
  <p188:cm id="{C6FDC3E8-3EA4-4FAD-B815-8D9D9663F02B}" authorId="{97C26B95-9A0D-8229-5183-D74766628B83}" created="2023-07-22T03:05:23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73268471" sldId="256"/>
      <ac:spMk id="42" creationId="{62C9BA4E-DCEE-95F9-C036-330B943BC117}"/>
    </ac:deMkLst>
    <p188:pos x="1898650" y="644714"/>
    <p188:txBody>
      <a:bodyPr/>
      <a:lstStyle/>
      <a:p>
        <a:r>
          <a:rPr lang="zh-CN" altLang="en-US"/>
          <a:t>LSTM作用简单理解为将特征升维或降维：
如果hidden_num 给的大，就是升维
如果hidden_num 给的小， 就是降维
总之，把特征维度改变成hidden_num</a:t>
        </a:r>
      </a:p>
    </p188:txBody>
  </p188:cm>
  <p188:cm id="{9C469CBE-3FE5-4530-9295-220650553BE2}" authorId="{97C26B95-9A0D-8229-5183-D74766628B83}" created="2023-07-22T03:07:28.04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73268471" sldId="256"/>
      <ac:spMk id="42" creationId="{62C9BA4E-DCEE-95F9-C036-330B943BC117}"/>
    </ac:deMkLst>
    <p188:pos x="117475" y="232656"/>
    <p188:txBody>
      <a:bodyPr/>
      <a:lstStyle/>
      <a:p>
        <a:r>
          <a:rPr lang="zh-CN" altLang="en-US"/>
          <a:t>flatten把前两个维度拉平，可以理解为：5个batch,1个batch31个字，拉平就是合起来处理155个字。
为了与Linear层做运算</a:t>
        </a:r>
      </a:p>
    </p188:txBody>
  </p188:cm>
  <p188:cm id="{52507426-A639-413D-81AB-FE6F55F62DC7}" authorId="{97C26B95-9A0D-8229-5183-D74766628B83}" created="2023-07-22T03:16:26.7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73268471" sldId="256"/>
      <ac:spMk id="42" creationId="{62C9BA4E-DCEE-95F9-C036-330B943BC117}"/>
    </ac:deMkLst>
    <p188:pos x="73025" y="585081"/>
    <p188:replyLst>
      <p188:reply id="{AD850943-E21B-4927-8A5E-A3E8B8DD4049}" authorId="{97C26B95-9A0D-8229-5183-D74766628B83}" created="2023-07-22T03:18:36.612">
        <p188:txBody>
          <a:bodyPr/>
          <a:lstStyle/>
          <a:p>
            <a:r>
              <a:rPr lang="zh-CN" altLang="en-US"/>
              <a:t>注意：神奇的一点就是，hidden被消掉了，太妙了。所以我们不管设置什么hidden_num，最后都会被消掉。Hidden_num只是会提取特征而已</a:t>
            </a:r>
          </a:p>
        </p188:txBody>
      </p188:reply>
    </p188:replyLst>
    <p188:txBody>
      <a:bodyPr/>
      <a:lstStyle/>
      <a:p>
        <a:r>
          <a:rPr lang="zh-CN" altLang="en-US"/>
          <a:t>LINEAR层是全连接层，实际上就是一个分类层。把hidden通过矩阵运算消掉。最后剩下：155*5364
意思就是：在5364个不重复的字里计算出这155个字哪个字的概率最大。最后我们要的预测值就是概率最大的那个字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8B54E-C20B-5207-CCA1-4D6AA513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0B88B6-4331-5022-3AA7-205663DE8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50E3E-F47D-4942-1034-878F3BF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B9DA5-4132-0CA5-E34C-D84DBBB6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29DBF-6462-89FB-795A-2D3D5081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AFC7-1136-E516-6C2C-06FF9BE2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E0550-4685-0461-C24F-134DD453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F68C4-DD75-3730-D7F3-96271C79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6AA77-027F-0B7B-55BA-5D2EA3D5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9BCA2-E8BD-84EB-C400-C63CAB49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A21486-4021-CA2D-D6EF-D4617A01B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81ACA-94C5-0E3F-095D-886E9027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C1B78-4882-C36C-00C1-7F3DF18D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77AAF-0D34-CF43-93A8-19C5EEB3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D2857-50A8-82A9-5E8D-CAE78E22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9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82DF8-50FF-6D6B-D594-ABECC61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185D6-609A-C6FE-93E2-0B980D47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2897-3739-814A-FD5D-B0733D54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8F3C-AAE7-9080-100C-C51F4D4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7F896-5608-B9DF-18C3-E00CE33B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3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0A021-6FCF-B955-C8D1-888E5910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5566B-5EC9-1C17-0E6B-5E09B092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5072E-5B78-6022-5980-17D6F5A1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2AC85-2704-5954-F84F-21F35088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DB58E-FCA3-EE6F-3347-259ADF99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2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A6398-7B48-F648-AF7A-44378318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1DA14-6CCF-5AEF-06D0-38533A7CF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3D6C0-6DA0-64FA-9479-5FA02DF3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6256C-A037-F852-14A4-EE5BF8EC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A706A-434A-C0F8-072B-DEB177A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DE987-9272-1ACA-2288-BBB50FF3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6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10029-92B2-7F21-F05C-BE0EA5C7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0B618-9B9E-FC05-A42B-F2AFD5C7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9E71D-EC73-7AE8-D499-6D8D57922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7EDAC8-C9D0-BD26-0167-5AA3BFE70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FEA193-7080-2730-EAC2-57D1468CA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9E6802-F45C-827A-2D8B-F06E8428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29ACD1-5D17-A294-2633-4A66D02A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3BF62-821B-5382-D587-B059F5F0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1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D975-6EA8-3331-3952-F2B4CFE7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75A76D-1911-9B22-903E-D019CC8E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9F1EA6-3C0E-AC08-2C54-AC76FDF0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EA026-8F64-9469-4598-188C7CE4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4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22D48A-3916-F46B-04E9-0DC7B546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B5C64F-B73B-A03B-5CC6-3D3AE554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A4499-C379-7297-F9D4-63934A5F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64222-2A96-5C4D-802E-D6DEE546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E7A05-A41C-FA15-862D-01C0AD53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3E1543-0D72-2BE5-79E3-B024BE02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3E203-3D00-B72C-1020-F26759B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75CB8-E116-92DB-9361-D766B95C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FF48B-43D7-554A-5143-2EE00864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6FF77-40B5-E828-6F39-98333759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AB2226-2968-E0E3-90CB-0B086E721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6191F-153D-9539-14FF-2C108CB6B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51739-2490-6B5E-5BAE-97BC4F26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46268-8A6B-3CEB-7C2A-EEE83A84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B5473-12F5-7B29-4B0D-EF74CAA6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D9B4E-9206-6082-78DD-516B0202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F6A1C-31AD-25D0-C3C6-EEFE4E2A7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348C1-EDF6-8260-C2BE-7AE8B1E81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1255-B3EA-42ED-B370-FC4852E2C54F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8F303-4702-25ED-B4CD-B072E774D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8733E-FBB0-A0A2-D255-468D4C96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B2A5-39AC-4214-BEDB-EBD2812DC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9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C31A1CF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D69BD4BF-8B2A-80C2-BBFE-B70DC96CDC19}"/>
              </a:ext>
            </a:extLst>
          </p:cNvPr>
          <p:cNvSpPr/>
          <p:nvPr/>
        </p:nvSpPr>
        <p:spPr>
          <a:xfrm>
            <a:off x="460238" y="567069"/>
            <a:ext cx="1956391" cy="146729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x_embedding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44DEA6-1EAB-3B97-7B06-0F5AAC25E5CB}"/>
              </a:ext>
            </a:extLst>
          </p:cNvPr>
          <p:cNvSpPr txBox="1"/>
          <p:nvPr/>
        </p:nvSpPr>
        <p:spPr>
          <a:xfrm>
            <a:off x="616857" y="237308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5*31*128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3F338B7-2A94-B485-E49E-F408F32851DE}"/>
              </a:ext>
            </a:extLst>
          </p:cNvPr>
          <p:cNvCxnSpPr/>
          <p:nvPr/>
        </p:nvCxnSpPr>
        <p:spPr>
          <a:xfrm>
            <a:off x="2540000" y="1182914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527B9B6-9BDE-850C-E521-3C2A2A32BC9A}"/>
              </a:ext>
            </a:extLst>
          </p:cNvPr>
          <p:cNvSpPr/>
          <p:nvPr/>
        </p:nvSpPr>
        <p:spPr>
          <a:xfrm>
            <a:off x="3628571" y="834571"/>
            <a:ext cx="1386115" cy="7910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CCDE57-F4E0-B16B-629D-77CD707BF317}"/>
              </a:ext>
            </a:extLst>
          </p:cNvPr>
          <p:cNvSpPr txBox="1"/>
          <p:nvPr/>
        </p:nvSpPr>
        <p:spPr>
          <a:xfrm>
            <a:off x="5239658" y="1052286"/>
            <a:ext cx="79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4A9DD7B2-F466-A09A-6DE7-9496F84123B0}"/>
              </a:ext>
            </a:extLst>
          </p:cNvPr>
          <p:cNvSpPr/>
          <p:nvPr/>
        </p:nvSpPr>
        <p:spPr>
          <a:xfrm>
            <a:off x="5921827" y="700820"/>
            <a:ext cx="1190171" cy="119979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hidden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3D26D5-3615-E1FD-977A-F8DC9A8CDE85}"/>
              </a:ext>
            </a:extLst>
          </p:cNvPr>
          <p:cNvSpPr txBox="1"/>
          <p:nvPr/>
        </p:nvSpPr>
        <p:spPr>
          <a:xfrm>
            <a:off x="5921827" y="2235200"/>
            <a:ext cx="125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5*31*64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4479B9-D9BB-CD52-1E5E-911EB462F83A}"/>
              </a:ext>
            </a:extLst>
          </p:cNvPr>
          <p:cNvCxnSpPr/>
          <p:nvPr/>
        </p:nvCxnSpPr>
        <p:spPr>
          <a:xfrm>
            <a:off x="7453086" y="1236952"/>
            <a:ext cx="703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7DBCD94-FCEA-E5F1-3FC7-44C8ACAB91B9}"/>
              </a:ext>
            </a:extLst>
          </p:cNvPr>
          <p:cNvSpPr/>
          <p:nvPr/>
        </p:nvSpPr>
        <p:spPr>
          <a:xfrm>
            <a:off x="8541657" y="950686"/>
            <a:ext cx="1306286" cy="7765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6E7302-1132-E639-3044-F46A78DD3458}"/>
              </a:ext>
            </a:extLst>
          </p:cNvPr>
          <p:cNvSpPr txBox="1"/>
          <p:nvPr/>
        </p:nvSpPr>
        <p:spPr>
          <a:xfrm>
            <a:off x="10022113" y="1146629"/>
            <a:ext cx="72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54AA7CB8-D89C-3C8E-E92C-67AF3C976E0C}"/>
              </a:ext>
            </a:extLst>
          </p:cNvPr>
          <p:cNvSpPr/>
          <p:nvPr/>
        </p:nvSpPr>
        <p:spPr>
          <a:xfrm>
            <a:off x="10486570" y="702887"/>
            <a:ext cx="1255487" cy="127105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hidden_droput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4F2627-4AE2-834D-F260-84528FD61E71}"/>
              </a:ext>
            </a:extLst>
          </p:cNvPr>
          <p:cNvSpPr txBox="1"/>
          <p:nvPr/>
        </p:nvSpPr>
        <p:spPr>
          <a:xfrm>
            <a:off x="10588169" y="2212647"/>
            <a:ext cx="125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5*31*64</a:t>
            </a:r>
            <a:endParaRPr lang="zh-CN" altLang="en-US" dirty="0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AEDDEBCF-48DF-35B4-5961-E557FD63AB9B}"/>
              </a:ext>
            </a:extLst>
          </p:cNvPr>
          <p:cNvSpPr/>
          <p:nvPr/>
        </p:nvSpPr>
        <p:spPr>
          <a:xfrm>
            <a:off x="370113" y="3683506"/>
            <a:ext cx="1190171" cy="119979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Hidden_dropout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FD6F54-3B49-8739-A1D1-4E03EDE6D18C}"/>
              </a:ext>
            </a:extLst>
          </p:cNvPr>
          <p:cNvSpPr txBox="1"/>
          <p:nvPr/>
        </p:nvSpPr>
        <p:spPr>
          <a:xfrm>
            <a:off x="370113" y="5217886"/>
            <a:ext cx="125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5*31*64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80FF4F-B1D9-34A6-3F2D-65507A240B12}"/>
              </a:ext>
            </a:extLst>
          </p:cNvPr>
          <p:cNvSpPr/>
          <p:nvPr/>
        </p:nvSpPr>
        <p:spPr>
          <a:xfrm>
            <a:off x="2975428" y="3934543"/>
            <a:ext cx="1306286" cy="7765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FLATTEN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5E09C3-19EF-5DF0-4E44-D6BD31468063}"/>
              </a:ext>
            </a:extLst>
          </p:cNvPr>
          <p:cNvSpPr txBox="1"/>
          <p:nvPr/>
        </p:nvSpPr>
        <p:spPr>
          <a:xfrm>
            <a:off x="4455884" y="4130486"/>
            <a:ext cx="72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8F3A044-C4B9-1862-0BEF-9D7475AA14E3}"/>
              </a:ext>
            </a:extLst>
          </p:cNvPr>
          <p:cNvCxnSpPr/>
          <p:nvPr/>
        </p:nvCxnSpPr>
        <p:spPr>
          <a:xfrm>
            <a:off x="1792514" y="4281714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1DDE512-8713-648F-D38A-5B3AED2556D9}"/>
              </a:ext>
            </a:extLst>
          </p:cNvPr>
          <p:cNvSpPr/>
          <p:nvPr/>
        </p:nvSpPr>
        <p:spPr>
          <a:xfrm>
            <a:off x="4898572" y="4000438"/>
            <a:ext cx="2053771" cy="644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Dropout_flatten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72171F7-00F3-561A-0F07-C548B56A7D76}"/>
              </a:ext>
            </a:extLst>
          </p:cNvPr>
          <p:cNvSpPr txBox="1"/>
          <p:nvPr/>
        </p:nvSpPr>
        <p:spPr>
          <a:xfrm>
            <a:off x="5294083" y="4979372"/>
            <a:ext cx="125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155*64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DCFD62-8602-F447-6048-9051D2564CEC}"/>
              </a:ext>
            </a:extLst>
          </p:cNvPr>
          <p:cNvSpPr/>
          <p:nvPr/>
        </p:nvSpPr>
        <p:spPr>
          <a:xfrm>
            <a:off x="8055427" y="3971824"/>
            <a:ext cx="1306286" cy="7765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9F62D4-FAB3-7B50-8A52-F59D856C32EA}"/>
              </a:ext>
            </a:extLst>
          </p:cNvPr>
          <p:cNvSpPr txBox="1"/>
          <p:nvPr/>
        </p:nvSpPr>
        <p:spPr>
          <a:xfrm>
            <a:off x="9448798" y="4179820"/>
            <a:ext cx="72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BF34BC5-9276-04A2-EDF7-053C4DC404C2}"/>
              </a:ext>
            </a:extLst>
          </p:cNvPr>
          <p:cNvCxnSpPr/>
          <p:nvPr/>
        </p:nvCxnSpPr>
        <p:spPr>
          <a:xfrm>
            <a:off x="7003142" y="4360076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62C9BA4E-DCEE-95F9-C036-330B943BC117}"/>
              </a:ext>
            </a:extLst>
          </p:cNvPr>
          <p:cNvSpPr/>
          <p:nvPr/>
        </p:nvSpPr>
        <p:spPr>
          <a:xfrm>
            <a:off x="9956800" y="4037719"/>
            <a:ext cx="2053771" cy="644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Flatten_linear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9BD29FF-0838-58DC-B4E3-83688373976F}"/>
              </a:ext>
            </a:extLst>
          </p:cNvPr>
          <p:cNvSpPr txBox="1"/>
          <p:nvPr/>
        </p:nvSpPr>
        <p:spPr>
          <a:xfrm>
            <a:off x="10286997" y="5028706"/>
            <a:ext cx="125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155*5364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F25799-59D5-B573-40A3-77F620ED5138}"/>
              </a:ext>
            </a:extLst>
          </p:cNvPr>
          <p:cNvSpPr txBox="1"/>
          <p:nvPr/>
        </p:nvSpPr>
        <p:spPr>
          <a:xfrm>
            <a:off x="8157029" y="502870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64*5364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2684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军龙 杜</dc:creator>
  <cp:lastModifiedBy>军龙 杜</cp:lastModifiedBy>
  <cp:revision>5</cp:revision>
  <dcterms:created xsi:type="dcterms:W3CDTF">2023-07-22T02:36:35Z</dcterms:created>
  <dcterms:modified xsi:type="dcterms:W3CDTF">2023-07-22T03:36:47Z</dcterms:modified>
</cp:coreProperties>
</file>