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7"/>
  </p:notesMasterIdLst>
  <p:sldIdLst>
    <p:sldId id="309" r:id="rId5"/>
    <p:sldId id="311" r:id="rId6"/>
    <p:sldId id="310" r:id="rId7"/>
    <p:sldId id="363" r:id="rId8"/>
    <p:sldId id="364" r:id="rId9"/>
    <p:sldId id="365" r:id="rId10"/>
    <p:sldId id="366" r:id="rId11"/>
    <p:sldId id="367" r:id="rId12"/>
    <p:sldId id="368" r:id="rId13"/>
    <p:sldId id="370" r:id="rId14"/>
    <p:sldId id="369" r:id="rId15"/>
    <p:sldId id="371" r:id="rId16"/>
    <p:sldId id="373" r:id="rId17"/>
    <p:sldId id="372" r:id="rId18"/>
    <p:sldId id="374" r:id="rId19"/>
    <p:sldId id="375" r:id="rId20"/>
    <p:sldId id="379" r:id="rId21"/>
    <p:sldId id="378" r:id="rId22"/>
    <p:sldId id="377" r:id="rId23"/>
    <p:sldId id="380" r:id="rId24"/>
    <p:sldId id="388" r:id="rId25"/>
    <p:sldId id="381" r:id="rId26"/>
    <p:sldId id="382" r:id="rId27"/>
    <p:sldId id="383" r:id="rId28"/>
    <p:sldId id="385" r:id="rId29"/>
    <p:sldId id="384" r:id="rId30"/>
    <p:sldId id="386" r:id="rId31"/>
    <p:sldId id="387" r:id="rId32"/>
    <p:sldId id="389" r:id="rId33"/>
    <p:sldId id="391" r:id="rId34"/>
    <p:sldId id="390" r:id="rId35"/>
    <p:sldId id="345" r:id="rId36"/>
  </p:sldIdLst>
  <p:sldSz cx="23039388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F0C7BA-51B0-4E87-9031-AFC3FF2CCC26}">
          <p14:sldIdLst>
            <p14:sldId id="309"/>
            <p14:sldId id="311"/>
            <p14:sldId id="310"/>
          </p14:sldIdLst>
        </p14:section>
        <p14:section name="What to be afraid of" id="{9CFBBC68-DF52-44BE-960F-6DE7EC3C1B5E}">
          <p14:sldIdLst>
            <p14:sldId id="363"/>
            <p14:sldId id="364"/>
            <p14:sldId id="365"/>
            <p14:sldId id="366"/>
          </p14:sldIdLst>
        </p14:section>
        <p14:section name="How bad is it" id="{AC10F7D2-AEC8-45E8-8468-3313320CE4A3}">
          <p14:sldIdLst>
            <p14:sldId id="367"/>
            <p14:sldId id="368"/>
            <p14:sldId id="370"/>
            <p14:sldId id="369"/>
            <p14:sldId id="371"/>
            <p14:sldId id="373"/>
            <p14:sldId id="372"/>
            <p14:sldId id="374"/>
            <p14:sldId id="375"/>
            <p14:sldId id="379"/>
            <p14:sldId id="378"/>
            <p14:sldId id="377"/>
            <p14:sldId id="380"/>
            <p14:sldId id="388"/>
          </p14:sldIdLst>
        </p14:section>
        <p14:section name="What can we do" id="{B634DDE3-1410-4F52-A4C8-E4A97133BD94}">
          <p14:sldIdLst>
            <p14:sldId id="381"/>
            <p14:sldId id="382"/>
            <p14:sldId id="383"/>
            <p14:sldId id="385"/>
            <p14:sldId id="384"/>
            <p14:sldId id="386"/>
            <p14:sldId id="387"/>
          </p14:sldIdLst>
        </p14:section>
        <p14:section name="Demo Time" id="{227F65CB-D6DB-48CF-AD93-827594C63226}">
          <p14:sldIdLst>
            <p14:sldId id="389"/>
            <p14:sldId id="391"/>
            <p14:sldId id="390"/>
          </p14:sldIdLst>
        </p14:section>
        <p14:section name="Questions" id="{1E004121-4484-4656-861E-9D66890519F8}">
          <p14:sldIdLst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7FDFC"/>
    <a:srgbClr val="E1241D"/>
    <a:srgbClr val="DFF7F2"/>
    <a:srgbClr val="C7F2EA"/>
    <a:srgbClr val="AFECE0"/>
    <a:srgbClr val="98E7D7"/>
    <a:srgbClr val="7FE0CD"/>
    <a:srgbClr val="67DAC3"/>
    <a:srgbClr val="4FD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CA6CD-B318-4880-8B63-501E11AFD78D}" v="116" dt="2022-11-20T23:12:59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>
      <p:cViewPr varScale="1">
        <p:scale>
          <a:sx n="40" d="100"/>
          <a:sy n="40" d="100"/>
        </p:scale>
        <p:origin x="878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231" d="100"/>
          <a:sy n="231" d="100"/>
        </p:scale>
        <p:origin x="7256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Visser" userId="f6ae024c-8ea1-45d8-b43d-d61d5e71de4d" providerId="ADAL" clId="{751CA6CD-B318-4880-8B63-501E11AFD78D}"/>
    <pc:docChg chg="undo redo custSel addSld delSld modSld sldOrd addSection delSection modSection">
      <pc:chgData name="Leo Visser" userId="f6ae024c-8ea1-45d8-b43d-d61d5e71de4d" providerId="ADAL" clId="{751CA6CD-B318-4880-8B63-501E11AFD78D}" dt="2022-11-21T10:55:48.554" v="2493" actId="20577"/>
      <pc:docMkLst>
        <pc:docMk/>
      </pc:docMkLst>
      <pc:sldChg chg="modSp mod">
        <pc:chgData name="Leo Visser" userId="f6ae024c-8ea1-45d8-b43d-d61d5e71de4d" providerId="ADAL" clId="{751CA6CD-B318-4880-8B63-501E11AFD78D}" dt="2022-11-20T20:17:34.010" v="8" actId="5793"/>
        <pc:sldMkLst>
          <pc:docMk/>
          <pc:sldMk cId="865628397" sldId="309"/>
        </pc:sldMkLst>
        <pc:spChg chg="mod">
          <ac:chgData name="Leo Visser" userId="f6ae024c-8ea1-45d8-b43d-d61d5e71de4d" providerId="ADAL" clId="{751CA6CD-B318-4880-8B63-501E11AFD78D}" dt="2022-11-20T20:17:27.563" v="5" actId="21"/>
          <ac:spMkLst>
            <pc:docMk/>
            <pc:sldMk cId="865628397" sldId="309"/>
            <ac:spMk id="2" creationId="{377E3236-8C34-DA42-BDAC-7F57DE00FA5C}"/>
          </ac:spMkLst>
        </pc:spChg>
        <pc:spChg chg="mod">
          <ac:chgData name="Leo Visser" userId="f6ae024c-8ea1-45d8-b43d-d61d5e71de4d" providerId="ADAL" clId="{751CA6CD-B318-4880-8B63-501E11AFD78D}" dt="2022-11-20T20:17:34.010" v="8" actId="5793"/>
          <ac:spMkLst>
            <pc:docMk/>
            <pc:sldMk cId="865628397" sldId="309"/>
            <ac:spMk id="3" creationId="{348176FA-DF8F-A846-9663-9D14D69CC049}"/>
          </ac:spMkLst>
        </pc:spChg>
      </pc:sldChg>
      <pc:sldChg chg="modSp mod">
        <pc:chgData name="Leo Visser" userId="f6ae024c-8ea1-45d8-b43d-d61d5e71de4d" providerId="ADAL" clId="{751CA6CD-B318-4880-8B63-501E11AFD78D}" dt="2022-11-20T21:31:07.851" v="154" actId="20577"/>
        <pc:sldMkLst>
          <pc:docMk/>
          <pc:sldMk cId="3771440669" sldId="310"/>
        </pc:sldMkLst>
        <pc:spChg chg="mod">
          <ac:chgData name="Leo Visser" userId="f6ae024c-8ea1-45d8-b43d-d61d5e71de4d" providerId="ADAL" clId="{751CA6CD-B318-4880-8B63-501E11AFD78D}" dt="2022-11-20T21:31:07.851" v="154" actId="20577"/>
          <ac:spMkLst>
            <pc:docMk/>
            <pc:sldMk cId="3771440669" sldId="310"/>
            <ac:spMk id="3" creationId="{44D9A864-3D84-D542-A82E-57721CE359F8}"/>
          </ac:spMkLst>
        </pc:spChg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807606443" sldId="312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671882315" sldId="313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2733885063" sldId="314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3682745320" sldId="315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140742233" sldId="316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582950823" sldId="317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118626188" sldId="318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2678048790" sldId="319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729576480" sldId="320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434410765" sldId="321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2951220836" sldId="322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978861553" sldId="324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951696961" sldId="325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280269719" sldId="326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214662744" sldId="327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332815696" sldId="328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710297087" sldId="329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2128240979" sldId="330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317814675" sldId="331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278829253" sldId="332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514472013" sldId="333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2055459269" sldId="334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551994647" sldId="335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521125043" sldId="336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2635914885" sldId="337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2184491685" sldId="338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2210278506" sldId="339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279506044" sldId="340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635059469" sldId="341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3076173419" sldId="343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600064420" sldId="344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350731215" sldId="346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2374526956" sldId="347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120168843" sldId="348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3936387756" sldId="349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987849520" sldId="350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2648040689" sldId="351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3428180649" sldId="352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378382004" sldId="353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355807418" sldId="354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965266494" sldId="355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2555853417" sldId="356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171607751" sldId="357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821360349" sldId="358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3227831113" sldId="359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1787712166" sldId="360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3935013063" sldId="361"/>
        </pc:sldMkLst>
      </pc:sldChg>
      <pc:sldChg chg="del">
        <pc:chgData name="Leo Visser" userId="f6ae024c-8ea1-45d8-b43d-d61d5e71de4d" providerId="ADAL" clId="{751CA6CD-B318-4880-8B63-501E11AFD78D}" dt="2022-11-20T22:36:09.406" v="1218" actId="47"/>
        <pc:sldMkLst>
          <pc:docMk/>
          <pc:sldMk cId="3444863099" sldId="362"/>
        </pc:sldMkLst>
      </pc:sldChg>
      <pc:sldChg chg="modSp add mod">
        <pc:chgData name="Leo Visser" userId="f6ae024c-8ea1-45d8-b43d-d61d5e71de4d" providerId="ADAL" clId="{751CA6CD-B318-4880-8B63-501E11AFD78D}" dt="2022-11-20T21:31:38.592" v="195" actId="20577"/>
        <pc:sldMkLst>
          <pc:docMk/>
          <pc:sldMk cId="2712996414" sldId="363"/>
        </pc:sldMkLst>
        <pc:spChg chg="mod">
          <ac:chgData name="Leo Visser" userId="f6ae024c-8ea1-45d8-b43d-d61d5e71de4d" providerId="ADAL" clId="{751CA6CD-B318-4880-8B63-501E11AFD78D}" dt="2022-11-20T21:31:32.671" v="179" actId="20577"/>
          <ac:spMkLst>
            <pc:docMk/>
            <pc:sldMk cId="2712996414" sldId="363"/>
            <ac:spMk id="2" creationId="{87C7B4AC-B46B-6344-9E6E-F445A7BC4B5D}"/>
          </ac:spMkLst>
        </pc:spChg>
        <pc:spChg chg="mod">
          <ac:chgData name="Leo Visser" userId="f6ae024c-8ea1-45d8-b43d-d61d5e71de4d" providerId="ADAL" clId="{751CA6CD-B318-4880-8B63-501E11AFD78D}" dt="2022-11-20T21:31:38.592" v="195" actId="20577"/>
          <ac:spMkLst>
            <pc:docMk/>
            <pc:sldMk cId="2712996414" sldId="363"/>
            <ac:spMk id="4" creationId="{426AB321-8213-0248-803D-65205252BA98}"/>
          </ac:spMkLst>
        </pc:spChg>
      </pc:sldChg>
      <pc:sldChg chg="addSp delSp modSp add mod">
        <pc:chgData name="Leo Visser" userId="f6ae024c-8ea1-45d8-b43d-d61d5e71de4d" providerId="ADAL" clId="{751CA6CD-B318-4880-8B63-501E11AFD78D}" dt="2022-11-20T21:46:09.691" v="321" actId="14100"/>
        <pc:sldMkLst>
          <pc:docMk/>
          <pc:sldMk cId="1528337163" sldId="364"/>
        </pc:sldMkLst>
        <pc:spChg chg="mod">
          <ac:chgData name="Leo Visser" userId="f6ae024c-8ea1-45d8-b43d-d61d5e71de4d" providerId="ADAL" clId="{751CA6CD-B318-4880-8B63-501E11AFD78D}" dt="2022-11-20T21:31:54.824" v="217" actId="20577"/>
          <ac:spMkLst>
            <pc:docMk/>
            <pc:sldMk cId="1528337163" sldId="364"/>
            <ac:spMk id="2" creationId="{20F648E4-E8F2-5249-9E39-3EA4E0EB3B34}"/>
          </ac:spMkLst>
        </pc:spChg>
        <pc:spChg chg="del">
          <ac:chgData name="Leo Visser" userId="f6ae024c-8ea1-45d8-b43d-d61d5e71de4d" providerId="ADAL" clId="{751CA6CD-B318-4880-8B63-501E11AFD78D}" dt="2022-11-20T21:32:04.469" v="241" actId="478"/>
          <ac:spMkLst>
            <pc:docMk/>
            <pc:sldMk cId="1528337163" sldId="364"/>
            <ac:spMk id="3" creationId="{44D9A864-3D84-D542-A82E-57721CE359F8}"/>
          </ac:spMkLst>
        </pc:spChg>
        <pc:spChg chg="mod">
          <ac:chgData name="Leo Visser" userId="f6ae024c-8ea1-45d8-b43d-d61d5e71de4d" providerId="ADAL" clId="{751CA6CD-B318-4880-8B63-501E11AFD78D}" dt="2022-11-20T21:32:01.417" v="240" actId="20577"/>
          <ac:spMkLst>
            <pc:docMk/>
            <pc:sldMk cId="1528337163" sldId="364"/>
            <ac:spMk id="4" creationId="{88404307-EDE5-324F-A62F-355094CDC392}"/>
          </ac:spMkLst>
        </pc:spChg>
        <pc:spChg chg="add del mod">
          <ac:chgData name="Leo Visser" userId="f6ae024c-8ea1-45d8-b43d-d61d5e71de4d" providerId="ADAL" clId="{751CA6CD-B318-4880-8B63-501E11AFD78D}" dt="2022-11-20T21:35:06.510" v="242" actId="22"/>
          <ac:spMkLst>
            <pc:docMk/>
            <pc:sldMk cId="1528337163" sldId="364"/>
            <ac:spMk id="6" creationId="{6BFAD329-7756-C74C-5762-F852B4F29BDF}"/>
          </ac:spMkLst>
        </pc:spChg>
        <pc:picChg chg="add mod ord">
          <ac:chgData name="Leo Visser" userId="f6ae024c-8ea1-45d8-b43d-d61d5e71de4d" providerId="ADAL" clId="{751CA6CD-B318-4880-8B63-501E11AFD78D}" dt="2022-11-20T21:35:13.129" v="244" actId="14100"/>
          <ac:picMkLst>
            <pc:docMk/>
            <pc:sldMk cId="1528337163" sldId="364"/>
            <ac:picMk id="8" creationId="{01CBDAAE-66C8-19AB-E370-DD7AAA72DDF2}"/>
          </ac:picMkLst>
        </pc:picChg>
        <pc:picChg chg="add mod">
          <ac:chgData name="Leo Visser" userId="f6ae024c-8ea1-45d8-b43d-d61d5e71de4d" providerId="ADAL" clId="{751CA6CD-B318-4880-8B63-501E11AFD78D}" dt="2022-11-20T21:46:09.691" v="321" actId="14100"/>
          <ac:picMkLst>
            <pc:docMk/>
            <pc:sldMk cId="1528337163" sldId="364"/>
            <ac:picMk id="9" creationId="{4118E8E8-7572-4101-1301-32DB6B6BB134}"/>
          </ac:picMkLst>
        </pc:picChg>
        <pc:picChg chg="del">
          <ac:chgData name="Leo Visser" userId="f6ae024c-8ea1-45d8-b43d-d61d5e71de4d" providerId="ADAL" clId="{751CA6CD-B318-4880-8B63-501E11AFD78D}" dt="2022-11-20T21:31:46.478" v="197" actId="478"/>
          <ac:picMkLst>
            <pc:docMk/>
            <pc:sldMk cId="1528337163" sldId="364"/>
            <ac:picMk id="1026" creationId="{DFFE2ADF-80CE-BAE4-CBA0-4E3AB6F42B01}"/>
          </ac:picMkLst>
        </pc:picChg>
      </pc:sldChg>
      <pc:sldChg chg="addSp modSp add mod">
        <pc:chgData name="Leo Visser" userId="f6ae024c-8ea1-45d8-b43d-d61d5e71de4d" providerId="ADAL" clId="{751CA6CD-B318-4880-8B63-501E11AFD78D}" dt="2022-11-20T21:43:55.316" v="305" actId="113"/>
        <pc:sldMkLst>
          <pc:docMk/>
          <pc:sldMk cId="1564003755" sldId="365"/>
        </pc:sldMkLst>
        <pc:spChg chg="add mod">
          <ac:chgData name="Leo Visser" userId="f6ae024c-8ea1-45d8-b43d-d61d5e71de4d" providerId="ADAL" clId="{751CA6CD-B318-4880-8B63-501E11AFD78D}" dt="2022-11-20T21:43:55.316" v="305" actId="113"/>
          <ac:spMkLst>
            <pc:docMk/>
            <pc:sldMk cId="1564003755" sldId="365"/>
            <ac:spMk id="3" creationId="{AD593E13-4464-D7A2-36D2-63D01D25CC76}"/>
          </ac:spMkLst>
        </pc:spChg>
      </pc:sldChg>
      <pc:sldChg chg="addSp modSp add mod">
        <pc:chgData name="Leo Visser" userId="f6ae024c-8ea1-45d8-b43d-d61d5e71de4d" providerId="ADAL" clId="{751CA6CD-B318-4880-8B63-501E11AFD78D}" dt="2022-11-20T21:45:15.894" v="318" actId="14100"/>
        <pc:sldMkLst>
          <pc:docMk/>
          <pc:sldMk cId="1320328908" sldId="366"/>
        </pc:sldMkLst>
        <pc:spChg chg="add mod">
          <ac:chgData name="Leo Visser" userId="f6ae024c-8ea1-45d8-b43d-d61d5e71de4d" providerId="ADAL" clId="{751CA6CD-B318-4880-8B63-501E11AFD78D}" dt="2022-11-20T21:45:15.894" v="318" actId="14100"/>
          <ac:spMkLst>
            <pc:docMk/>
            <pc:sldMk cId="1320328908" sldId="366"/>
            <ac:spMk id="5" creationId="{349029BB-1780-3289-9A93-01C7C6356C5B}"/>
          </ac:spMkLst>
        </pc:spChg>
        <pc:picChg chg="mod">
          <ac:chgData name="Leo Visser" userId="f6ae024c-8ea1-45d8-b43d-d61d5e71de4d" providerId="ADAL" clId="{751CA6CD-B318-4880-8B63-501E11AFD78D}" dt="2022-11-20T21:45:03.551" v="315" actId="1076"/>
          <ac:picMkLst>
            <pc:docMk/>
            <pc:sldMk cId="1320328908" sldId="366"/>
            <ac:picMk id="8" creationId="{01CBDAAE-66C8-19AB-E370-DD7AAA72DDF2}"/>
          </ac:picMkLst>
        </pc:picChg>
      </pc:sldChg>
      <pc:sldChg chg="modSp add mod">
        <pc:chgData name="Leo Visser" userId="f6ae024c-8ea1-45d8-b43d-d61d5e71de4d" providerId="ADAL" clId="{751CA6CD-B318-4880-8B63-501E11AFD78D}" dt="2022-11-20T22:38:07.107" v="1337" actId="20577"/>
        <pc:sldMkLst>
          <pc:docMk/>
          <pc:sldMk cId="3978459253" sldId="367"/>
        </pc:sldMkLst>
        <pc:spChg chg="mod">
          <ac:chgData name="Leo Visser" userId="f6ae024c-8ea1-45d8-b43d-d61d5e71de4d" providerId="ADAL" clId="{751CA6CD-B318-4880-8B63-501E11AFD78D}" dt="2022-11-20T21:49:36.783" v="336" actId="20577"/>
          <ac:spMkLst>
            <pc:docMk/>
            <pc:sldMk cId="3978459253" sldId="367"/>
            <ac:spMk id="2" creationId="{87C7B4AC-B46B-6344-9E6E-F445A7BC4B5D}"/>
          </ac:spMkLst>
        </pc:spChg>
        <pc:spChg chg="mod">
          <ac:chgData name="Leo Visser" userId="f6ae024c-8ea1-45d8-b43d-d61d5e71de4d" providerId="ADAL" clId="{751CA6CD-B318-4880-8B63-501E11AFD78D}" dt="2022-11-20T22:38:07.107" v="1337" actId="20577"/>
          <ac:spMkLst>
            <pc:docMk/>
            <pc:sldMk cId="3978459253" sldId="367"/>
            <ac:spMk id="4" creationId="{426AB321-8213-0248-803D-65205252BA98}"/>
          </ac:spMkLst>
        </pc:spChg>
      </pc:sldChg>
      <pc:sldChg chg="addSp delSp modSp add mod">
        <pc:chgData name="Leo Visser" userId="f6ae024c-8ea1-45d8-b43d-d61d5e71de4d" providerId="ADAL" clId="{751CA6CD-B318-4880-8B63-501E11AFD78D}" dt="2022-11-20T22:07:44.982" v="406" actId="1440"/>
        <pc:sldMkLst>
          <pc:docMk/>
          <pc:sldMk cId="905106394" sldId="368"/>
        </pc:sldMkLst>
        <pc:spChg chg="mod">
          <ac:chgData name="Leo Visser" userId="f6ae024c-8ea1-45d8-b43d-d61d5e71de4d" providerId="ADAL" clId="{751CA6CD-B318-4880-8B63-501E11AFD78D}" dt="2022-11-20T21:52:15.078" v="381" actId="20577"/>
          <ac:spMkLst>
            <pc:docMk/>
            <pc:sldMk cId="905106394" sldId="368"/>
            <ac:spMk id="2" creationId="{20F648E4-E8F2-5249-9E39-3EA4E0EB3B34}"/>
          </ac:spMkLst>
        </pc:spChg>
        <pc:spChg chg="del">
          <ac:chgData name="Leo Visser" userId="f6ae024c-8ea1-45d8-b43d-d61d5e71de4d" providerId="ADAL" clId="{751CA6CD-B318-4880-8B63-501E11AFD78D}" dt="2022-11-20T21:52:38.873" v="401" actId="478"/>
          <ac:spMkLst>
            <pc:docMk/>
            <pc:sldMk cId="905106394" sldId="368"/>
            <ac:spMk id="3" creationId="{AD593E13-4464-D7A2-36D2-63D01D25CC76}"/>
          </ac:spMkLst>
        </pc:spChg>
        <pc:spChg chg="mod">
          <ac:chgData name="Leo Visser" userId="f6ae024c-8ea1-45d8-b43d-d61d5e71de4d" providerId="ADAL" clId="{751CA6CD-B318-4880-8B63-501E11AFD78D}" dt="2022-11-20T21:52:21.061" v="399" actId="20577"/>
          <ac:spMkLst>
            <pc:docMk/>
            <pc:sldMk cId="905106394" sldId="368"/>
            <ac:spMk id="4" creationId="{88404307-EDE5-324F-A62F-355094CDC392}"/>
          </ac:spMkLst>
        </pc:spChg>
        <pc:spChg chg="del">
          <ac:chgData name="Leo Visser" userId="f6ae024c-8ea1-45d8-b43d-d61d5e71de4d" providerId="ADAL" clId="{751CA6CD-B318-4880-8B63-501E11AFD78D}" dt="2022-11-20T21:52:38.873" v="401" actId="478"/>
          <ac:spMkLst>
            <pc:docMk/>
            <pc:sldMk cId="905106394" sldId="368"/>
            <ac:spMk id="5" creationId="{349029BB-1780-3289-9A93-01C7C6356C5B}"/>
          </ac:spMkLst>
        </pc:spChg>
        <pc:spChg chg="add del mod">
          <ac:chgData name="Leo Visser" userId="f6ae024c-8ea1-45d8-b43d-d61d5e71de4d" providerId="ADAL" clId="{751CA6CD-B318-4880-8B63-501E11AFD78D}" dt="2022-11-20T22:04:25.275" v="402" actId="478"/>
          <ac:spMkLst>
            <pc:docMk/>
            <pc:sldMk cId="905106394" sldId="368"/>
            <ac:spMk id="7" creationId="{725EAAC1-D1AF-3C74-FB5E-534154D628F4}"/>
          </ac:spMkLst>
        </pc:spChg>
        <pc:picChg chg="del">
          <ac:chgData name="Leo Visser" userId="f6ae024c-8ea1-45d8-b43d-d61d5e71de4d" providerId="ADAL" clId="{751CA6CD-B318-4880-8B63-501E11AFD78D}" dt="2022-11-20T21:52:23.110" v="400" actId="478"/>
          <ac:picMkLst>
            <pc:docMk/>
            <pc:sldMk cId="905106394" sldId="368"/>
            <ac:picMk id="8" creationId="{01CBDAAE-66C8-19AB-E370-DD7AAA72DDF2}"/>
          </ac:picMkLst>
        </pc:picChg>
        <pc:picChg chg="add mod">
          <ac:chgData name="Leo Visser" userId="f6ae024c-8ea1-45d8-b43d-d61d5e71de4d" providerId="ADAL" clId="{751CA6CD-B318-4880-8B63-501E11AFD78D}" dt="2022-11-20T22:07:44.982" v="406" actId="1440"/>
          <ac:picMkLst>
            <pc:docMk/>
            <pc:sldMk cId="905106394" sldId="368"/>
            <ac:picMk id="2050" creationId="{C0601D4A-CFE6-4D08-08F7-691587E019EF}"/>
          </ac:picMkLst>
        </pc:picChg>
      </pc:sldChg>
      <pc:sldChg chg="addSp delSp modSp add mod">
        <pc:chgData name="Leo Visser" userId="f6ae024c-8ea1-45d8-b43d-d61d5e71de4d" providerId="ADAL" clId="{751CA6CD-B318-4880-8B63-501E11AFD78D}" dt="2022-11-20T22:18:52.751" v="570" actId="20577"/>
        <pc:sldMkLst>
          <pc:docMk/>
          <pc:sldMk cId="2367272269" sldId="369"/>
        </pc:sldMkLst>
        <pc:spChg chg="add del mod">
          <ac:chgData name="Leo Visser" userId="f6ae024c-8ea1-45d8-b43d-d61d5e71de4d" providerId="ADAL" clId="{751CA6CD-B318-4880-8B63-501E11AFD78D}" dt="2022-11-20T22:11:37.408" v="435" actId="478"/>
          <ac:spMkLst>
            <pc:docMk/>
            <pc:sldMk cId="2367272269" sldId="369"/>
            <ac:spMk id="3" creationId="{E018890C-498F-C938-B92E-7B38769F29C9}"/>
          </ac:spMkLst>
        </pc:spChg>
        <pc:spChg chg="del mod">
          <ac:chgData name="Leo Visser" userId="f6ae024c-8ea1-45d8-b43d-d61d5e71de4d" providerId="ADAL" clId="{751CA6CD-B318-4880-8B63-501E11AFD78D}" dt="2022-11-20T22:15:47.316" v="465" actId="478"/>
          <ac:spMkLst>
            <pc:docMk/>
            <pc:sldMk cId="2367272269" sldId="369"/>
            <ac:spMk id="4" creationId="{88404307-EDE5-324F-A62F-355094CDC392}"/>
          </ac:spMkLst>
        </pc:spChg>
        <pc:spChg chg="add mod">
          <ac:chgData name="Leo Visser" userId="f6ae024c-8ea1-45d8-b43d-d61d5e71de4d" providerId="ADAL" clId="{751CA6CD-B318-4880-8B63-501E11AFD78D}" dt="2022-11-20T22:09:57.734" v="434" actId="207"/>
          <ac:spMkLst>
            <pc:docMk/>
            <pc:sldMk cId="2367272269" sldId="369"/>
            <ac:spMk id="5" creationId="{3A21BE89-55A3-2F22-B8B1-0362A847D7DC}"/>
          </ac:spMkLst>
        </pc:spChg>
        <pc:spChg chg="add del mod">
          <ac:chgData name="Leo Visser" userId="f6ae024c-8ea1-45d8-b43d-d61d5e71de4d" providerId="ADAL" clId="{751CA6CD-B318-4880-8B63-501E11AFD78D}" dt="2022-11-20T22:11:40.081" v="436" actId="478"/>
          <ac:spMkLst>
            <pc:docMk/>
            <pc:sldMk cId="2367272269" sldId="369"/>
            <ac:spMk id="7" creationId="{84441222-B327-D99F-897A-6B67132ECBFD}"/>
          </ac:spMkLst>
        </pc:spChg>
        <pc:spChg chg="add del mod">
          <ac:chgData name="Leo Visser" userId="f6ae024c-8ea1-45d8-b43d-d61d5e71de4d" providerId="ADAL" clId="{751CA6CD-B318-4880-8B63-501E11AFD78D}" dt="2022-11-20T22:15:48.775" v="466" actId="478"/>
          <ac:spMkLst>
            <pc:docMk/>
            <pc:sldMk cId="2367272269" sldId="369"/>
            <ac:spMk id="17" creationId="{A79AC52D-E718-91F1-1E88-378563AD6C7C}"/>
          </ac:spMkLst>
        </pc:spChg>
        <pc:spChg chg="add mod">
          <ac:chgData name="Leo Visser" userId="f6ae024c-8ea1-45d8-b43d-d61d5e71de4d" providerId="ADAL" clId="{751CA6CD-B318-4880-8B63-501E11AFD78D}" dt="2022-11-20T22:18:52.751" v="570" actId="20577"/>
          <ac:spMkLst>
            <pc:docMk/>
            <pc:sldMk cId="2367272269" sldId="369"/>
            <ac:spMk id="18" creationId="{36419E0E-2046-2F5D-91B5-6A5DC1D27AFB}"/>
          </ac:spMkLst>
        </pc:spChg>
        <pc:spChg chg="add mod">
          <ac:chgData name="Leo Visser" userId="f6ae024c-8ea1-45d8-b43d-d61d5e71de4d" providerId="ADAL" clId="{751CA6CD-B318-4880-8B63-501E11AFD78D}" dt="2022-11-20T22:16:42.813" v="492" actId="20577"/>
          <ac:spMkLst>
            <pc:docMk/>
            <pc:sldMk cId="2367272269" sldId="369"/>
            <ac:spMk id="19" creationId="{C6783763-B4D6-3710-1615-59206C7027C4}"/>
          </ac:spMkLst>
        </pc:spChg>
        <pc:picChg chg="add del mod">
          <ac:chgData name="Leo Visser" userId="f6ae024c-8ea1-45d8-b43d-d61d5e71de4d" providerId="ADAL" clId="{751CA6CD-B318-4880-8B63-501E11AFD78D}" dt="2022-11-20T22:16:19.580" v="476" actId="478"/>
          <ac:picMkLst>
            <pc:docMk/>
            <pc:sldMk cId="2367272269" sldId="369"/>
            <ac:picMk id="9" creationId="{165C72E3-4761-1967-C7BB-159F4C519D44}"/>
          </ac:picMkLst>
        </pc:picChg>
        <pc:picChg chg="add del mod">
          <ac:chgData name="Leo Visser" userId="f6ae024c-8ea1-45d8-b43d-d61d5e71de4d" providerId="ADAL" clId="{751CA6CD-B318-4880-8B63-501E11AFD78D}" dt="2022-11-20T22:16:19.580" v="476" actId="478"/>
          <ac:picMkLst>
            <pc:docMk/>
            <pc:sldMk cId="2367272269" sldId="369"/>
            <ac:picMk id="11" creationId="{75805B16-9159-30FA-8D59-D88A6B607EA7}"/>
          </ac:picMkLst>
        </pc:picChg>
        <pc:picChg chg="add del mod">
          <ac:chgData name="Leo Visser" userId="f6ae024c-8ea1-45d8-b43d-d61d5e71de4d" providerId="ADAL" clId="{751CA6CD-B318-4880-8B63-501E11AFD78D}" dt="2022-11-20T22:16:19.580" v="476" actId="478"/>
          <ac:picMkLst>
            <pc:docMk/>
            <pc:sldMk cId="2367272269" sldId="369"/>
            <ac:picMk id="13" creationId="{73FFAE98-A5D1-C875-C812-FD4CC95D3D72}"/>
          </ac:picMkLst>
        </pc:picChg>
        <pc:picChg chg="add del mod">
          <ac:chgData name="Leo Visser" userId="f6ae024c-8ea1-45d8-b43d-d61d5e71de4d" providerId="ADAL" clId="{751CA6CD-B318-4880-8B63-501E11AFD78D}" dt="2022-11-20T22:16:19.580" v="476" actId="478"/>
          <ac:picMkLst>
            <pc:docMk/>
            <pc:sldMk cId="2367272269" sldId="369"/>
            <ac:picMk id="15" creationId="{B1C5E104-1ECC-0B0B-34CB-229321F6A8F9}"/>
          </ac:picMkLst>
        </pc:picChg>
        <pc:picChg chg="del">
          <ac:chgData name="Leo Visser" userId="f6ae024c-8ea1-45d8-b43d-d61d5e71de4d" providerId="ADAL" clId="{751CA6CD-B318-4880-8B63-501E11AFD78D}" dt="2022-11-20T22:08:08.199" v="408" actId="478"/>
          <ac:picMkLst>
            <pc:docMk/>
            <pc:sldMk cId="2367272269" sldId="369"/>
            <ac:picMk id="2050" creationId="{C0601D4A-CFE6-4D08-08F7-691587E019EF}"/>
          </ac:picMkLst>
        </pc:picChg>
      </pc:sldChg>
      <pc:sldChg chg="delSp modSp add mod ord">
        <pc:chgData name="Leo Visser" userId="f6ae024c-8ea1-45d8-b43d-d61d5e71de4d" providerId="ADAL" clId="{751CA6CD-B318-4880-8B63-501E11AFD78D}" dt="2022-11-20T22:17:24.589" v="495" actId="732"/>
        <pc:sldMkLst>
          <pc:docMk/>
          <pc:sldMk cId="266658024" sldId="370"/>
        </pc:sldMkLst>
        <pc:spChg chg="del">
          <ac:chgData name="Leo Visser" userId="f6ae024c-8ea1-45d8-b43d-d61d5e71de4d" providerId="ADAL" clId="{751CA6CD-B318-4880-8B63-501E11AFD78D}" dt="2022-11-20T22:16:09.469" v="473" actId="478"/>
          <ac:spMkLst>
            <pc:docMk/>
            <pc:sldMk cId="266658024" sldId="370"/>
            <ac:spMk id="5" creationId="{3A21BE89-55A3-2F22-B8B1-0362A847D7DC}"/>
          </ac:spMkLst>
        </pc:spChg>
        <pc:picChg chg="mod modCrop">
          <ac:chgData name="Leo Visser" userId="f6ae024c-8ea1-45d8-b43d-d61d5e71de4d" providerId="ADAL" clId="{751CA6CD-B318-4880-8B63-501E11AFD78D}" dt="2022-11-20T22:17:24.589" v="495" actId="732"/>
          <ac:picMkLst>
            <pc:docMk/>
            <pc:sldMk cId="266658024" sldId="370"/>
            <ac:picMk id="9" creationId="{165C72E3-4761-1967-C7BB-159F4C519D44}"/>
          </ac:picMkLst>
        </pc:picChg>
        <pc:picChg chg="mod">
          <ac:chgData name="Leo Visser" userId="f6ae024c-8ea1-45d8-b43d-d61d5e71de4d" providerId="ADAL" clId="{751CA6CD-B318-4880-8B63-501E11AFD78D}" dt="2022-11-20T22:17:00.538" v="494" actId="1076"/>
          <ac:picMkLst>
            <pc:docMk/>
            <pc:sldMk cId="266658024" sldId="370"/>
            <ac:picMk id="13" creationId="{73FFAE98-A5D1-C875-C812-FD4CC95D3D72}"/>
          </ac:picMkLst>
        </pc:picChg>
      </pc:sldChg>
      <pc:sldChg chg="addSp delSp modSp add mod">
        <pc:chgData name="Leo Visser" userId="f6ae024c-8ea1-45d8-b43d-d61d5e71de4d" providerId="ADAL" clId="{751CA6CD-B318-4880-8B63-501E11AFD78D}" dt="2022-11-20T22:21:42.640" v="648" actId="20577"/>
        <pc:sldMkLst>
          <pc:docMk/>
          <pc:sldMk cId="2573002564" sldId="371"/>
        </pc:sldMkLst>
        <pc:spChg chg="add del mod">
          <ac:chgData name="Leo Visser" userId="f6ae024c-8ea1-45d8-b43d-d61d5e71de4d" providerId="ADAL" clId="{751CA6CD-B318-4880-8B63-501E11AFD78D}" dt="2022-11-20T22:19:21.741" v="609" actId="478"/>
          <ac:spMkLst>
            <pc:docMk/>
            <pc:sldMk cId="2573002564" sldId="371"/>
            <ac:spMk id="4" creationId="{1FBCD6C9-66CF-6D48-ED23-6404710F5BE7}"/>
          </ac:spMkLst>
        </pc:spChg>
        <pc:spChg chg="del">
          <ac:chgData name="Leo Visser" userId="f6ae024c-8ea1-45d8-b43d-d61d5e71de4d" providerId="ADAL" clId="{751CA6CD-B318-4880-8B63-501E11AFD78D}" dt="2022-11-20T22:21:23.543" v="610" actId="478"/>
          <ac:spMkLst>
            <pc:docMk/>
            <pc:sldMk cId="2573002564" sldId="371"/>
            <ac:spMk id="5" creationId="{3A21BE89-55A3-2F22-B8B1-0362A847D7DC}"/>
          </ac:spMkLst>
        </pc:spChg>
        <pc:spChg chg="add mod">
          <ac:chgData name="Leo Visser" userId="f6ae024c-8ea1-45d8-b43d-d61d5e71de4d" providerId="ADAL" clId="{751CA6CD-B318-4880-8B63-501E11AFD78D}" dt="2022-11-20T22:21:42.640" v="648" actId="20577"/>
          <ac:spMkLst>
            <pc:docMk/>
            <pc:sldMk cId="2573002564" sldId="371"/>
            <ac:spMk id="6" creationId="{684472E7-6EA2-3E54-F311-9359D9CE9A39}"/>
          </ac:spMkLst>
        </pc:spChg>
        <pc:spChg chg="del">
          <ac:chgData name="Leo Visser" userId="f6ae024c-8ea1-45d8-b43d-d61d5e71de4d" providerId="ADAL" clId="{751CA6CD-B318-4880-8B63-501E11AFD78D}" dt="2022-11-20T22:19:19.238" v="608" actId="478"/>
          <ac:spMkLst>
            <pc:docMk/>
            <pc:sldMk cId="2573002564" sldId="371"/>
            <ac:spMk id="18" creationId="{36419E0E-2046-2F5D-91B5-6A5DC1D27AFB}"/>
          </ac:spMkLst>
        </pc:spChg>
        <pc:spChg chg="mod">
          <ac:chgData name="Leo Visser" userId="f6ae024c-8ea1-45d8-b43d-d61d5e71de4d" providerId="ADAL" clId="{751CA6CD-B318-4880-8B63-501E11AFD78D}" dt="2022-11-20T22:19:15.888" v="607" actId="20577"/>
          <ac:spMkLst>
            <pc:docMk/>
            <pc:sldMk cId="2573002564" sldId="371"/>
            <ac:spMk id="19" creationId="{C6783763-B4D6-3710-1615-59206C7027C4}"/>
          </ac:spMkLst>
        </pc:spChg>
      </pc:sldChg>
      <pc:sldChg chg="addSp delSp modSp add mod ord">
        <pc:chgData name="Leo Visser" userId="f6ae024c-8ea1-45d8-b43d-d61d5e71de4d" providerId="ADAL" clId="{751CA6CD-B318-4880-8B63-501E11AFD78D}" dt="2022-11-20T22:28:04.365" v="835" actId="20577"/>
        <pc:sldMkLst>
          <pc:docMk/>
          <pc:sldMk cId="3411256166" sldId="372"/>
        </pc:sldMkLst>
        <pc:spChg chg="add del mod">
          <ac:chgData name="Leo Visser" userId="f6ae024c-8ea1-45d8-b43d-d61d5e71de4d" providerId="ADAL" clId="{751CA6CD-B318-4880-8B63-501E11AFD78D}" dt="2022-11-20T22:25:23.953" v="755" actId="478"/>
          <ac:spMkLst>
            <pc:docMk/>
            <pc:sldMk cId="3411256166" sldId="372"/>
            <ac:spMk id="5" creationId="{71D3F490-CE1A-CC98-597B-5F5B137E476D}"/>
          </ac:spMkLst>
        </pc:spChg>
        <pc:spChg chg="del mod">
          <ac:chgData name="Leo Visser" userId="f6ae024c-8ea1-45d8-b43d-d61d5e71de4d" providerId="ADAL" clId="{751CA6CD-B318-4880-8B63-501E11AFD78D}" dt="2022-11-20T22:24:15.110" v="730" actId="478"/>
          <ac:spMkLst>
            <pc:docMk/>
            <pc:sldMk cId="3411256166" sldId="372"/>
            <ac:spMk id="6" creationId="{684472E7-6EA2-3E54-F311-9359D9CE9A39}"/>
          </ac:spMkLst>
        </pc:spChg>
        <pc:spChg chg="add mod">
          <ac:chgData name="Leo Visser" userId="f6ae024c-8ea1-45d8-b43d-d61d5e71de4d" providerId="ADAL" clId="{751CA6CD-B318-4880-8B63-501E11AFD78D}" dt="2022-11-20T22:28:04.365" v="835" actId="20577"/>
          <ac:spMkLst>
            <pc:docMk/>
            <pc:sldMk cId="3411256166" sldId="372"/>
            <ac:spMk id="9" creationId="{71A6D718-E474-8F0B-9ED1-8053E98802A9}"/>
          </ac:spMkLst>
        </pc:spChg>
        <pc:picChg chg="add del mod modCrop">
          <ac:chgData name="Leo Visser" userId="f6ae024c-8ea1-45d8-b43d-d61d5e71de4d" providerId="ADAL" clId="{751CA6CD-B318-4880-8B63-501E11AFD78D}" dt="2022-11-20T22:24:09.754" v="728" actId="478"/>
          <ac:picMkLst>
            <pc:docMk/>
            <pc:sldMk cId="3411256166" sldId="372"/>
            <ac:picMk id="4" creationId="{B1D5B228-05BE-7F12-D0BE-C57FCC2FB919}"/>
          </ac:picMkLst>
        </pc:picChg>
        <pc:picChg chg="add mod">
          <ac:chgData name="Leo Visser" userId="f6ae024c-8ea1-45d8-b43d-d61d5e71de4d" providerId="ADAL" clId="{751CA6CD-B318-4880-8B63-501E11AFD78D}" dt="2022-11-20T22:26:36.551" v="759" actId="1076"/>
          <ac:picMkLst>
            <pc:docMk/>
            <pc:sldMk cId="3411256166" sldId="372"/>
            <ac:picMk id="4098" creationId="{F52E79CA-39AB-B3FF-663F-5B7A7C45A68F}"/>
          </ac:picMkLst>
        </pc:picChg>
        <pc:picChg chg="add mod">
          <ac:chgData name="Leo Visser" userId="f6ae024c-8ea1-45d8-b43d-d61d5e71de4d" providerId="ADAL" clId="{751CA6CD-B318-4880-8B63-501E11AFD78D}" dt="2022-11-20T22:26:46.423" v="762" actId="1076"/>
          <ac:picMkLst>
            <pc:docMk/>
            <pc:sldMk cId="3411256166" sldId="372"/>
            <ac:picMk id="4100" creationId="{C0EF845A-E2C5-49EE-385F-9CDB6B5072B6}"/>
          </ac:picMkLst>
        </pc:picChg>
        <pc:cxnChg chg="add mod">
          <ac:chgData name="Leo Visser" userId="f6ae024c-8ea1-45d8-b43d-d61d5e71de4d" providerId="ADAL" clId="{751CA6CD-B318-4880-8B63-501E11AFD78D}" dt="2022-11-20T22:26:59.942" v="765" actId="1582"/>
          <ac:cxnSpMkLst>
            <pc:docMk/>
            <pc:sldMk cId="3411256166" sldId="372"/>
            <ac:cxnSpMk id="8" creationId="{2DD8070F-C55D-917E-4B8D-F3053B48AB9C}"/>
          </ac:cxnSpMkLst>
        </pc:cxnChg>
      </pc:sldChg>
      <pc:sldChg chg="modSp add mod">
        <pc:chgData name="Leo Visser" userId="f6ae024c-8ea1-45d8-b43d-d61d5e71de4d" providerId="ADAL" clId="{751CA6CD-B318-4880-8B63-501E11AFD78D}" dt="2022-11-20T22:24:01.961" v="725" actId="20577"/>
        <pc:sldMkLst>
          <pc:docMk/>
          <pc:sldMk cId="2048874857" sldId="373"/>
        </pc:sldMkLst>
        <pc:spChg chg="mod">
          <ac:chgData name="Leo Visser" userId="f6ae024c-8ea1-45d8-b43d-d61d5e71de4d" providerId="ADAL" clId="{751CA6CD-B318-4880-8B63-501E11AFD78D}" dt="2022-11-20T22:24:01.961" v="725" actId="20577"/>
          <ac:spMkLst>
            <pc:docMk/>
            <pc:sldMk cId="2048874857" sldId="373"/>
            <ac:spMk id="6" creationId="{684472E7-6EA2-3E54-F311-9359D9CE9A39}"/>
          </ac:spMkLst>
        </pc:spChg>
      </pc:sldChg>
      <pc:sldChg chg="addSp delSp modSp add mod">
        <pc:chgData name="Leo Visser" userId="f6ae024c-8ea1-45d8-b43d-d61d5e71de4d" providerId="ADAL" clId="{751CA6CD-B318-4880-8B63-501E11AFD78D}" dt="2022-11-20T22:29:39.566" v="859" actId="478"/>
        <pc:sldMkLst>
          <pc:docMk/>
          <pc:sldMk cId="45169693" sldId="374"/>
        </pc:sldMkLst>
        <pc:spChg chg="add mod">
          <ac:chgData name="Leo Visser" userId="f6ae024c-8ea1-45d8-b43d-d61d5e71de4d" providerId="ADAL" clId="{751CA6CD-B318-4880-8B63-501E11AFD78D}" dt="2022-11-20T22:27:57.194" v="826" actId="20577"/>
          <ac:spMkLst>
            <pc:docMk/>
            <pc:sldMk cId="45169693" sldId="374"/>
            <ac:spMk id="6" creationId="{DEC28027-E5C2-FAAD-45CA-87B2A4289FC6}"/>
          </ac:spMkLst>
        </pc:spChg>
        <pc:spChg chg="mod">
          <ac:chgData name="Leo Visser" userId="f6ae024c-8ea1-45d8-b43d-d61d5e71de4d" providerId="ADAL" clId="{751CA6CD-B318-4880-8B63-501E11AFD78D}" dt="2022-11-20T22:28:09.652" v="844" actId="20577"/>
          <ac:spMkLst>
            <pc:docMk/>
            <pc:sldMk cId="45169693" sldId="374"/>
            <ac:spMk id="9" creationId="{71A6D718-E474-8F0B-9ED1-8053E98802A9}"/>
          </ac:spMkLst>
        </pc:spChg>
        <pc:picChg chg="add del mod">
          <ac:chgData name="Leo Visser" userId="f6ae024c-8ea1-45d8-b43d-d61d5e71de4d" providerId="ADAL" clId="{751CA6CD-B318-4880-8B63-501E11AFD78D}" dt="2022-11-20T22:29:39.566" v="859" actId="478"/>
          <ac:picMkLst>
            <pc:docMk/>
            <pc:sldMk cId="45169693" sldId="374"/>
            <ac:picMk id="8194" creationId="{E1679AB6-83D2-D1CE-5CCE-D685ABB0C920}"/>
          </ac:picMkLst>
        </pc:picChg>
        <pc:picChg chg="add del mod">
          <ac:chgData name="Leo Visser" userId="f6ae024c-8ea1-45d8-b43d-d61d5e71de4d" providerId="ADAL" clId="{751CA6CD-B318-4880-8B63-501E11AFD78D}" dt="2022-11-20T22:29:38.435" v="858" actId="478"/>
          <ac:picMkLst>
            <pc:docMk/>
            <pc:sldMk cId="45169693" sldId="374"/>
            <ac:picMk id="8196" creationId="{934F3CE8-AC65-A6E3-72F4-79BE262A33CD}"/>
          </ac:picMkLst>
        </pc:picChg>
        <pc:cxnChg chg="add mod">
          <ac:chgData name="Leo Visser" userId="f6ae024c-8ea1-45d8-b43d-d61d5e71de4d" providerId="ADAL" clId="{751CA6CD-B318-4880-8B63-501E11AFD78D}" dt="2022-11-20T22:27:44.118" v="798" actId="14100"/>
          <ac:cxnSpMkLst>
            <pc:docMk/>
            <pc:sldMk cId="45169693" sldId="374"/>
            <ac:cxnSpMk id="3" creationId="{25AD5479-C79B-EEED-CDA9-FFC16A64F670}"/>
          </ac:cxnSpMkLst>
        </pc:cxnChg>
      </pc:sldChg>
      <pc:sldChg chg="addSp delSp modSp add mod">
        <pc:chgData name="Leo Visser" userId="f6ae024c-8ea1-45d8-b43d-d61d5e71de4d" providerId="ADAL" clId="{751CA6CD-B318-4880-8B63-501E11AFD78D}" dt="2022-11-20T22:33:48.303" v="1007" actId="20577"/>
        <pc:sldMkLst>
          <pc:docMk/>
          <pc:sldMk cId="1314222450" sldId="375"/>
        </pc:sldMkLst>
        <pc:spChg chg="add mod">
          <ac:chgData name="Leo Visser" userId="f6ae024c-8ea1-45d8-b43d-d61d5e71de4d" providerId="ADAL" clId="{751CA6CD-B318-4880-8B63-501E11AFD78D}" dt="2022-11-20T22:33:48.303" v="1007" actId="20577"/>
          <ac:spMkLst>
            <pc:docMk/>
            <pc:sldMk cId="1314222450" sldId="375"/>
            <ac:spMk id="7" creationId="{A94D5B1B-DA9F-964A-7642-81378F4BEDA5}"/>
          </ac:spMkLst>
        </pc:spChg>
        <pc:picChg chg="del">
          <ac:chgData name="Leo Visser" userId="f6ae024c-8ea1-45d8-b43d-d61d5e71de4d" providerId="ADAL" clId="{751CA6CD-B318-4880-8B63-501E11AFD78D}" dt="2022-11-20T22:29:45.040" v="861" actId="478"/>
          <ac:picMkLst>
            <pc:docMk/>
            <pc:sldMk cId="1314222450" sldId="375"/>
            <ac:picMk id="8194" creationId="{E1679AB6-83D2-D1CE-5CCE-D685ABB0C920}"/>
          </ac:picMkLst>
        </pc:picChg>
        <pc:cxnChg chg="add mod">
          <ac:chgData name="Leo Visser" userId="f6ae024c-8ea1-45d8-b43d-d61d5e71de4d" providerId="ADAL" clId="{751CA6CD-B318-4880-8B63-501E11AFD78D}" dt="2022-11-20T22:29:54.670" v="864" actId="14100"/>
          <ac:cxnSpMkLst>
            <pc:docMk/>
            <pc:sldMk cId="1314222450" sldId="375"/>
            <ac:cxnSpMk id="4" creationId="{4CEE0754-FC3C-52B5-066A-D8EE6A8C70BD}"/>
          </ac:cxnSpMkLst>
        </pc:cxnChg>
      </pc:sldChg>
      <pc:sldChg chg="delSp add del">
        <pc:chgData name="Leo Visser" userId="f6ae024c-8ea1-45d8-b43d-d61d5e71de4d" providerId="ADAL" clId="{751CA6CD-B318-4880-8B63-501E11AFD78D}" dt="2022-11-20T22:30:25.647" v="906" actId="47"/>
        <pc:sldMkLst>
          <pc:docMk/>
          <pc:sldMk cId="3569423683" sldId="376"/>
        </pc:sldMkLst>
        <pc:picChg chg="del">
          <ac:chgData name="Leo Visser" userId="f6ae024c-8ea1-45d8-b43d-d61d5e71de4d" providerId="ADAL" clId="{751CA6CD-B318-4880-8B63-501E11AFD78D}" dt="2022-11-20T22:30:17.749" v="903" actId="21"/>
          <ac:picMkLst>
            <pc:docMk/>
            <pc:sldMk cId="3569423683" sldId="376"/>
            <ac:picMk id="8194" creationId="{E1679AB6-83D2-D1CE-5CCE-D685ABB0C920}"/>
          </ac:picMkLst>
        </pc:picChg>
      </pc:sldChg>
      <pc:sldChg chg="addSp delSp modSp add mod">
        <pc:chgData name="Leo Visser" userId="f6ae024c-8ea1-45d8-b43d-d61d5e71de4d" providerId="ADAL" clId="{751CA6CD-B318-4880-8B63-501E11AFD78D}" dt="2022-11-20T22:33:39.083" v="1001" actId="20577"/>
        <pc:sldMkLst>
          <pc:docMk/>
          <pc:sldMk cId="3247899688" sldId="377"/>
        </pc:sldMkLst>
        <pc:spChg chg="mod">
          <ac:chgData name="Leo Visser" userId="f6ae024c-8ea1-45d8-b43d-d61d5e71de4d" providerId="ADAL" clId="{751CA6CD-B318-4880-8B63-501E11AFD78D}" dt="2022-11-20T22:33:39.083" v="1001" actId="20577"/>
          <ac:spMkLst>
            <pc:docMk/>
            <pc:sldMk cId="3247899688" sldId="377"/>
            <ac:spMk id="7" creationId="{A94D5B1B-DA9F-964A-7642-81378F4BEDA5}"/>
          </ac:spMkLst>
        </pc:spChg>
        <pc:spChg chg="add mod">
          <ac:chgData name="Leo Visser" userId="f6ae024c-8ea1-45d8-b43d-d61d5e71de4d" providerId="ADAL" clId="{751CA6CD-B318-4880-8B63-501E11AFD78D}" dt="2022-11-20T22:31:11.574" v="940" actId="1076"/>
          <ac:spMkLst>
            <pc:docMk/>
            <pc:sldMk cId="3247899688" sldId="377"/>
            <ac:spMk id="13" creationId="{7312B846-BC48-18FB-2662-B76E1B86E175}"/>
          </ac:spMkLst>
        </pc:spChg>
        <pc:spChg chg="add mod">
          <ac:chgData name="Leo Visser" userId="f6ae024c-8ea1-45d8-b43d-d61d5e71de4d" providerId="ADAL" clId="{751CA6CD-B318-4880-8B63-501E11AFD78D}" dt="2022-11-20T22:33:11.420" v="993"/>
          <ac:spMkLst>
            <pc:docMk/>
            <pc:sldMk cId="3247899688" sldId="377"/>
            <ac:spMk id="17" creationId="{234B427C-B49B-B62F-7257-DC6E781FFCCD}"/>
          </ac:spMkLst>
        </pc:spChg>
        <pc:spChg chg="add mod">
          <ac:chgData name="Leo Visser" userId="f6ae024c-8ea1-45d8-b43d-d61d5e71de4d" providerId="ADAL" clId="{751CA6CD-B318-4880-8B63-501E11AFD78D}" dt="2022-11-20T22:33:27.674" v="999" actId="1076"/>
          <ac:spMkLst>
            <pc:docMk/>
            <pc:sldMk cId="3247899688" sldId="377"/>
            <ac:spMk id="22" creationId="{EAE08BB5-6206-D2E1-C9A8-EE50F99B90EB}"/>
          </ac:spMkLst>
        </pc:spChg>
        <pc:picChg chg="add mod">
          <ac:chgData name="Leo Visser" userId="f6ae024c-8ea1-45d8-b43d-d61d5e71de4d" providerId="ADAL" clId="{751CA6CD-B318-4880-8B63-501E11AFD78D}" dt="2022-11-20T22:31:07.686" v="939" actId="1076"/>
          <ac:picMkLst>
            <pc:docMk/>
            <pc:sldMk cId="3247899688" sldId="377"/>
            <ac:picMk id="5" creationId="{47C375B1-2D5D-61AA-EA1E-1326D9466463}"/>
          </ac:picMkLst>
        </pc:picChg>
        <pc:picChg chg="add mod">
          <ac:chgData name="Leo Visser" userId="f6ae024c-8ea1-45d8-b43d-d61d5e71de4d" providerId="ADAL" clId="{751CA6CD-B318-4880-8B63-501E11AFD78D}" dt="2022-11-20T22:33:11.420" v="993"/>
          <ac:picMkLst>
            <pc:docMk/>
            <pc:sldMk cId="3247899688" sldId="377"/>
            <ac:picMk id="15" creationId="{D4CB613D-7D6B-AD60-FF46-06BDD08E1AF5}"/>
          </ac:picMkLst>
        </pc:picChg>
        <pc:picChg chg="add del mod">
          <ac:chgData name="Leo Visser" userId="f6ae024c-8ea1-45d8-b43d-d61d5e71de4d" providerId="ADAL" clId="{751CA6CD-B318-4880-8B63-501E11AFD78D}" dt="2022-11-20T22:33:10.652" v="992" actId="478"/>
          <ac:picMkLst>
            <pc:docMk/>
            <pc:sldMk cId="3247899688" sldId="377"/>
            <ac:picMk id="9218" creationId="{9D6F2673-8B2D-8E2F-9007-C58F72681B11}"/>
          </ac:picMkLst>
        </pc:picChg>
        <pc:cxnChg chg="add mod">
          <ac:chgData name="Leo Visser" userId="f6ae024c-8ea1-45d8-b43d-d61d5e71de4d" providerId="ADAL" clId="{751CA6CD-B318-4880-8B63-501E11AFD78D}" dt="2022-11-20T22:31:15.583" v="941" actId="14100"/>
          <ac:cxnSpMkLst>
            <pc:docMk/>
            <pc:sldMk cId="3247899688" sldId="377"/>
            <ac:cxnSpMk id="10" creationId="{58609D29-495A-CF2C-5424-3444F783B63D}"/>
          </ac:cxnSpMkLst>
        </pc:cxnChg>
        <pc:cxnChg chg="add mod">
          <ac:chgData name="Leo Visser" userId="f6ae024c-8ea1-45d8-b43d-d61d5e71de4d" providerId="ADAL" clId="{751CA6CD-B318-4880-8B63-501E11AFD78D}" dt="2022-11-20T22:33:11.420" v="993"/>
          <ac:cxnSpMkLst>
            <pc:docMk/>
            <pc:sldMk cId="3247899688" sldId="377"/>
            <ac:cxnSpMk id="16" creationId="{B6589C9A-3DE1-5B7E-F3A3-24DF88FCB099}"/>
          </ac:cxnSpMkLst>
        </pc:cxnChg>
        <pc:cxnChg chg="add mod">
          <ac:chgData name="Leo Visser" userId="f6ae024c-8ea1-45d8-b43d-d61d5e71de4d" providerId="ADAL" clId="{751CA6CD-B318-4880-8B63-501E11AFD78D}" dt="2022-11-20T22:33:22.720" v="997" actId="14100"/>
          <ac:cxnSpMkLst>
            <pc:docMk/>
            <pc:sldMk cId="3247899688" sldId="377"/>
            <ac:cxnSpMk id="18" creationId="{7C1D425B-492F-9166-A474-60730EC601A2}"/>
          </ac:cxnSpMkLst>
        </pc:cxnChg>
      </pc:sldChg>
      <pc:sldChg chg="addSp delSp modSp add mod">
        <pc:chgData name="Leo Visser" userId="f6ae024c-8ea1-45d8-b43d-d61d5e71de4d" providerId="ADAL" clId="{751CA6CD-B318-4880-8B63-501E11AFD78D}" dt="2022-11-20T22:33:42.026" v="1003" actId="20577"/>
        <pc:sldMkLst>
          <pc:docMk/>
          <pc:sldMk cId="3854288635" sldId="378"/>
        </pc:sldMkLst>
        <pc:spChg chg="mod">
          <ac:chgData name="Leo Visser" userId="f6ae024c-8ea1-45d8-b43d-d61d5e71de4d" providerId="ADAL" clId="{751CA6CD-B318-4880-8B63-501E11AFD78D}" dt="2022-11-20T22:33:42.026" v="1003" actId="20577"/>
          <ac:spMkLst>
            <pc:docMk/>
            <pc:sldMk cId="3854288635" sldId="378"/>
            <ac:spMk id="7" creationId="{A94D5B1B-DA9F-964A-7642-81378F4BEDA5}"/>
          </ac:spMkLst>
        </pc:spChg>
        <pc:spChg chg="add mod">
          <ac:chgData name="Leo Visser" userId="f6ae024c-8ea1-45d8-b43d-d61d5e71de4d" providerId="ADAL" clId="{751CA6CD-B318-4880-8B63-501E11AFD78D}" dt="2022-11-20T22:33:06.530" v="991"/>
          <ac:spMkLst>
            <pc:docMk/>
            <pc:sldMk cId="3854288635" sldId="378"/>
            <ac:spMk id="14" creationId="{6A780B02-9EAF-1986-98A9-B65E5B73E9F8}"/>
          </ac:spMkLst>
        </pc:spChg>
        <pc:picChg chg="add mod">
          <ac:chgData name="Leo Visser" userId="f6ae024c-8ea1-45d8-b43d-d61d5e71de4d" providerId="ADAL" clId="{751CA6CD-B318-4880-8B63-501E11AFD78D}" dt="2022-11-20T22:33:06.530" v="991"/>
          <ac:picMkLst>
            <pc:docMk/>
            <pc:sldMk cId="3854288635" sldId="378"/>
            <ac:picMk id="11" creationId="{0D5E8FE5-9245-878F-82D5-8D03D9080156}"/>
          </ac:picMkLst>
        </pc:picChg>
        <pc:picChg chg="del">
          <ac:chgData name="Leo Visser" userId="f6ae024c-8ea1-45d8-b43d-d61d5e71de4d" providerId="ADAL" clId="{751CA6CD-B318-4880-8B63-501E11AFD78D}" dt="2022-11-20T22:33:05.606" v="990" actId="478"/>
          <ac:picMkLst>
            <pc:docMk/>
            <pc:sldMk cId="3854288635" sldId="378"/>
            <ac:picMk id="9218" creationId="{9D6F2673-8B2D-8E2F-9007-C58F72681B11}"/>
          </ac:picMkLst>
        </pc:picChg>
        <pc:cxnChg chg="add mod">
          <ac:chgData name="Leo Visser" userId="f6ae024c-8ea1-45d8-b43d-d61d5e71de4d" providerId="ADAL" clId="{751CA6CD-B318-4880-8B63-501E11AFD78D}" dt="2022-11-20T22:33:06.530" v="991"/>
          <ac:cxnSpMkLst>
            <pc:docMk/>
            <pc:sldMk cId="3854288635" sldId="378"/>
            <ac:cxnSpMk id="12" creationId="{43ADD5A0-1718-AAB8-CCF5-F07F80F3C88D}"/>
          </ac:cxnSpMkLst>
        </pc:cxnChg>
      </pc:sldChg>
      <pc:sldChg chg="addSp modSp add mod">
        <pc:chgData name="Leo Visser" userId="f6ae024c-8ea1-45d8-b43d-d61d5e71de4d" providerId="ADAL" clId="{751CA6CD-B318-4880-8B63-501E11AFD78D}" dt="2022-11-20T22:33:45.031" v="1005" actId="20577"/>
        <pc:sldMkLst>
          <pc:docMk/>
          <pc:sldMk cId="2674960403" sldId="379"/>
        </pc:sldMkLst>
        <pc:spChg chg="mod">
          <ac:chgData name="Leo Visser" userId="f6ae024c-8ea1-45d8-b43d-d61d5e71de4d" providerId="ADAL" clId="{751CA6CD-B318-4880-8B63-501E11AFD78D}" dt="2022-11-20T22:33:45.031" v="1005" actId="20577"/>
          <ac:spMkLst>
            <pc:docMk/>
            <pc:sldMk cId="2674960403" sldId="379"/>
            <ac:spMk id="7" creationId="{A94D5B1B-DA9F-964A-7642-81378F4BEDA5}"/>
          </ac:spMkLst>
        </pc:spChg>
        <pc:spChg chg="add mod">
          <ac:chgData name="Leo Visser" userId="f6ae024c-8ea1-45d8-b43d-d61d5e71de4d" providerId="ADAL" clId="{751CA6CD-B318-4880-8B63-501E11AFD78D}" dt="2022-11-20T22:32:54.848" v="989" actId="20577"/>
          <ac:spMkLst>
            <pc:docMk/>
            <pc:sldMk cId="2674960403" sldId="379"/>
            <ac:spMk id="13" creationId="{D33D8E5B-EB6A-7F1D-F32E-F33DCE0A0A20}"/>
          </ac:spMkLst>
        </pc:spChg>
        <pc:picChg chg="add mod">
          <ac:chgData name="Leo Visser" userId="f6ae024c-8ea1-45d8-b43d-d61d5e71de4d" providerId="ADAL" clId="{751CA6CD-B318-4880-8B63-501E11AFD78D}" dt="2022-11-20T22:32:10.767" v="946"/>
          <ac:picMkLst>
            <pc:docMk/>
            <pc:sldMk cId="2674960403" sldId="379"/>
            <ac:picMk id="5" creationId="{8167455B-B01B-7610-DC4D-BF670C138170}"/>
          </ac:picMkLst>
        </pc:picChg>
        <pc:cxnChg chg="add mod">
          <ac:chgData name="Leo Visser" userId="f6ae024c-8ea1-45d8-b43d-d61d5e71de4d" providerId="ADAL" clId="{751CA6CD-B318-4880-8B63-501E11AFD78D}" dt="2022-11-20T22:32:33.715" v="952" actId="14100"/>
          <ac:cxnSpMkLst>
            <pc:docMk/>
            <pc:sldMk cId="2674960403" sldId="379"/>
            <ac:cxnSpMk id="10" creationId="{9957B151-43D8-2FE5-CDD5-A9B727EC87C0}"/>
          </ac:cxnSpMkLst>
        </pc:cxnChg>
      </pc:sldChg>
      <pc:sldChg chg="modSp add mod">
        <pc:chgData name="Leo Visser" userId="f6ae024c-8ea1-45d8-b43d-d61d5e71de4d" providerId="ADAL" clId="{751CA6CD-B318-4880-8B63-501E11AFD78D}" dt="2022-11-21T10:55:48.554" v="2493" actId="20577"/>
        <pc:sldMkLst>
          <pc:docMk/>
          <pc:sldMk cId="3726983552" sldId="380"/>
        </pc:sldMkLst>
        <pc:spChg chg="mod">
          <ac:chgData name="Leo Visser" userId="f6ae024c-8ea1-45d8-b43d-d61d5e71de4d" providerId="ADAL" clId="{751CA6CD-B318-4880-8B63-501E11AFD78D}" dt="2022-11-21T10:55:48.554" v="2493" actId="20577"/>
          <ac:spMkLst>
            <pc:docMk/>
            <pc:sldMk cId="3726983552" sldId="380"/>
            <ac:spMk id="6" creationId="{684472E7-6EA2-3E54-F311-9359D9CE9A39}"/>
          </ac:spMkLst>
        </pc:spChg>
      </pc:sldChg>
      <pc:sldChg chg="new del">
        <pc:chgData name="Leo Visser" userId="f6ae024c-8ea1-45d8-b43d-d61d5e71de4d" providerId="ADAL" clId="{751CA6CD-B318-4880-8B63-501E11AFD78D}" dt="2022-11-20T22:36:33.253" v="1225" actId="47"/>
        <pc:sldMkLst>
          <pc:docMk/>
          <pc:sldMk cId="537840973" sldId="381"/>
        </pc:sldMkLst>
      </pc:sldChg>
      <pc:sldChg chg="modSp add mod">
        <pc:chgData name="Leo Visser" userId="f6ae024c-8ea1-45d8-b43d-d61d5e71de4d" providerId="ADAL" clId="{751CA6CD-B318-4880-8B63-501E11AFD78D}" dt="2022-11-20T22:37:19.176" v="1311" actId="20577"/>
        <pc:sldMkLst>
          <pc:docMk/>
          <pc:sldMk cId="2682846395" sldId="381"/>
        </pc:sldMkLst>
        <pc:spChg chg="mod">
          <ac:chgData name="Leo Visser" userId="f6ae024c-8ea1-45d8-b43d-d61d5e71de4d" providerId="ADAL" clId="{751CA6CD-B318-4880-8B63-501E11AFD78D}" dt="2022-11-20T22:37:19.176" v="1311" actId="20577"/>
          <ac:spMkLst>
            <pc:docMk/>
            <pc:sldMk cId="2682846395" sldId="381"/>
            <ac:spMk id="2" creationId="{87C7B4AC-B46B-6344-9E6E-F445A7BC4B5D}"/>
          </ac:spMkLst>
        </pc:spChg>
        <pc:spChg chg="mod">
          <ac:chgData name="Leo Visser" userId="f6ae024c-8ea1-45d8-b43d-d61d5e71de4d" providerId="ADAL" clId="{751CA6CD-B318-4880-8B63-501E11AFD78D}" dt="2022-11-20T22:37:13.090" v="1310" actId="20577"/>
          <ac:spMkLst>
            <pc:docMk/>
            <pc:sldMk cId="2682846395" sldId="381"/>
            <ac:spMk id="4" creationId="{426AB321-8213-0248-803D-65205252BA98}"/>
          </ac:spMkLst>
        </pc:spChg>
      </pc:sldChg>
      <pc:sldChg chg="modSp add mod">
        <pc:chgData name="Leo Visser" userId="f6ae024c-8ea1-45d8-b43d-d61d5e71de4d" providerId="ADAL" clId="{751CA6CD-B318-4880-8B63-501E11AFD78D}" dt="2022-11-20T22:43:20.200" v="1526" actId="20577"/>
        <pc:sldMkLst>
          <pc:docMk/>
          <pc:sldMk cId="3899807437" sldId="382"/>
        </pc:sldMkLst>
        <pc:spChg chg="mod">
          <ac:chgData name="Leo Visser" userId="f6ae024c-8ea1-45d8-b43d-d61d5e71de4d" providerId="ADAL" clId="{751CA6CD-B318-4880-8B63-501E11AFD78D}" dt="2022-11-20T22:38:23.217" v="1353" actId="20577"/>
          <ac:spMkLst>
            <pc:docMk/>
            <pc:sldMk cId="3899807437" sldId="382"/>
            <ac:spMk id="2" creationId="{20F648E4-E8F2-5249-9E39-3EA4E0EB3B34}"/>
          </ac:spMkLst>
        </pc:spChg>
        <pc:spChg chg="mod">
          <ac:chgData name="Leo Visser" userId="f6ae024c-8ea1-45d8-b43d-d61d5e71de4d" providerId="ADAL" clId="{751CA6CD-B318-4880-8B63-501E11AFD78D}" dt="2022-11-20T22:43:20.200" v="1526" actId="20577"/>
          <ac:spMkLst>
            <pc:docMk/>
            <pc:sldMk cId="3899807437" sldId="382"/>
            <ac:spMk id="6" creationId="{684472E7-6EA2-3E54-F311-9359D9CE9A39}"/>
          </ac:spMkLst>
        </pc:spChg>
        <pc:spChg chg="mod">
          <ac:chgData name="Leo Visser" userId="f6ae024c-8ea1-45d8-b43d-d61d5e71de4d" providerId="ADAL" clId="{751CA6CD-B318-4880-8B63-501E11AFD78D}" dt="2022-11-20T22:38:27.947" v="1361" actId="20577"/>
          <ac:spMkLst>
            <pc:docMk/>
            <pc:sldMk cId="3899807437" sldId="382"/>
            <ac:spMk id="19" creationId="{C6783763-B4D6-3710-1615-59206C7027C4}"/>
          </ac:spMkLst>
        </pc:spChg>
      </pc:sldChg>
      <pc:sldChg chg="modSp add mod">
        <pc:chgData name="Leo Visser" userId="f6ae024c-8ea1-45d8-b43d-d61d5e71de4d" providerId="ADAL" clId="{751CA6CD-B318-4880-8B63-501E11AFD78D}" dt="2022-11-20T22:43:26.065" v="1541" actId="20577"/>
        <pc:sldMkLst>
          <pc:docMk/>
          <pc:sldMk cId="706489946" sldId="383"/>
        </pc:sldMkLst>
        <pc:spChg chg="mod">
          <ac:chgData name="Leo Visser" userId="f6ae024c-8ea1-45d8-b43d-d61d5e71de4d" providerId="ADAL" clId="{751CA6CD-B318-4880-8B63-501E11AFD78D}" dt="2022-11-20T22:43:26.065" v="1541" actId="20577"/>
          <ac:spMkLst>
            <pc:docMk/>
            <pc:sldMk cId="706489946" sldId="383"/>
            <ac:spMk id="6" creationId="{684472E7-6EA2-3E54-F311-9359D9CE9A39}"/>
          </ac:spMkLst>
        </pc:spChg>
      </pc:sldChg>
      <pc:sldChg chg="modSp add mod">
        <pc:chgData name="Leo Visser" userId="f6ae024c-8ea1-45d8-b43d-d61d5e71de4d" providerId="ADAL" clId="{751CA6CD-B318-4880-8B63-501E11AFD78D}" dt="2022-11-20T22:44:51.837" v="1592" actId="20577"/>
        <pc:sldMkLst>
          <pc:docMk/>
          <pc:sldMk cId="2766722574" sldId="384"/>
        </pc:sldMkLst>
        <pc:spChg chg="mod">
          <ac:chgData name="Leo Visser" userId="f6ae024c-8ea1-45d8-b43d-d61d5e71de4d" providerId="ADAL" clId="{751CA6CD-B318-4880-8B63-501E11AFD78D}" dt="2022-11-20T22:44:51.837" v="1592" actId="20577"/>
          <ac:spMkLst>
            <pc:docMk/>
            <pc:sldMk cId="2766722574" sldId="384"/>
            <ac:spMk id="6" creationId="{684472E7-6EA2-3E54-F311-9359D9CE9A39}"/>
          </ac:spMkLst>
        </pc:spChg>
      </pc:sldChg>
      <pc:sldChg chg="modSp add mod">
        <pc:chgData name="Leo Visser" userId="f6ae024c-8ea1-45d8-b43d-d61d5e71de4d" providerId="ADAL" clId="{751CA6CD-B318-4880-8B63-501E11AFD78D}" dt="2022-11-20T22:47:41.775" v="1594" actId="20577"/>
        <pc:sldMkLst>
          <pc:docMk/>
          <pc:sldMk cId="2310379182" sldId="385"/>
        </pc:sldMkLst>
        <pc:spChg chg="mod">
          <ac:chgData name="Leo Visser" userId="f6ae024c-8ea1-45d8-b43d-d61d5e71de4d" providerId="ADAL" clId="{751CA6CD-B318-4880-8B63-501E11AFD78D}" dt="2022-11-20T22:47:41.775" v="1594" actId="20577"/>
          <ac:spMkLst>
            <pc:docMk/>
            <pc:sldMk cId="2310379182" sldId="385"/>
            <ac:spMk id="6" creationId="{684472E7-6EA2-3E54-F311-9359D9CE9A39}"/>
          </ac:spMkLst>
        </pc:spChg>
      </pc:sldChg>
      <pc:sldChg chg="modSp add mod">
        <pc:chgData name="Leo Visser" userId="f6ae024c-8ea1-45d8-b43d-d61d5e71de4d" providerId="ADAL" clId="{751CA6CD-B318-4880-8B63-501E11AFD78D}" dt="2022-11-20T22:48:06.649" v="1654" actId="20577"/>
        <pc:sldMkLst>
          <pc:docMk/>
          <pc:sldMk cId="3416966719" sldId="386"/>
        </pc:sldMkLst>
        <pc:spChg chg="mod">
          <ac:chgData name="Leo Visser" userId="f6ae024c-8ea1-45d8-b43d-d61d5e71de4d" providerId="ADAL" clId="{751CA6CD-B318-4880-8B63-501E11AFD78D}" dt="2022-11-20T22:48:06.649" v="1654" actId="20577"/>
          <ac:spMkLst>
            <pc:docMk/>
            <pc:sldMk cId="3416966719" sldId="386"/>
            <ac:spMk id="6" creationId="{684472E7-6EA2-3E54-F311-9359D9CE9A39}"/>
          </ac:spMkLst>
        </pc:spChg>
      </pc:sldChg>
      <pc:sldChg chg="addSp delSp modSp add mod">
        <pc:chgData name="Leo Visser" userId="f6ae024c-8ea1-45d8-b43d-d61d5e71de4d" providerId="ADAL" clId="{751CA6CD-B318-4880-8B63-501E11AFD78D}" dt="2022-11-20T23:04:55.383" v="1836" actId="20577"/>
        <pc:sldMkLst>
          <pc:docMk/>
          <pc:sldMk cId="2202903935" sldId="387"/>
        </pc:sldMkLst>
        <pc:spChg chg="add mod">
          <ac:chgData name="Leo Visser" userId="f6ae024c-8ea1-45d8-b43d-d61d5e71de4d" providerId="ADAL" clId="{751CA6CD-B318-4880-8B63-501E11AFD78D}" dt="2022-11-20T22:55:42.123" v="1748" actId="1076"/>
          <ac:spMkLst>
            <pc:docMk/>
            <pc:sldMk cId="2202903935" sldId="387"/>
            <ac:spMk id="3" creationId="{F37FFAFD-DE64-407D-C2B9-840519D69768}"/>
          </ac:spMkLst>
        </pc:spChg>
        <pc:spChg chg="add mod">
          <ac:chgData name="Leo Visser" userId="f6ae024c-8ea1-45d8-b43d-d61d5e71de4d" providerId="ADAL" clId="{751CA6CD-B318-4880-8B63-501E11AFD78D}" dt="2022-11-20T23:04:55.383" v="1836" actId="20577"/>
          <ac:spMkLst>
            <pc:docMk/>
            <pc:sldMk cId="2202903935" sldId="387"/>
            <ac:spMk id="5" creationId="{B1FA015A-2D81-06F7-D787-0EC8C3799394}"/>
          </ac:spMkLst>
        </pc:spChg>
        <pc:spChg chg="del mod">
          <ac:chgData name="Leo Visser" userId="f6ae024c-8ea1-45d8-b43d-d61d5e71de4d" providerId="ADAL" clId="{751CA6CD-B318-4880-8B63-501E11AFD78D}" dt="2022-11-20T22:50:36.485" v="1700" actId="478"/>
          <ac:spMkLst>
            <pc:docMk/>
            <pc:sldMk cId="2202903935" sldId="387"/>
            <ac:spMk id="6" creationId="{684472E7-6EA2-3E54-F311-9359D9CE9A39}"/>
          </ac:spMkLst>
        </pc:spChg>
        <pc:spChg chg="add mod">
          <ac:chgData name="Leo Visser" userId="f6ae024c-8ea1-45d8-b43d-d61d5e71de4d" providerId="ADAL" clId="{751CA6CD-B318-4880-8B63-501E11AFD78D}" dt="2022-11-20T22:51:33.284" v="1721"/>
          <ac:spMkLst>
            <pc:docMk/>
            <pc:sldMk cId="2202903935" sldId="387"/>
            <ac:spMk id="7" creationId="{324C2E3E-A480-D2AD-26B9-E6783FFCEC0F}"/>
          </ac:spMkLst>
        </pc:spChg>
        <pc:spChg chg="add mod">
          <ac:chgData name="Leo Visser" userId="f6ae024c-8ea1-45d8-b43d-d61d5e71de4d" providerId="ADAL" clId="{751CA6CD-B318-4880-8B63-501E11AFD78D}" dt="2022-11-20T22:56:27.617" v="1758" actId="20577"/>
          <ac:spMkLst>
            <pc:docMk/>
            <pc:sldMk cId="2202903935" sldId="387"/>
            <ac:spMk id="9" creationId="{0F0A7D78-B041-5F51-0387-800405E548B2}"/>
          </ac:spMkLst>
        </pc:spChg>
        <pc:spChg chg="add mod">
          <ac:chgData name="Leo Visser" userId="f6ae024c-8ea1-45d8-b43d-d61d5e71de4d" providerId="ADAL" clId="{751CA6CD-B318-4880-8B63-501E11AFD78D}" dt="2022-11-20T23:04:40.885" v="1796" actId="1076"/>
          <ac:spMkLst>
            <pc:docMk/>
            <pc:sldMk cId="2202903935" sldId="387"/>
            <ac:spMk id="14" creationId="{03D5758D-97AC-F7B0-C73D-D927E3061DA5}"/>
          </ac:spMkLst>
        </pc:spChg>
        <pc:spChg chg="add mod">
          <ac:chgData name="Leo Visser" userId="f6ae024c-8ea1-45d8-b43d-d61d5e71de4d" providerId="ADAL" clId="{751CA6CD-B318-4880-8B63-501E11AFD78D}" dt="2022-11-20T23:04:52.701" v="1831" actId="20577"/>
          <ac:spMkLst>
            <pc:docMk/>
            <pc:sldMk cId="2202903935" sldId="387"/>
            <ac:spMk id="15" creationId="{3E88AAC6-7167-BE16-D9E1-A066B66988E8}"/>
          </ac:spMkLst>
        </pc:spChg>
        <pc:spChg chg="mod">
          <ac:chgData name="Leo Visser" userId="f6ae024c-8ea1-45d8-b43d-d61d5e71de4d" providerId="ADAL" clId="{751CA6CD-B318-4880-8B63-501E11AFD78D}" dt="2022-11-20T22:48:53.691" v="1689" actId="20577"/>
          <ac:spMkLst>
            <pc:docMk/>
            <pc:sldMk cId="2202903935" sldId="387"/>
            <ac:spMk id="19" creationId="{C6783763-B4D6-3710-1615-59206C7027C4}"/>
          </ac:spMkLst>
        </pc:spChg>
        <pc:picChg chg="add mod">
          <ac:chgData name="Leo Visser" userId="f6ae024c-8ea1-45d8-b43d-d61d5e71de4d" providerId="ADAL" clId="{751CA6CD-B318-4880-8B63-501E11AFD78D}" dt="2022-11-20T22:51:14.518" v="1707" actId="1076"/>
          <ac:picMkLst>
            <pc:docMk/>
            <pc:sldMk cId="2202903935" sldId="387"/>
            <ac:picMk id="4" creationId="{20BE5C94-5A6F-1878-62EB-C180E0715513}"/>
          </ac:picMkLst>
        </pc:picChg>
        <pc:picChg chg="add mod">
          <ac:chgData name="Leo Visser" userId="f6ae024c-8ea1-45d8-b43d-d61d5e71de4d" providerId="ADAL" clId="{751CA6CD-B318-4880-8B63-501E11AFD78D}" dt="2022-11-20T22:56:19.909" v="1750" actId="1076"/>
          <ac:picMkLst>
            <pc:docMk/>
            <pc:sldMk cId="2202903935" sldId="387"/>
            <ac:picMk id="8" creationId="{C89401E7-3E54-1C99-7D5A-A037F01D16F7}"/>
          </ac:picMkLst>
        </pc:picChg>
        <pc:picChg chg="add mod">
          <ac:chgData name="Leo Visser" userId="f6ae024c-8ea1-45d8-b43d-d61d5e71de4d" providerId="ADAL" clId="{751CA6CD-B318-4880-8B63-501E11AFD78D}" dt="2022-11-20T22:51:13.069" v="1706" actId="1076"/>
          <ac:picMkLst>
            <pc:docMk/>
            <pc:sldMk cId="2202903935" sldId="387"/>
            <ac:picMk id="12290" creationId="{875BDDA5-1B90-717C-8A85-F21F7FC27943}"/>
          </ac:picMkLst>
        </pc:picChg>
        <pc:cxnChg chg="add mod">
          <ac:chgData name="Leo Visser" userId="f6ae024c-8ea1-45d8-b43d-d61d5e71de4d" providerId="ADAL" clId="{751CA6CD-B318-4880-8B63-501E11AFD78D}" dt="2022-11-20T22:56:47.824" v="1761" actId="14100"/>
          <ac:cxnSpMkLst>
            <pc:docMk/>
            <pc:sldMk cId="2202903935" sldId="387"/>
            <ac:cxnSpMk id="10" creationId="{E579E793-BF05-84DE-4F41-5CE3BAB25A88}"/>
          </ac:cxnSpMkLst>
        </pc:cxnChg>
        <pc:cxnChg chg="add mod">
          <ac:chgData name="Leo Visser" userId="f6ae024c-8ea1-45d8-b43d-d61d5e71de4d" providerId="ADAL" clId="{751CA6CD-B318-4880-8B63-501E11AFD78D}" dt="2022-11-20T22:56:52.809" v="1764" actId="14100"/>
          <ac:cxnSpMkLst>
            <pc:docMk/>
            <pc:sldMk cId="2202903935" sldId="387"/>
            <ac:cxnSpMk id="12" creationId="{E9EA9725-B462-36F0-E2EA-0A5FD371D462}"/>
          </ac:cxnSpMkLst>
        </pc:cxnChg>
      </pc:sldChg>
      <pc:sldChg chg="modSp add mod">
        <pc:chgData name="Leo Visser" userId="f6ae024c-8ea1-45d8-b43d-d61d5e71de4d" providerId="ADAL" clId="{751CA6CD-B318-4880-8B63-501E11AFD78D}" dt="2022-11-20T23:06:23.317" v="1984" actId="20577"/>
        <pc:sldMkLst>
          <pc:docMk/>
          <pc:sldMk cId="3682105596" sldId="388"/>
        </pc:sldMkLst>
        <pc:spChg chg="mod">
          <ac:chgData name="Leo Visser" userId="f6ae024c-8ea1-45d8-b43d-d61d5e71de4d" providerId="ADAL" clId="{751CA6CD-B318-4880-8B63-501E11AFD78D}" dt="2022-11-20T23:06:23.317" v="1984" actId="20577"/>
          <ac:spMkLst>
            <pc:docMk/>
            <pc:sldMk cId="3682105596" sldId="388"/>
            <ac:spMk id="6" creationId="{684472E7-6EA2-3E54-F311-9359D9CE9A39}"/>
          </ac:spMkLst>
        </pc:spChg>
      </pc:sldChg>
      <pc:sldChg chg="new del">
        <pc:chgData name="Leo Visser" userId="f6ae024c-8ea1-45d8-b43d-d61d5e71de4d" providerId="ADAL" clId="{751CA6CD-B318-4880-8B63-501E11AFD78D}" dt="2022-11-20T23:07:00.123" v="1998" actId="680"/>
        <pc:sldMkLst>
          <pc:docMk/>
          <pc:sldMk cId="2493106887" sldId="389"/>
        </pc:sldMkLst>
      </pc:sldChg>
      <pc:sldChg chg="modSp add del mod">
        <pc:chgData name="Leo Visser" userId="f6ae024c-8ea1-45d8-b43d-d61d5e71de4d" providerId="ADAL" clId="{751CA6CD-B318-4880-8B63-501E11AFD78D}" dt="2022-11-20T23:06:53.440" v="1996" actId="47"/>
        <pc:sldMkLst>
          <pc:docMk/>
          <pc:sldMk cId="3466521506" sldId="389"/>
        </pc:sldMkLst>
        <pc:spChg chg="mod">
          <ac:chgData name="Leo Visser" userId="f6ae024c-8ea1-45d8-b43d-d61d5e71de4d" providerId="ADAL" clId="{751CA6CD-B318-4880-8B63-501E11AFD78D}" dt="2022-11-20T23:06:43.098" v="1995" actId="20577"/>
          <ac:spMkLst>
            <pc:docMk/>
            <pc:sldMk cId="3466521506" sldId="389"/>
            <ac:spMk id="4" creationId="{88404307-EDE5-324F-A62F-355094CDC392}"/>
          </ac:spMkLst>
        </pc:spChg>
      </pc:sldChg>
      <pc:sldChg chg="modSp add mod">
        <pc:chgData name="Leo Visser" userId="f6ae024c-8ea1-45d8-b43d-d61d5e71de4d" providerId="ADAL" clId="{751CA6CD-B318-4880-8B63-501E11AFD78D}" dt="2022-11-20T23:07:21.007" v="2042" actId="20577"/>
        <pc:sldMkLst>
          <pc:docMk/>
          <pc:sldMk cId="3502431478" sldId="389"/>
        </pc:sldMkLst>
        <pc:spChg chg="mod">
          <ac:chgData name="Leo Visser" userId="f6ae024c-8ea1-45d8-b43d-d61d5e71de4d" providerId="ADAL" clId="{751CA6CD-B318-4880-8B63-501E11AFD78D}" dt="2022-11-20T23:07:13.561" v="2012" actId="20577"/>
          <ac:spMkLst>
            <pc:docMk/>
            <pc:sldMk cId="3502431478" sldId="389"/>
            <ac:spMk id="2" creationId="{87C7B4AC-B46B-6344-9E6E-F445A7BC4B5D}"/>
          </ac:spMkLst>
        </pc:spChg>
        <pc:spChg chg="mod">
          <ac:chgData name="Leo Visser" userId="f6ae024c-8ea1-45d8-b43d-d61d5e71de4d" providerId="ADAL" clId="{751CA6CD-B318-4880-8B63-501E11AFD78D}" dt="2022-11-20T23:07:21.007" v="2042" actId="20577"/>
          <ac:spMkLst>
            <pc:docMk/>
            <pc:sldMk cId="3502431478" sldId="389"/>
            <ac:spMk id="4" creationId="{426AB321-8213-0248-803D-65205252BA98}"/>
          </ac:spMkLst>
        </pc:spChg>
      </pc:sldChg>
      <pc:sldChg chg="modSp add mod">
        <pc:chgData name="Leo Visser" userId="f6ae024c-8ea1-45d8-b43d-d61d5e71de4d" providerId="ADAL" clId="{751CA6CD-B318-4880-8B63-501E11AFD78D}" dt="2022-11-20T23:09:36.704" v="2209" actId="20577"/>
        <pc:sldMkLst>
          <pc:docMk/>
          <pc:sldMk cId="4215302623" sldId="390"/>
        </pc:sldMkLst>
        <pc:spChg chg="mod">
          <ac:chgData name="Leo Visser" userId="f6ae024c-8ea1-45d8-b43d-d61d5e71de4d" providerId="ADAL" clId="{751CA6CD-B318-4880-8B63-501E11AFD78D}" dt="2022-11-20T23:09:36.704" v="2209" actId="20577"/>
          <ac:spMkLst>
            <pc:docMk/>
            <pc:sldMk cId="4215302623" sldId="390"/>
            <ac:spMk id="6" creationId="{684472E7-6EA2-3E54-F311-9359D9CE9A39}"/>
          </ac:spMkLst>
        </pc:spChg>
        <pc:spChg chg="mod">
          <ac:chgData name="Leo Visser" userId="f6ae024c-8ea1-45d8-b43d-d61d5e71de4d" providerId="ADAL" clId="{751CA6CD-B318-4880-8B63-501E11AFD78D}" dt="2022-11-20T23:08:08.507" v="2061" actId="20577"/>
          <ac:spMkLst>
            <pc:docMk/>
            <pc:sldMk cId="4215302623" sldId="390"/>
            <ac:spMk id="19" creationId="{C6783763-B4D6-3710-1615-59206C7027C4}"/>
          </ac:spMkLst>
        </pc:spChg>
      </pc:sldChg>
      <pc:sldChg chg="addSp modSp add mod">
        <pc:chgData name="Leo Visser" userId="f6ae024c-8ea1-45d8-b43d-d61d5e71de4d" providerId="ADAL" clId="{751CA6CD-B318-4880-8B63-501E11AFD78D}" dt="2022-11-21T10:47:50.852" v="2481" actId="20577"/>
        <pc:sldMkLst>
          <pc:docMk/>
          <pc:sldMk cId="4060170607" sldId="391"/>
        </pc:sldMkLst>
        <pc:spChg chg="add mod">
          <ac:chgData name="Leo Visser" userId="f6ae024c-8ea1-45d8-b43d-d61d5e71de4d" providerId="ADAL" clId="{751CA6CD-B318-4880-8B63-501E11AFD78D}" dt="2022-11-20T23:13:12.229" v="2382" actId="1037"/>
          <ac:spMkLst>
            <pc:docMk/>
            <pc:sldMk cId="4060170607" sldId="391"/>
            <ac:spMk id="3" creationId="{A3495775-6674-1ED1-5FCE-5519E2F2468D}"/>
          </ac:spMkLst>
        </pc:spChg>
        <pc:spChg chg="mod">
          <ac:chgData name="Leo Visser" userId="f6ae024c-8ea1-45d8-b43d-d61d5e71de4d" providerId="ADAL" clId="{751CA6CD-B318-4880-8B63-501E11AFD78D}" dt="2022-11-21T10:47:50.852" v="2481" actId="20577"/>
          <ac:spMkLst>
            <pc:docMk/>
            <pc:sldMk cId="4060170607" sldId="391"/>
            <ac:spMk id="6" creationId="{684472E7-6EA2-3E54-F311-9359D9CE9A39}"/>
          </ac:spMkLst>
        </pc:spChg>
        <pc:spChg chg="mod">
          <ac:chgData name="Leo Visser" userId="f6ae024c-8ea1-45d8-b43d-d61d5e71de4d" providerId="ADAL" clId="{751CA6CD-B318-4880-8B63-501E11AFD78D}" dt="2022-11-20T23:10:54.679" v="2223" actId="20577"/>
          <ac:spMkLst>
            <pc:docMk/>
            <pc:sldMk cId="4060170607" sldId="391"/>
            <ac:spMk id="19" creationId="{C6783763-B4D6-3710-1615-59206C7027C4}"/>
          </ac:spMkLst>
        </pc:spChg>
      </pc:sldChg>
      <pc:sldMasterChg chg="delSldLayout">
        <pc:chgData name="Leo Visser" userId="f6ae024c-8ea1-45d8-b43d-d61d5e71de4d" providerId="ADAL" clId="{751CA6CD-B318-4880-8B63-501E11AFD78D}" dt="2022-11-20T22:36:09.406" v="1218" actId="47"/>
        <pc:sldMasterMkLst>
          <pc:docMk/>
          <pc:sldMasterMk cId="4114369423" sldId="2147483660"/>
        </pc:sldMasterMkLst>
        <pc:sldLayoutChg chg="del">
          <pc:chgData name="Leo Visser" userId="f6ae024c-8ea1-45d8-b43d-d61d5e71de4d" providerId="ADAL" clId="{751CA6CD-B318-4880-8B63-501E11AFD78D}" dt="2022-11-20T22:36:09.406" v="1218" actId="47"/>
          <pc:sldLayoutMkLst>
            <pc:docMk/>
            <pc:sldMasterMk cId="4114369423" sldId="2147483660"/>
            <pc:sldLayoutMk cId="3071121007" sldId="2147483703"/>
          </pc:sldLayoutMkLst>
        </pc:sldLayoutChg>
      </pc:sldMasterChg>
    </pc:docChg>
  </pc:docChgLst>
  <pc:docChgLst>
    <pc:chgData name="Leo Visser" userId="f6ae024c-8ea1-45d8-b43d-d61d5e71de4d" providerId="ADAL" clId="{824A88D2-B959-45B5-BCA0-9826407DDD5A}"/>
    <pc:docChg chg="undo redo custSel addSld delSld modSld sldOrd addSection modSection">
      <pc:chgData name="Leo Visser" userId="f6ae024c-8ea1-45d8-b43d-d61d5e71de4d" providerId="ADAL" clId="{824A88D2-B959-45B5-BCA0-9826407DDD5A}" dt="2022-11-19T11:48:59.302" v="2373" actId="20577"/>
      <pc:docMkLst>
        <pc:docMk/>
      </pc:docMkLst>
      <pc:sldChg chg="add del">
        <pc:chgData name="Leo Visser" userId="f6ae024c-8ea1-45d8-b43d-d61d5e71de4d" providerId="ADAL" clId="{824A88D2-B959-45B5-BCA0-9826407DDD5A}" dt="2022-11-19T11:45:53.804" v="2302" actId="47"/>
        <pc:sldMkLst>
          <pc:docMk/>
          <pc:sldMk cId="2682566548" sldId="265"/>
        </pc:sldMkLst>
      </pc:sldChg>
      <pc:sldChg chg="modSp mod">
        <pc:chgData name="Leo Visser" userId="f6ae024c-8ea1-45d8-b43d-d61d5e71de4d" providerId="ADAL" clId="{824A88D2-B959-45B5-BCA0-9826407DDD5A}" dt="2022-11-18T13:48:33.128" v="1877" actId="1076"/>
        <pc:sldMkLst>
          <pc:docMk/>
          <pc:sldMk cId="3771440669" sldId="310"/>
        </pc:sldMkLst>
        <pc:spChg chg="mod">
          <ac:chgData name="Leo Visser" userId="f6ae024c-8ea1-45d8-b43d-d61d5e71de4d" providerId="ADAL" clId="{824A88D2-B959-45B5-BCA0-9826407DDD5A}" dt="2022-11-18T13:48:33.128" v="1877" actId="1076"/>
          <ac:spMkLst>
            <pc:docMk/>
            <pc:sldMk cId="3771440669" sldId="310"/>
            <ac:spMk id="3" creationId="{44D9A864-3D84-D542-A82E-57721CE359F8}"/>
          </ac:spMkLst>
        </pc:spChg>
      </pc:sldChg>
      <pc:sldChg chg="modSp mod">
        <pc:chgData name="Leo Visser" userId="f6ae024c-8ea1-45d8-b43d-d61d5e71de4d" providerId="ADAL" clId="{824A88D2-B959-45B5-BCA0-9826407DDD5A}" dt="2022-11-18T13:48:52.041" v="1879" actId="14100"/>
        <pc:sldMkLst>
          <pc:docMk/>
          <pc:sldMk cId="483374686" sldId="311"/>
        </pc:sldMkLst>
        <pc:spChg chg="mod">
          <ac:chgData name="Leo Visser" userId="f6ae024c-8ea1-45d8-b43d-d61d5e71de4d" providerId="ADAL" clId="{824A88D2-B959-45B5-BCA0-9826407DDD5A}" dt="2022-11-14T13:05:44.267" v="7" actId="20577"/>
          <ac:spMkLst>
            <pc:docMk/>
            <pc:sldMk cId="483374686" sldId="311"/>
            <ac:spMk id="4" creationId="{88404307-EDE5-324F-A62F-355094CDC392}"/>
          </ac:spMkLst>
        </pc:spChg>
        <pc:spChg chg="mod">
          <ac:chgData name="Leo Visser" userId="f6ae024c-8ea1-45d8-b43d-d61d5e71de4d" providerId="ADAL" clId="{824A88D2-B959-45B5-BCA0-9826407DDD5A}" dt="2022-11-18T13:48:52.041" v="1879" actId="14100"/>
          <ac:spMkLst>
            <pc:docMk/>
            <pc:sldMk cId="483374686" sldId="311"/>
            <ac:spMk id="8" creationId="{0325A926-A7DF-410C-8C89-13F65BBA983D}"/>
          </ac:spMkLst>
        </pc:spChg>
      </pc:sldChg>
      <pc:sldChg chg="modSp mod ord">
        <pc:chgData name="Leo Visser" userId="f6ae024c-8ea1-45d8-b43d-d61d5e71de4d" providerId="ADAL" clId="{824A88D2-B959-45B5-BCA0-9826407DDD5A}" dt="2022-11-14T13:36:01.073" v="150"/>
        <pc:sldMkLst>
          <pc:docMk/>
          <pc:sldMk cId="1807606443" sldId="312"/>
        </pc:sldMkLst>
        <pc:spChg chg="mod">
          <ac:chgData name="Leo Visser" userId="f6ae024c-8ea1-45d8-b43d-d61d5e71de4d" providerId="ADAL" clId="{824A88D2-B959-45B5-BCA0-9826407DDD5A}" dt="2022-11-14T13:29:26.844" v="76" actId="21"/>
          <ac:spMkLst>
            <pc:docMk/>
            <pc:sldMk cId="1807606443" sldId="312"/>
            <ac:spMk id="2" creationId="{87C7B4AC-B46B-6344-9E6E-F445A7BC4B5D}"/>
          </ac:spMkLst>
        </pc:spChg>
        <pc:spChg chg="mod">
          <ac:chgData name="Leo Visser" userId="f6ae024c-8ea1-45d8-b43d-d61d5e71de4d" providerId="ADAL" clId="{824A88D2-B959-45B5-BCA0-9826407DDD5A}" dt="2022-11-14T13:29:32.502" v="79" actId="5793"/>
          <ac:spMkLst>
            <pc:docMk/>
            <pc:sldMk cId="1807606443" sldId="312"/>
            <ac:spMk id="4" creationId="{426AB321-8213-0248-803D-65205252BA98}"/>
          </ac:spMkLst>
        </pc:spChg>
      </pc:sldChg>
      <pc:sldChg chg="modSp mod">
        <pc:chgData name="Leo Visser" userId="f6ae024c-8ea1-45d8-b43d-d61d5e71de4d" providerId="ADAL" clId="{824A88D2-B959-45B5-BCA0-9826407DDD5A}" dt="2022-11-19T07:44:59.668" v="2169" actId="1038"/>
        <pc:sldMkLst>
          <pc:docMk/>
          <pc:sldMk cId="671882315" sldId="313"/>
        </pc:sldMkLst>
        <pc:spChg chg="mod">
          <ac:chgData name="Leo Visser" userId="f6ae024c-8ea1-45d8-b43d-d61d5e71de4d" providerId="ADAL" clId="{824A88D2-B959-45B5-BCA0-9826407DDD5A}" dt="2022-11-19T07:44:41.413" v="2050" actId="255"/>
          <ac:spMkLst>
            <pc:docMk/>
            <pc:sldMk cId="671882315" sldId="313"/>
            <ac:spMk id="3" creationId="{44D9A864-3D84-D542-A82E-57721CE359F8}"/>
          </ac:spMkLst>
        </pc:spChg>
        <pc:grpChg chg="mod">
          <ac:chgData name="Leo Visser" userId="f6ae024c-8ea1-45d8-b43d-d61d5e71de4d" providerId="ADAL" clId="{824A88D2-B959-45B5-BCA0-9826407DDD5A}" dt="2022-11-19T07:44:52.510" v="2110" actId="1038"/>
          <ac:grpSpMkLst>
            <pc:docMk/>
            <pc:sldMk cId="671882315" sldId="313"/>
            <ac:grpSpMk id="13" creationId="{82AEE0B7-1842-4C7B-8C08-D166157DA035}"/>
          </ac:grpSpMkLst>
        </pc:grpChg>
        <pc:grpChg chg="mod">
          <ac:chgData name="Leo Visser" userId="f6ae024c-8ea1-45d8-b43d-d61d5e71de4d" providerId="ADAL" clId="{824A88D2-B959-45B5-BCA0-9826407DDD5A}" dt="2022-11-19T07:44:59.668" v="2169" actId="1038"/>
          <ac:grpSpMkLst>
            <pc:docMk/>
            <pc:sldMk cId="671882315" sldId="313"/>
            <ac:grpSpMk id="21" creationId="{70F3502E-FCD4-49FC-A7D9-AE2520EC73C1}"/>
          </ac:grpSpMkLst>
        </pc:grpChg>
        <pc:picChg chg="mod">
          <ac:chgData name="Leo Visser" userId="f6ae024c-8ea1-45d8-b43d-d61d5e71de4d" providerId="ADAL" clId="{824A88D2-B959-45B5-BCA0-9826407DDD5A}" dt="2022-11-19T07:44:52.510" v="2110" actId="1038"/>
          <ac:picMkLst>
            <pc:docMk/>
            <pc:sldMk cId="671882315" sldId="313"/>
            <ac:picMk id="7" creationId="{15D572B0-341D-4F53-B139-AD778FD33516}"/>
          </ac:picMkLst>
        </pc:picChg>
        <pc:picChg chg="mod">
          <ac:chgData name="Leo Visser" userId="f6ae024c-8ea1-45d8-b43d-d61d5e71de4d" providerId="ADAL" clId="{824A88D2-B959-45B5-BCA0-9826407DDD5A}" dt="2022-11-19T07:44:59.668" v="2169" actId="1038"/>
          <ac:picMkLst>
            <pc:docMk/>
            <pc:sldMk cId="671882315" sldId="313"/>
            <ac:picMk id="17" creationId="{BA448F22-3603-46EB-90E2-5626362E1B75}"/>
          </ac:picMkLst>
        </pc:picChg>
        <pc:picChg chg="mod">
          <ac:chgData name="Leo Visser" userId="f6ae024c-8ea1-45d8-b43d-d61d5e71de4d" providerId="ADAL" clId="{824A88D2-B959-45B5-BCA0-9826407DDD5A}" dt="2022-11-19T07:44:59.668" v="2169" actId="1038"/>
          <ac:picMkLst>
            <pc:docMk/>
            <pc:sldMk cId="671882315" sldId="313"/>
            <ac:picMk id="18" creationId="{57E39929-B721-4AB6-8084-48271EFAA54E}"/>
          </ac:picMkLst>
        </pc:picChg>
        <pc:picChg chg="mod">
          <ac:chgData name="Leo Visser" userId="f6ae024c-8ea1-45d8-b43d-d61d5e71de4d" providerId="ADAL" clId="{824A88D2-B959-45B5-BCA0-9826407DDD5A}" dt="2022-11-19T07:44:52.510" v="2110" actId="1038"/>
          <ac:picMkLst>
            <pc:docMk/>
            <pc:sldMk cId="671882315" sldId="313"/>
            <ac:picMk id="1026" creationId="{001D624E-42D8-473A-B631-86FAA9D9E600}"/>
          </ac:picMkLst>
        </pc:picChg>
        <pc:picChg chg="mod">
          <ac:chgData name="Leo Visser" userId="f6ae024c-8ea1-45d8-b43d-d61d5e71de4d" providerId="ADAL" clId="{824A88D2-B959-45B5-BCA0-9826407DDD5A}" dt="2022-11-19T07:44:52.510" v="2110" actId="1038"/>
          <ac:picMkLst>
            <pc:docMk/>
            <pc:sldMk cId="671882315" sldId="313"/>
            <ac:picMk id="1028" creationId="{79115F57-0BB4-407D-9B02-649ED8ED9AB2}"/>
          </ac:picMkLst>
        </pc:picChg>
        <pc:picChg chg="mod">
          <ac:chgData name="Leo Visser" userId="f6ae024c-8ea1-45d8-b43d-d61d5e71de4d" providerId="ADAL" clId="{824A88D2-B959-45B5-BCA0-9826407DDD5A}" dt="2022-11-19T07:44:59.668" v="2169" actId="1038"/>
          <ac:picMkLst>
            <pc:docMk/>
            <pc:sldMk cId="671882315" sldId="313"/>
            <ac:picMk id="1030" creationId="{DFD293AB-8C80-4510-AAD8-11A49C7AACCA}"/>
          </ac:picMkLst>
        </pc:picChg>
        <pc:cxnChg chg="mod">
          <ac:chgData name="Leo Visser" userId="f6ae024c-8ea1-45d8-b43d-d61d5e71de4d" providerId="ADAL" clId="{824A88D2-B959-45B5-BCA0-9826407DDD5A}" dt="2022-11-19T07:44:52.510" v="2110" actId="1038"/>
          <ac:cxnSpMkLst>
            <pc:docMk/>
            <pc:sldMk cId="671882315" sldId="313"/>
            <ac:cxnSpMk id="8" creationId="{B6544E77-4FE8-467B-A0AE-1EA4D07F47B4}"/>
          </ac:cxnSpMkLst>
        </pc:cxnChg>
        <pc:cxnChg chg="mod">
          <ac:chgData name="Leo Visser" userId="f6ae024c-8ea1-45d8-b43d-d61d5e71de4d" providerId="ADAL" clId="{824A88D2-B959-45B5-BCA0-9826407DDD5A}" dt="2022-11-19T07:44:52.510" v="2110" actId="1038"/>
          <ac:cxnSpMkLst>
            <pc:docMk/>
            <pc:sldMk cId="671882315" sldId="313"/>
            <ac:cxnSpMk id="14" creationId="{1F3286C2-10E2-4F69-A188-A888805A4059}"/>
          </ac:cxnSpMkLst>
        </pc:cxnChg>
        <pc:cxnChg chg="mod">
          <ac:chgData name="Leo Visser" userId="f6ae024c-8ea1-45d8-b43d-d61d5e71de4d" providerId="ADAL" clId="{824A88D2-B959-45B5-BCA0-9826407DDD5A}" dt="2022-11-19T07:44:59.668" v="2169" actId="1038"/>
          <ac:cxnSpMkLst>
            <pc:docMk/>
            <pc:sldMk cId="671882315" sldId="313"/>
            <ac:cxnSpMk id="20" creationId="{548D8242-601D-46FB-B730-5CFFA065686E}"/>
          </ac:cxnSpMkLst>
        </pc:cxnChg>
        <pc:cxnChg chg="mod">
          <ac:chgData name="Leo Visser" userId="f6ae024c-8ea1-45d8-b43d-d61d5e71de4d" providerId="ADAL" clId="{824A88D2-B959-45B5-BCA0-9826407DDD5A}" dt="2022-11-19T07:44:59.668" v="2169" actId="1038"/>
          <ac:cxnSpMkLst>
            <pc:docMk/>
            <pc:sldMk cId="671882315" sldId="313"/>
            <ac:cxnSpMk id="22" creationId="{D0C8BF7F-237D-4A63-97A3-E914C8BFA53F}"/>
          </ac:cxnSpMkLst>
        </pc:cxnChg>
      </pc:sldChg>
      <pc:sldChg chg="modSp mod">
        <pc:chgData name="Leo Visser" userId="f6ae024c-8ea1-45d8-b43d-d61d5e71de4d" providerId="ADAL" clId="{824A88D2-B959-45B5-BCA0-9826407DDD5A}" dt="2022-11-19T07:45:19.058" v="2172" actId="20577"/>
        <pc:sldMkLst>
          <pc:docMk/>
          <pc:sldMk cId="2733885063" sldId="314"/>
        </pc:sldMkLst>
        <pc:spChg chg="mod">
          <ac:chgData name="Leo Visser" userId="f6ae024c-8ea1-45d8-b43d-d61d5e71de4d" providerId="ADAL" clId="{824A88D2-B959-45B5-BCA0-9826407DDD5A}" dt="2022-11-19T07:45:19.058" v="2172" actId="20577"/>
          <ac:spMkLst>
            <pc:docMk/>
            <pc:sldMk cId="2733885063" sldId="314"/>
            <ac:spMk id="3" creationId="{44D9A864-3D84-D542-A82E-57721CE359F8}"/>
          </ac:spMkLst>
        </pc:spChg>
      </pc:sldChg>
      <pc:sldChg chg="addSp delSp modSp mod">
        <pc:chgData name="Leo Visser" userId="f6ae024c-8ea1-45d8-b43d-d61d5e71de4d" providerId="ADAL" clId="{824A88D2-B959-45B5-BCA0-9826407DDD5A}" dt="2022-11-19T07:47:53.456" v="2226" actId="27636"/>
        <pc:sldMkLst>
          <pc:docMk/>
          <pc:sldMk cId="3682745320" sldId="315"/>
        </pc:sldMkLst>
        <pc:spChg chg="del mod">
          <ac:chgData name="Leo Visser" userId="f6ae024c-8ea1-45d8-b43d-d61d5e71de4d" providerId="ADAL" clId="{824A88D2-B959-45B5-BCA0-9826407DDD5A}" dt="2022-11-19T07:47:17.940" v="2187" actId="478"/>
          <ac:spMkLst>
            <pc:docMk/>
            <pc:sldMk cId="3682745320" sldId="315"/>
            <ac:spMk id="3" creationId="{44D9A864-3D84-D542-A82E-57721CE359F8}"/>
          </ac:spMkLst>
        </pc:spChg>
        <pc:spChg chg="mod">
          <ac:chgData name="Leo Visser" userId="f6ae024c-8ea1-45d8-b43d-d61d5e71de4d" providerId="ADAL" clId="{824A88D2-B959-45B5-BCA0-9826407DDD5A}" dt="2022-11-19T07:47:53.456" v="2226" actId="27636"/>
          <ac:spMkLst>
            <pc:docMk/>
            <pc:sldMk cId="3682745320" sldId="315"/>
            <ac:spMk id="4" creationId="{88404307-EDE5-324F-A62F-355094CDC392}"/>
          </ac:spMkLst>
        </pc:spChg>
        <pc:spChg chg="del">
          <ac:chgData name="Leo Visser" userId="f6ae024c-8ea1-45d8-b43d-d61d5e71de4d" providerId="ADAL" clId="{824A88D2-B959-45B5-BCA0-9826407DDD5A}" dt="2022-11-14T13:43:10.783" v="672" actId="478"/>
          <ac:spMkLst>
            <pc:docMk/>
            <pc:sldMk cId="3682745320" sldId="315"/>
            <ac:spMk id="25" creationId="{CBEE1E46-9EAB-4637-BB46-6F9A6D2D2EE6}"/>
          </ac:spMkLst>
        </pc:spChg>
        <pc:spChg chg="add mod">
          <ac:chgData name="Leo Visser" userId="f6ae024c-8ea1-45d8-b43d-d61d5e71de4d" providerId="ADAL" clId="{824A88D2-B959-45B5-BCA0-9826407DDD5A}" dt="2022-11-19T07:47:36.694" v="2190" actId="1076"/>
          <ac:spMkLst>
            <pc:docMk/>
            <pc:sldMk cId="3682745320" sldId="315"/>
            <ac:spMk id="37" creationId="{F8946105-A034-ECFA-D25E-C43C1B524D3F}"/>
          </ac:spMkLst>
        </pc:spChg>
        <pc:spChg chg="add mod">
          <ac:chgData name="Leo Visser" userId="f6ae024c-8ea1-45d8-b43d-d61d5e71de4d" providerId="ADAL" clId="{824A88D2-B959-45B5-BCA0-9826407DDD5A}" dt="2022-11-19T07:47:36.694" v="2190" actId="1076"/>
          <ac:spMkLst>
            <pc:docMk/>
            <pc:sldMk cId="3682745320" sldId="315"/>
            <ac:spMk id="38" creationId="{0EC6B1BD-4815-F351-AE37-AFF06C3F1536}"/>
          </ac:spMkLst>
        </pc:spChg>
        <pc:grpChg chg="mod">
          <ac:chgData name="Leo Visser" userId="f6ae024c-8ea1-45d8-b43d-d61d5e71de4d" providerId="ADAL" clId="{824A88D2-B959-45B5-BCA0-9826407DDD5A}" dt="2022-11-19T07:47:36.694" v="2190" actId="1076"/>
          <ac:grpSpMkLst>
            <pc:docMk/>
            <pc:sldMk cId="3682745320" sldId="315"/>
            <ac:grpSpMk id="14" creationId="{943A02BD-E99D-4167-B58A-F1450F0C39E8}"/>
          </ac:grpSpMkLst>
        </pc:grpChg>
        <pc:grpChg chg="mod">
          <ac:chgData name="Leo Visser" userId="f6ae024c-8ea1-45d8-b43d-d61d5e71de4d" providerId="ADAL" clId="{824A88D2-B959-45B5-BCA0-9826407DDD5A}" dt="2022-11-19T07:47:42.120" v="2191" actId="1076"/>
          <ac:grpSpMkLst>
            <pc:docMk/>
            <pc:sldMk cId="3682745320" sldId="315"/>
            <ac:grpSpMk id="26" creationId="{7B36EF86-C1AF-4E77-9BFC-3D97806765B9}"/>
          </ac:grpSpMkLst>
        </pc:grpChg>
        <pc:picChg chg="mod">
          <ac:chgData name="Leo Visser" userId="f6ae024c-8ea1-45d8-b43d-d61d5e71de4d" providerId="ADAL" clId="{824A88D2-B959-45B5-BCA0-9826407DDD5A}" dt="2022-11-19T07:47:36.694" v="2190" actId="1076"/>
          <ac:picMkLst>
            <pc:docMk/>
            <pc:sldMk cId="3682745320" sldId="315"/>
            <ac:picMk id="18" creationId="{7723B134-7BB1-4781-959D-7E8A5260FE94}"/>
          </ac:picMkLst>
        </pc:picChg>
        <pc:picChg chg="mod">
          <ac:chgData name="Leo Visser" userId="f6ae024c-8ea1-45d8-b43d-d61d5e71de4d" providerId="ADAL" clId="{824A88D2-B959-45B5-BCA0-9826407DDD5A}" dt="2022-11-19T07:47:36.694" v="2190" actId="1076"/>
          <ac:picMkLst>
            <pc:docMk/>
            <pc:sldMk cId="3682745320" sldId="315"/>
            <ac:picMk id="19" creationId="{702C2A57-8A73-445C-845D-FC98EF565815}"/>
          </ac:picMkLst>
        </pc:picChg>
        <pc:picChg chg="mod">
          <ac:chgData name="Leo Visser" userId="f6ae024c-8ea1-45d8-b43d-d61d5e71de4d" providerId="ADAL" clId="{824A88D2-B959-45B5-BCA0-9826407DDD5A}" dt="2022-11-19T07:47:36.694" v="2190" actId="1076"/>
          <ac:picMkLst>
            <pc:docMk/>
            <pc:sldMk cId="3682745320" sldId="315"/>
            <ac:picMk id="20" creationId="{416541AA-A946-4512-86EC-CEE4F946060B}"/>
          </ac:picMkLst>
        </pc:picChg>
        <pc:picChg chg="mod">
          <ac:chgData name="Leo Visser" userId="f6ae024c-8ea1-45d8-b43d-d61d5e71de4d" providerId="ADAL" clId="{824A88D2-B959-45B5-BCA0-9826407DDD5A}" dt="2022-11-19T07:47:36.694" v="2190" actId="1076"/>
          <ac:picMkLst>
            <pc:docMk/>
            <pc:sldMk cId="3682745320" sldId="315"/>
            <ac:picMk id="23" creationId="{289D0E26-2F69-4E61-A5C5-1FBF99F6D023}"/>
          </ac:picMkLst>
        </pc:picChg>
        <pc:picChg chg="mod">
          <ac:chgData name="Leo Visser" userId="f6ae024c-8ea1-45d8-b43d-d61d5e71de4d" providerId="ADAL" clId="{824A88D2-B959-45B5-BCA0-9826407DDD5A}" dt="2022-11-19T07:47:42.120" v="2191" actId="1076"/>
          <ac:picMkLst>
            <pc:docMk/>
            <pc:sldMk cId="3682745320" sldId="315"/>
            <ac:picMk id="27" creationId="{EC9D5DBB-8B99-414C-8292-32FC9C47BD0B}"/>
          </ac:picMkLst>
        </pc:picChg>
        <pc:picChg chg="mod">
          <ac:chgData name="Leo Visser" userId="f6ae024c-8ea1-45d8-b43d-d61d5e71de4d" providerId="ADAL" clId="{824A88D2-B959-45B5-BCA0-9826407DDD5A}" dt="2022-11-19T07:47:42.120" v="2191" actId="1076"/>
          <ac:picMkLst>
            <pc:docMk/>
            <pc:sldMk cId="3682745320" sldId="315"/>
            <ac:picMk id="28" creationId="{9FD09DDD-727E-4897-83CF-5E429316F55A}"/>
          </ac:picMkLst>
        </pc:picChg>
        <pc:picChg chg="mod">
          <ac:chgData name="Leo Visser" userId="f6ae024c-8ea1-45d8-b43d-d61d5e71de4d" providerId="ADAL" clId="{824A88D2-B959-45B5-BCA0-9826407DDD5A}" dt="2022-11-19T07:47:42.120" v="2191" actId="1076"/>
          <ac:picMkLst>
            <pc:docMk/>
            <pc:sldMk cId="3682745320" sldId="315"/>
            <ac:picMk id="29" creationId="{D97414AC-90A4-4D82-B310-24A226D241FB}"/>
          </ac:picMkLst>
        </pc:picChg>
        <pc:picChg chg="mod">
          <ac:chgData name="Leo Visser" userId="f6ae024c-8ea1-45d8-b43d-d61d5e71de4d" providerId="ADAL" clId="{824A88D2-B959-45B5-BCA0-9826407DDD5A}" dt="2022-11-19T07:47:42.120" v="2191" actId="1076"/>
          <ac:picMkLst>
            <pc:docMk/>
            <pc:sldMk cId="3682745320" sldId="315"/>
            <ac:picMk id="32" creationId="{0E7C23B2-2F42-4343-804B-6C7FBCE98DF7}"/>
          </ac:picMkLst>
        </pc:picChg>
        <pc:picChg chg="mod">
          <ac:chgData name="Leo Visser" userId="f6ae024c-8ea1-45d8-b43d-d61d5e71de4d" providerId="ADAL" clId="{824A88D2-B959-45B5-BCA0-9826407DDD5A}" dt="2022-11-19T07:47:42.120" v="2191" actId="1076"/>
          <ac:picMkLst>
            <pc:docMk/>
            <pc:sldMk cId="3682745320" sldId="315"/>
            <ac:picMk id="3074" creationId="{45468DE6-A619-48DB-9353-2884C1CE7887}"/>
          </ac:picMkLst>
        </pc:picChg>
        <pc:cxnChg chg="add del mod">
          <ac:chgData name="Leo Visser" userId="f6ae024c-8ea1-45d8-b43d-d61d5e71de4d" providerId="ADAL" clId="{824A88D2-B959-45B5-BCA0-9826407DDD5A}" dt="2022-11-14T13:46:27.442" v="743"/>
          <ac:cxnSpMkLst>
            <pc:docMk/>
            <pc:sldMk cId="3682745320" sldId="315"/>
            <ac:cxnSpMk id="5" creationId="{ACA4A90A-B852-298E-7933-E3E1C29D13CD}"/>
          </ac:cxnSpMkLst>
        </pc:cxnChg>
        <pc:cxnChg chg="add mod">
          <ac:chgData name="Leo Visser" userId="f6ae024c-8ea1-45d8-b43d-d61d5e71de4d" providerId="ADAL" clId="{824A88D2-B959-45B5-BCA0-9826407DDD5A}" dt="2022-11-19T07:47:36.694" v="2190" actId="1076"/>
          <ac:cxnSpMkLst>
            <pc:docMk/>
            <pc:sldMk cId="3682745320" sldId="315"/>
            <ac:cxnSpMk id="17" creationId="{100B85E6-815B-FCA0-008C-B8FD328917F1}"/>
          </ac:cxnSpMkLst>
        </pc:cxnChg>
        <pc:cxnChg chg="mod">
          <ac:chgData name="Leo Visser" userId="f6ae024c-8ea1-45d8-b43d-d61d5e71de4d" providerId="ADAL" clId="{824A88D2-B959-45B5-BCA0-9826407DDD5A}" dt="2022-11-19T07:47:36.694" v="2190" actId="1076"/>
          <ac:cxnSpMkLst>
            <pc:docMk/>
            <pc:sldMk cId="3682745320" sldId="315"/>
            <ac:cxnSpMk id="21" creationId="{AFCCE400-DDB3-46E2-9362-95ED6E5196F3}"/>
          </ac:cxnSpMkLst>
        </pc:cxnChg>
        <pc:cxnChg chg="mod">
          <ac:chgData name="Leo Visser" userId="f6ae024c-8ea1-45d8-b43d-d61d5e71de4d" providerId="ADAL" clId="{824A88D2-B959-45B5-BCA0-9826407DDD5A}" dt="2022-11-19T07:47:36.694" v="2190" actId="1076"/>
          <ac:cxnSpMkLst>
            <pc:docMk/>
            <pc:sldMk cId="3682745320" sldId="315"/>
            <ac:cxnSpMk id="22" creationId="{F4DD18D7-7D33-4CBD-8069-11D4B29B7AAE}"/>
          </ac:cxnSpMkLst>
        </pc:cxnChg>
        <pc:cxnChg chg="mod">
          <ac:chgData name="Leo Visser" userId="f6ae024c-8ea1-45d8-b43d-d61d5e71de4d" providerId="ADAL" clId="{824A88D2-B959-45B5-BCA0-9826407DDD5A}" dt="2022-11-19T07:47:36.694" v="2190" actId="1076"/>
          <ac:cxnSpMkLst>
            <pc:docMk/>
            <pc:sldMk cId="3682745320" sldId="315"/>
            <ac:cxnSpMk id="24" creationId="{12744502-7AA1-4B96-BCBD-F81AB0C5CE05}"/>
          </ac:cxnSpMkLst>
        </pc:cxnChg>
        <pc:cxnChg chg="mod">
          <ac:chgData name="Leo Visser" userId="f6ae024c-8ea1-45d8-b43d-d61d5e71de4d" providerId="ADAL" clId="{824A88D2-B959-45B5-BCA0-9826407DDD5A}" dt="2022-11-19T07:47:42.120" v="2191" actId="1076"/>
          <ac:cxnSpMkLst>
            <pc:docMk/>
            <pc:sldMk cId="3682745320" sldId="315"/>
            <ac:cxnSpMk id="30" creationId="{BE62CF7D-7440-4314-BCD4-79E18F38259E}"/>
          </ac:cxnSpMkLst>
        </pc:cxnChg>
        <pc:cxnChg chg="mod">
          <ac:chgData name="Leo Visser" userId="f6ae024c-8ea1-45d8-b43d-d61d5e71de4d" providerId="ADAL" clId="{824A88D2-B959-45B5-BCA0-9826407DDD5A}" dt="2022-11-19T07:47:42.120" v="2191" actId="1076"/>
          <ac:cxnSpMkLst>
            <pc:docMk/>
            <pc:sldMk cId="3682745320" sldId="315"/>
            <ac:cxnSpMk id="31" creationId="{67DD2E76-90C0-4540-908F-B9BA36ABACD7}"/>
          </ac:cxnSpMkLst>
        </pc:cxnChg>
        <pc:cxnChg chg="mod">
          <ac:chgData name="Leo Visser" userId="f6ae024c-8ea1-45d8-b43d-d61d5e71de4d" providerId="ADAL" clId="{824A88D2-B959-45B5-BCA0-9826407DDD5A}" dt="2022-11-19T07:47:42.120" v="2191" actId="1076"/>
          <ac:cxnSpMkLst>
            <pc:docMk/>
            <pc:sldMk cId="3682745320" sldId="315"/>
            <ac:cxnSpMk id="34" creationId="{EF3F2AD0-1740-4B90-A0CB-EBD795D31144}"/>
          </ac:cxnSpMkLst>
        </pc:cxnChg>
        <pc:cxnChg chg="mod">
          <ac:chgData name="Leo Visser" userId="f6ae024c-8ea1-45d8-b43d-d61d5e71de4d" providerId="ADAL" clId="{824A88D2-B959-45B5-BCA0-9826407DDD5A}" dt="2022-11-19T07:47:42.120" v="2191" actId="1076"/>
          <ac:cxnSpMkLst>
            <pc:docMk/>
            <pc:sldMk cId="3682745320" sldId="315"/>
            <ac:cxnSpMk id="39" creationId="{A98D72DF-8FE2-439A-A56E-BC9D619EFA13}"/>
          </ac:cxnSpMkLst>
        </pc:cxnChg>
      </pc:sldChg>
      <pc:sldChg chg="modSp mod">
        <pc:chgData name="Leo Visser" userId="f6ae024c-8ea1-45d8-b43d-d61d5e71de4d" providerId="ADAL" clId="{824A88D2-B959-45B5-BCA0-9826407DDD5A}" dt="2022-11-19T07:46:58.993" v="2185" actId="14100"/>
        <pc:sldMkLst>
          <pc:docMk/>
          <pc:sldMk cId="1140742233" sldId="316"/>
        </pc:sldMkLst>
        <pc:spChg chg="mod">
          <ac:chgData name="Leo Visser" userId="f6ae024c-8ea1-45d8-b43d-d61d5e71de4d" providerId="ADAL" clId="{824A88D2-B959-45B5-BCA0-9826407DDD5A}" dt="2022-11-19T07:46:50.691" v="2183" actId="20577"/>
          <ac:spMkLst>
            <pc:docMk/>
            <pc:sldMk cId="1140742233" sldId="316"/>
            <ac:spMk id="3" creationId="{44D9A864-3D84-D542-A82E-57721CE359F8}"/>
          </ac:spMkLst>
        </pc:spChg>
        <pc:picChg chg="mod">
          <ac:chgData name="Leo Visser" userId="f6ae024c-8ea1-45d8-b43d-d61d5e71de4d" providerId="ADAL" clId="{824A88D2-B959-45B5-BCA0-9826407DDD5A}" dt="2022-11-19T07:46:58.993" v="2185" actId="14100"/>
          <ac:picMkLst>
            <pc:docMk/>
            <pc:sldMk cId="1140742233" sldId="316"/>
            <ac:picMk id="10" creationId="{AA1F9FBA-2EEB-4904-9C48-1F65D2F9ECFC}"/>
          </ac:picMkLst>
        </pc:picChg>
      </pc:sldChg>
      <pc:sldChg chg="delSp modSp mod ord">
        <pc:chgData name="Leo Visser" userId="f6ae024c-8ea1-45d8-b43d-d61d5e71de4d" providerId="ADAL" clId="{824A88D2-B959-45B5-BCA0-9826407DDD5A}" dt="2022-11-19T07:46:03.002" v="2179" actId="1076"/>
        <pc:sldMkLst>
          <pc:docMk/>
          <pc:sldMk cId="582950823" sldId="317"/>
        </pc:sldMkLst>
        <pc:spChg chg="del mod">
          <ac:chgData name="Leo Visser" userId="f6ae024c-8ea1-45d8-b43d-d61d5e71de4d" providerId="ADAL" clId="{824A88D2-B959-45B5-BCA0-9826407DDD5A}" dt="2022-11-19T07:45:56.440" v="2178" actId="478"/>
          <ac:spMkLst>
            <pc:docMk/>
            <pc:sldMk cId="582950823" sldId="317"/>
            <ac:spMk id="3" creationId="{44D9A864-3D84-D542-A82E-57721CE359F8}"/>
          </ac:spMkLst>
        </pc:spChg>
        <pc:picChg chg="mod">
          <ac:chgData name="Leo Visser" userId="f6ae024c-8ea1-45d8-b43d-d61d5e71de4d" providerId="ADAL" clId="{824A88D2-B959-45B5-BCA0-9826407DDD5A}" dt="2022-11-19T07:46:03.002" v="2179" actId="1076"/>
          <ac:picMkLst>
            <pc:docMk/>
            <pc:sldMk cId="582950823" sldId="317"/>
            <ac:picMk id="6" creationId="{23920A52-13AF-43DC-A6A4-65157A446B5E}"/>
          </ac:picMkLst>
        </pc:picChg>
        <pc:picChg chg="mod">
          <ac:chgData name="Leo Visser" userId="f6ae024c-8ea1-45d8-b43d-d61d5e71de4d" providerId="ADAL" clId="{824A88D2-B959-45B5-BCA0-9826407DDD5A}" dt="2022-11-19T07:46:03.002" v="2179" actId="1076"/>
          <ac:picMkLst>
            <pc:docMk/>
            <pc:sldMk cId="582950823" sldId="317"/>
            <ac:picMk id="23" creationId="{CBA37C4F-8C8D-47EE-8638-8C07CD2DD6A9}"/>
          </ac:picMkLst>
        </pc:picChg>
        <pc:picChg chg="mod">
          <ac:chgData name="Leo Visser" userId="f6ae024c-8ea1-45d8-b43d-d61d5e71de4d" providerId="ADAL" clId="{824A88D2-B959-45B5-BCA0-9826407DDD5A}" dt="2022-11-19T07:46:03.002" v="2179" actId="1076"/>
          <ac:picMkLst>
            <pc:docMk/>
            <pc:sldMk cId="582950823" sldId="317"/>
            <ac:picMk id="25" creationId="{B2A22528-D096-46FD-976C-7425EFAAC597}"/>
          </ac:picMkLst>
        </pc:picChg>
        <pc:picChg chg="mod">
          <ac:chgData name="Leo Visser" userId="f6ae024c-8ea1-45d8-b43d-d61d5e71de4d" providerId="ADAL" clId="{824A88D2-B959-45B5-BCA0-9826407DDD5A}" dt="2022-11-19T07:46:03.002" v="2179" actId="1076"/>
          <ac:picMkLst>
            <pc:docMk/>
            <pc:sldMk cId="582950823" sldId="317"/>
            <ac:picMk id="1026" creationId="{001D624E-42D8-473A-B631-86FAA9D9E600}"/>
          </ac:picMkLst>
        </pc:picChg>
        <pc:cxnChg chg="mod">
          <ac:chgData name="Leo Visser" userId="f6ae024c-8ea1-45d8-b43d-d61d5e71de4d" providerId="ADAL" clId="{824A88D2-B959-45B5-BCA0-9826407DDD5A}" dt="2022-11-19T07:46:03.002" v="2179" actId="1076"/>
          <ac:cxnSpMkLst>
            <pc:docMk/>
            <pc:sldMk cId="582950823" sldId="317"/>
            <ac:cxnSpMk id="19" creationId="{23164294-42D1-4797-9240-B07B7C17426B}"/>
          </ac:cxnSpMkLst>
        </pc:cxnChg>
        <pc:cxnChg chg="mod">
          <ac:chgData name="Leo Visser" userId="f6ae024c-8ea1-45d8-b43d-d61d5e71de4d" providerId="ADAL" clId="{824A88D2-B959-45B5-BCA0-9826407DDD5A}" dt="2022-11-19T07:46:03.002" v="2179" actId="1076"/>
          <ac:cxnSpMkLst>
            <pc:docMk/>
            <pc:sldMk cId="582950823" sldId="317"/>
            <ac:cxnSpMk id="24" creationId="{3492C526-703A-47DA-85D8-E8726958731C}"/>
          </ac:cxnSpMkLst>
        </pc:cxnChg>
        <pc:cxnChg chg="mod">
          <ac:chgData name="Leo Visser" userId="f6ae024c-8ea1-45d8-b43d-d61d5e71de4d" providerId="ADAL" clId="{824A88D2-B959-45B5-BCA0-9826407DDD5A}" dt="2022-11-19T07:46:03.002" v="2179" actId="1076"/>
          <ac:cxnSpMkLst>
            <pc:docMk/>
            <pc:sldMk cId="582950823" sldId="317"/>
            <ac:cxnSpMk id="26" creationId="{7BCC67D6-F39B-42E1-B3ED-CA84D159861A}"/>
          </ac:cxnSpMkLst>
        </pc:cxnChg>
      </pc:sldChg>
      <pc:sldChg chg="delSp modSp mod">
        <pc:chgData name="Leo Visser" userId="f6ae024c-8ea1-45d8-b43d-d61d5e71de4d" providerId="ADAL" clId="{824A88D2-B959-45B5-BCA0-9826407DDD5A}" dt="2022-11-19T07:46:23.652" v="2182" actId="1076"/>
        <pc:sldMkLst>
          <pc:docMk/>
          <pc:sldMk cId="1118626188" sldId="318"/>
        </pc:sldMkLst>
        <pc:spChg chg="del mod">
          <ac:chgData name="Leo Visser" userId="f6ae024c-8ea1-45d8-b43d-d61d5e71de4d" providerId="ADAL" clId="{824A88D2-B959-45B5-BCA0-9826407DDD5A}" dt="2022-11-19T07:46:18.649" v="2181" actId="478"/>
          <ac:spMkLst>
            <pc:docMk/>
            <pc:sldMk cId="1118626188" sldId="318"/>
            <ac:spMk id="3" creationId="{44D9A864-3D84-D542-A82E-57721CE359F8}"/>
          </ac:spMkLst>
        </pc:spChg>
        <pc:spChg chg="mod">
          <ac:chgData name="Leo Visser" userId="f6ae024c-8ea1-45d8-b43d-d61d5e71de4d" providerId="ADAL" clId="{824A88D2-B959-45B5-BCA0-9826407DDD5A}" dt="2022-11-19T07:46:23.652" v="2182" actId="1076"/>
          <ac:spMkLst>
            <pc:docMk/>
            <pc:sldMk cId="1118626188" sldId="318"/>
            <ac:spMk id="22" creationId="{4883C99C-5FB3-4806-A20E-FDABA41F7637}"/>
          </ac:spMkLst>
        </pc:spChg>
        <pc:picChg chg="mod">
          <ac:chgData name="Leo Visser" userId="f6ae024c-8ea1-45d8-b43d-d61d5e71de4d" providerId="ADAL" clId="{824A88D2-B959-45B5-BCA0-9826407DDD5A}" dt="2022-11-19T07:46:23.652" v="2182" actId="1076"/>
          <ac:picMkLst>
            <pc:docMk/>
            <pc:sldMk cId="1118626188" sldId="318"/>
            <ac:picMk id="8" creationId="{EB40F2C6-479B-431E-8A96-56488ACD73C5}"/>
          </ac:picMkLst>
        </pc:picChg>
        <pc:picChg chg="mod">
          <ac:chgData name="Leo Visser" userId="f6ae024c-8ea1-45d8-b43d-d61d5e71de4d" providerId="ADAL" clId="{824A88D2-B959-45B5-BCA0-9826407DDD5A}" dt="2022-11-19T07:46:23.652" v="2182" actId="1076"/>
          <ac:picMkLst>
            <pc:docMk/>
            <pc:sldMk cId="1118626188" sldId="318"/>
            <ac:picMk id="20" creationId="{C10C4EE4-8629-4196-8451-7A65F5D5F458}"/>
          </ac:picMkLst>
        </pc:picChg>
        <pc:picChg chg="mod">
          <ac:chgData name="Leo Visser" userId="f6ae024c-8ea1-45d8-b43d-d61d5e71de4d" providerId="ADAL" clId="{824A88D2-B959-45B5-BCA0-9826407DDD5A}" dt="2022-11-19T07:46:23.652" v="2182" actId="1076"/>
          <ac:picMkLst>
            <pc:docMk/>
            <pc:sldMk cId="1118626188" sldId="318"/>
            <ac:picMk id="24" creationId="{A7017F15-732C-4383-9C85-697BAB81E1BB}"/>
          </ac:picMkLst>
        </pc:picChg>
        <pc:picChg chg="mod">
          <ac:chgData name="Leo Visser" userId="f6ae024c-8ea1-45d8-b43d-d61d5e71de4d" providerId="ADAL" clId="{824A88D2-B959-45B5-BCA0-9826407DDD5A}" dt="2022-11-19T07:46:23.652" v="2182" actId="1076"/>
          <ac:picMkLst>
            <pc:docMk/>
            <pc:sldMk cId="1118626188" sldId="318"/>
            <ac:picMk id="4098" creationId="{3794AD47-5B73-4A8E-A6FF-3EC8C942F178}"/>
          </ac:picMkLst>
        </pc:picChg>
        <pc:picChg chg="mod">
          <ac:chgData name="Leo Visser" userId="f6ae024c-8ea1-45d8-b43d-d61d5e71de4d" providerId="ADAL" clId="{824A88D2-B959-45B5-BCA0-9826407DDD5A}" dt="2022-11-19T07:46:23.652" v="2182" actId="1076"/>
          <ac:picMkLst>
            <pc:docMk/>
            <pc:sldMk cId="1118626188" sldId="318"/>
            <ac:picMk id="4100" creationId="{0A910FD6-96A4-4737-A0C0-2D490569EC08}"/>
          </ac:picMkLst>
        </pc:picChg>
        <pc:picChg chg="mod">
          <ac:chgData name="Leo Visser" userId="f6ae024c-8ea1-45d8-b43d-d61d5e71de4d" providerId="ADAL" clId="{824A88D2-B959-45B5-BCA0-9826407DDD5A}" dt="2022-11-19T07:46:23.652" v="2182" actId="1076"/>
          <ac:picMkLst>
            <pc:docMk/>
            <pc:sldMk cId="1118626188" sldId="318"/>
            <ac:picMk id="4102" creationId="{204A65F3-A5F3-492F-9412-1B5C0A438F46}"/>
          </ac:picMkLst>
        </pc:picChg>
        <pc:cxnChg chg="mod">
          <ac:chgData name="Leo Visser" userId="f6ae024c-8ea1-45d8-b43d-d61d5e71de4d" providerId="ADAL" clId="{824A88D2-B959-45B5-BCA0-9826407DDD5A}" dt="2022-11-19T07:46:23.652" v="2182" actId="1076"/>
          <ac:cxnSpMkLst>
            <pc:docMk/>
            <pc:sldMk cId="1118626188" sldId="318"/>
            <ac:cxnSpMk id="18" creationId="{3F2715D5-F2D8-47A1-BC9A-3F441F08ACB6}"/>
          </ac:cxnSpMkLst>
        </pc:cxnChg>
        <pc:cxnChg chg="mod">
          <ac:chgData name="Leo Visser" userId="f6ae024c-8ea1-45d8-b43d-d61d5e71de4d" providerId="ADAL" clId="{824A88D2-B959-45B5-BCA0-9826407DDD5A}" dt="2022-11-19T07:46:23.652" v="2182" actId="1076"/>
          <ac:cxnSpMkLst>
            <pc:docMk/>
            <pc:sldMk cId="1118626188" sldId="318"/>
            <ac:cxnSpMk id="19" creationId="{438F745B-CACB-4E17-94E2-9291EB547E43}"/>
          </ac:cxnSpMkLst>
        </pc:cxnChg>
        <pc:cxnChg chg="mod">
          <ac:chgData name="Leo Visser" userId="f6ae024c-8ea1-45d8-b43d-d61d5e71de4d" providerId="ADAL" clId="{824A88D2-B959-45B5-BCA0-9826407DDD5A}" dt="2022-11-19T07:46:23.652" v="2182" actId="1076"/>
          <ac:cxnSpMkLst>
            <pc:docMk/>
            <pc:sldMk cId="1118626188" sldId="318"/>
            <ac:cxnSpMk id="21" creationId="{32A9F0D0-9CBC-4DF2-BA96-F6D518E1FC79}"/>
          </ac:cxnSpMkLst>
        </pc:cxnChg>
        <pc:cxnChg chg="mod">
          <ac:chgData name="Leo Visser" userId="f6ae024c-8ea1-45d8-b43d-d61d5e71de4d" providerId="ADAL" clId="{824A88D2-B959-45B5-BCA0-9826407DDD5A}" dt="2022-11-19T07:46:23.652" v="2182" actId="1076"/>
          <ac:cxnSpMkLst>
            <pc:docMk/>
            <pc:sldMk cId="1118626188" sldId="318"/>
            <ac:cxnSpMk id="25" creationId="{2F3E5261-1218-4F02-82D0-25EBF9663833}"/>
          </ac:cxnSpMkLst>
        </pc:cxnChg>
        <pc:cxnChg chg="mod">
          <ac:chgData name="Leo Visser" userId="f6ae024c-8ea1-45d8-b43d-d61d5e71de4d" providerId="ADAL" clId="{824A88D2-B959-45B5-BCA0-9826407DDD5A}" dt="2022-11-19T07:46:23.652" v="2182" actId="1076"/>
          <ac:cxnSpMkLst>
            <pc:docMk/>
            <pc:sldMk cId="1118626188" sldId="318"/>
            <ac:cxnSpMk id="26" creationId="{63A887AC-4833-41E1-9245-DD53ECFAB745}"/>
          </ac:cxnSpMkLst>
        </pc:cxnChg>
      </pc:sldChg>
      <pc:sldChg chg="delSp modSp mod">
        <pc:chgData name="Leo Visser" userId="f6ae024c-8ea1-45d8-b43d-d61d5e71de4d" providerId="ADAL" clId="{824A88D2-B959-45B5-BCA0-9826407DDD5A}" dt="2022-11-19T11:48:19.263" v="2330" actId="27636"/>
        <pc:sldMkLst>
          <pc:docMk/>
          <pc:sldMk cId="2678048790" sldId="319"/>
        </pc:sldMkLst>
        <pc:spChg chg="del mod">
          <ac:chgData name="Leo Visser" userId="f6ae024c-8ea1-45d8-b43d-d61d5e71de4d" providerId="ADAL" clId="{824A88D2-B959-45B5-BCA0-9826407DDD5A}" dt="2022-11-19T07:48:11.072" v="2228" actId="478"/>
          <ac:spMkLst>
            <pc:docMk/>
            <pc:sldMk cId="2678048790" sldId="319"/>
            <ac:spMk id="3" creationId="{44D9A864-3D84-D542-A82E-57721CE359F8}"/>
          </ac:spMkLst>
        </pc:spChg>
        <pc:spChg chg="mod">
          <ac:chgData name="Leo Visser" userId="f6ae024c-8ea1-45d8-b43d-d61d5e71de4d" providerId="ADAL" clId="{824A88D2-B959-45B5-BCA0-9826407DDD5A}" dt="2022-11-19T11:48:19.263" v="2330" actId="27636"/>
          <ac:spMkLst>
            <pc:docMk/>
            <pc:sldMk cId="2678048790" sldId="319"/>
            <ac:spMk id="4" creationId="{88404307-EDE5-324F-A62F-355094CDC392}"/>
          </ac:spMkLst>
        </pc:spChg>
        <pc:grpChg chg="mod">
          <ac:chgData name="Leo Visser" userId="f6ae024c-8ea1-45d8-b43d-d61d5e71de4d" providerId="ADAL" clId="{824A88D2-B959-45B5-BCA0-9826407DDD5A}" dt="2022-11-19T07:48:19.718" v="2230" actId="1076"/>
          <ac:grpSpMkLst>
            <pc:docMk/>
            <pc:sldMk cId="2678048790" sldId="319"/>
            <ac:grpSpMk id="26" creationId="{7B36EF86-C1AF-4E77-9BFC-3D97806765B9}"/>
          </ac:grpSpMkLst>
        </pc:grpChg>
        <pc:picChg chg="mod">
          <ac:chgData name="Leo Visser" userId="f6ae024c-8ea1-45d8-b43d-d61d5e71de4d" providerId="ADAL" clId="{824A88D2-B959-45B5-BCA0-9826407DDD5A}" dt="2022-11-19T07:48:19.718" v="2230" actId="1076"/>
          <ac:picMkLst>
            <pc:docMk/>
            <pc:sldMk cId="2678048790" sldId="319"/>
            <ac:picMk id="6" creationId="{917EE091-8193-40C3-80E7-4B7912AE61D0}"/>
          </ac:picMkLst>
        </pc:picChg>
        <pc:picChg chg="mod">
          <ac:chgData name="Leo Visser" userId="f6ae024c-8ea1-45d8-b43d-d61d5e71de4d" providerId="ADAL" clId="{824A88D2-B959-45B5-BCA0-9826407DDD5A}" dt="2022-11-19T07:48:23.423" v="2231" actId="1076"/>
          <ac:picMkLst>
            <pc:docMk/>
            <pc:sldMk cId="2678048790" sldId="319"/>
            <ac:picMk id="10" creationId="{D31BE4BA-366E-4C50-A305-2A23E3B21E61}"/>
          </ac:picMkLst>
        </pc:picChg>
        <pc:picChg chg="mod">
          <ac:chgData name="Leo Visser" userId="f6ae024c-8ea1-45d8-b43d-d61d5e71de4d" providerId="ADAL" clId="{824A88D2-B959-45B5-BCA0-9826407DDD5A}" dt="2022-11-19T07:48:19.718" v="2230" actId="1076"/>
          <ac:picMkLst>
            <pc:docMk/>
            <pc:sldMk cId="2678048790" sldId="319"/>
            <ac:picMk id="27" creationId="{EC9D5DBB-8B99-414C-8292-32FC9C47BD0B}"/>
          </ac:picMkLst>
        </pc:picChg>
        <pc:picChg chg="mod">
          <ac:chgData name="Leo Visser" userId="f6ae024c-8ea1-45d8-b43d-d61d5e71de4d" providerId="ADAL" clId="{824A88D2-B959-45B5-BCA0-9826407DDD5A}" dt="2022-11-19T07:48:19.718" v="2230" actId="1076"/>
          <ac:picMkLst>
            <pc:docMk/>
            <pc:sldMk cId="2678048790" sldId="319"/>
            <ac:picMk id="29" creationId="{D97414AC-90A4-4D82-B310-24A226D241FB}"/>
          </ac:picMkLst>
        </pc:picChg>
        <pc:picChg chg="mod">
          <ac:chgData name="Leo Visser" userId="f6ae024c-8ea1-45d8-b43d-d61d5e71de4d" providerId="ADAL" clId="{824A88D2-B959-45B5-BCA0-9826407DDD5A}" dt="2022-11-19T07:48:19.718" v="2230" actId="1076"/>
          <ac:picMkLst>
            <pc:docMk/>
            <pc:sldMk cId="2678048790" sldId="319"/>
            <ac:picMk id="32" creationId="{0E7C23B2-2F42-4343-804B-6C7FBCE98DF7}"/>
          </ac:picMkLst>
        </pc:picChg>
        <pc:cxnChg chg="mod">
          <ac:chgData name="Leo Visser" userId="f6ae024c-8ea1-45d8-b43d-d61d5e71de4d" providerId="ADAL" clId="{824A88D2-B959-45B5-BCA0-9826407DDD5A}" dt="2022-11-19T07:48:19.718" v="2230" actId="1076"/>
          <ac:cxnSpMkLst>
            <pc:docMk/>
            <pc:sldMk cId="2678048790" sldId="319"/>
            <ac:cxnSpMk id="30" creationId="{BE62CF7D-7440-4314-BCD4-79E18F38259E}"/>
          </ac:cxnSpMkLst>
        </pc:cxnChg>
        <pc:cxnChg chg="mod">
          <ac:chgData name="Leo Visser" userId="f6ae024c-8ea1-45d8-b43d-d61d5e71de4d" providerId="ADAL" clId="{824A88D2-B959-45B5-BCA0-9826407DDD5A}" dt="2022-11-19T07:48:19.718" v="2230" actId="1076"/>
          <ac:cxnSpMkLst>
            <pc:docMk/>
            <pc:sldMk cId="2678048790" sldId="319"/>
            <ac:cxnSpMk id="34" creationId="{EF3F2AD0-1740-4B90-A0CB-EBD795D31144}"/>
          </ac:cxnSpMkLst>
        </pc:cxnChg>
        <pc:cxnChg chg="mod">
          <ac:chgData name="Leo Visser" userId="f6ae024c-8ea1-45d8-b43d-d61d5e71de4d" providerId="ADAL" clId="{824A88D2-B959-45B5-BCA0-9826407DDD5A}" dt="2022-11-19T07:48:19.718" v="2230" actId="1076"/>
          <ac:cxnSpMkLst>
            <pc:docMk/>
            <pc:sldMk cId="2678048790" sldId="319"/>
            <ac:cxnSpMk id="39" creationId="{A98D72DF-8FE2-439A-A56E-BC9D619EFA13}"/>
          </ac:cxnSpMkLst>
        </pc:cxnChg>
      </pc:sldChg>
      <pc:sldChg chg="modSp mod">
        <pc:chgData name="Leo Visser" userId="f6ae024c-8ea1-45d8-b43d-d61d5e71de4d" providerId="ADAL" clId="{824A88D2-B959-45B5-BCA0-9826407DDD5A}" dt="2022-11-19T11:48:44.073" v="2342" actId="20577"/>
        <pc:sldMkLst>
          <pc:docMk/>
          <pc:sldMk cId="1434410765" sldId="321"/>
        </pc:sldMkLst>
        <pc:spChg chg="mod">
          <ac:chgData name="Leo Visser" userId="f6ae024c-8ea1-45d8-b43d-d61d5e71de4d" providerId="ADAL" clId="{824A88D2-B959-45B5-BCA0-9826407DDD5A}" dt="2022-11-19T07:49:09.934" v="2257" actId="20577"/>
          <ac:spMkLst>
            <pc:docMk/>
            <pc:sldMk cId="1434410765" sldId="321"/>
            <ac:spMk id="3" creationId="{44D9A864-3D84-D542-A82E-57721CE359F8}"/>
          </ac:spMkLst>
        </pc:spChg>
        <pc:spChg chg="mod">
          <ac:chgData name="Leo Visser" userId="f6ae024c-8ea1-45d8-b43d-d61d5e71de4d" providerId="ADAL" clId="{824A88D2-B959-45B5-BCA0-9826407DDD5A}" dt="2022-11-19T11:48:44.073" v="2342" actId="20577"/>
          <ac:spMkLst>
            <pc:docMk/>
            <pc:sldMk cId="1434410765" sldId="321"/>
            <ac:spMk id="4" creationId="{88404307-EDE5-324F-A62F-355094CDC392}"/>
          </ac:spMkLst>
        </pc:spChg>
      </pc:sldChg>
      <pc:sldChg chg="modSp mod">
        <pc:chgData name="Leo Visser" userId="f6ae024c-8ea1-45d8-b43d-d61d5e71de4d" providerId="ADAL" clId="{824A88D2-B959-45B5-BCA0-9826407DDD5A}" dt="2022-11-19T11:48:59.302" v="2373" actId="20577"/>
        <pc:sldMkLst>
          <pc:docMk/>
          <pc:sldMk cId="2951220836" sldId="322"/>
        </pc:sldMkLst>
        <pc:spChg chg="mod">
          <ac:chgData name="Leo Visser" userId="f6ae024c-8ea1-45d8-b43d-d61d5e71de4d" providerId="ADAL" clId="{824A88D2-B959-45B5-BCA0-9826407DDD5A}" dt="2022-11-19T07:49:43.507" v="2266" actId="20577"/>
          <ac:spMkLst>
            <pc:docMk/>
            <pc:sldMk cId="2951220836" sldId="322"/>
            <ac:spMk id="3" creationId="{44D9A864-3D84-D542-A82E-57721CE359F8}"/>
          </ac:spMkLst>
        </pc:spChg>
        <pc:spChg chg="mod">
          <ac:chgData name="Leo Visser" userId="f6ae024c-8ea1-45d8-b43d-d61d5e71de4d" providerId="ADAL" clId="{824A88D2-B959-45B5-BCA0-9826407DDD5A}" dt="2022-11-19T11:48:59.302" v="2373" actId="20577"/>
          <ac:spMkLst>
            <pc:docMk/>
            <pc:sldMk cId="2951220836" sldId="322"/>
            <ac:spMk id="4" creationId="{88404307-EDE5-324F-A62F-355094CDC392}"/>
          </ac:spMkLst>
        </pc:spChg>
      </pc:sldChg>
      <pc:sldChg chg="del">
        <pc:chgData name="Leo Visser" userId="f6ae024c-8ea1-45d8-b43d-d61d5e71de4d" providerId="ADAL" clId="{824A88D2-B959-45B5-BCA0-9826407DDD5A}" dt="2022-11-14T13:58:17.782" v="1592" actId="47"/>
        <pc:sldMkLst>
          <pc:docMk/>
          <pc:sldMk cId="1137252637" sldId="323"/>
        </pc:sldMkLst>
      </pc:sldChg>
      <pc:sldChg chg="addSp delSp modSp mod">
        <pc:chgData name="Leo Visser" userId="f6ae024c-8ea1-45d8-b43d-d61d5e71de4d" providerId="ADAL" clId="{824A88D2-B959-45B5-BCA0-9826407DDD5A}" dt="2022-11-19T07:50:37.215" v="2272" actId="14100"/>
        <pc:sldMkLst>
          <pc:docMk/>
          <pc:sldMk cId="951696961" sldId="325"/>
        </pc:sldMkLst>
        <pc:spChg chg="del">
          <ac:chgData name="Leo Visser" userId="f6ae024c-8ea1-45d8-b43d-d61d5e71de4d" providerId="ADAL" clId="{824A88D2-B959-45B5-BCA0-9826407DDD5A}" dt="2022-11-19T07:50:28.165" v="2269" actId="478"/>
          <ac:spMkLst>
            <pc:docMk/>
            <pc:sldMk cId="951696961" sldId="325"/>
            <ac:spMk id="3" creationId="{44D9A864-3D84-D542-A82E-57721CE359F8}"/>
          </ac:spMkLst>
        </pc:spChg>
        <pc:spChg chg="add del mod">
          <ac:chgData name="Leo Visser" userId="f6ae024c-8ea1-45d8-b43d-d61d5e71de4d" providerId="ADAL" clId="{824A88D2-B959-45B5-BCA0-9826407DDD5A}" dt="2022-11-19T07:50:32.559" v="2270" actId="478"/>
          <ac:spMkLst>
            <pc:docMk/>
            <pc:sldMk cId="951696961" sldId="325"/>
            <ac:spMk id="6" creationId="{744756A9-CB3D-DCDF-59BE-50897BBEA3A9}"/>
          </ac:spMkLst>
        </pc:spChg>
        <pc:picChg chg="del">
          <ac:chgData name="Leo Visser" userId="f6ae024c-8ea1-45d8-b43d-d61d5e71de4d" providerId="ADAL" clId="{824A88D2-B959-45B5-BCA0-9826407DDD5A}" dt="2022-11-14T14:10:21.023" v="1593" actId="478"/>
          <ac:picMkLst>
            <pc:docMk/>
            <pc:sldMk cId="951696961" sldId="325"/>
            <ac:picMk id="6" creationId="{052E7F38-BFEB-44E6-BC0F-A60FB5DA91F0}"/>
          </ac:picMkLst>
        </pc:picChg>
        <pc:picChg chg="add mod">
          <ac:chgData name="Leo Visser" userId="f6ae024c-8ea1-45d8-b43d-d61d5e71de4d" providerId="ADAL" clId="{824A88D2-B959-45B5-BCA0-9826407DDD5A}" dt="2022-11-19T07:50:37.215" v="2272" actId="14100"/>
          <ac:picMkLst>
            <pc:docMk/>
            <pc:sldMk cId="951696961" sldId="325"/>
            <ac:picMk id="7" creationId="{FFAE39A6-6E69-09ED-35AB-42C24B271B03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13:04.119" v="1621" actId="1035"/>
        <pc:sldMkLst>
          <pc:docMk/>
          <pc:sldMk cId="280269719" sldId="326"/>
        </pc:sldMkLst>
        <pc:picChg chg="add mod">
          <ac:chgData name="Leo Visser" userId="f6ae024c-8ea1-45d8-b43d-d61d5e71de4d" providerId="ADAL" clId="{824A88D2-B959-45B5-BCA0-9826407DDD5A}" dt="2022-11-14T14:13:04.119" v="1621" actId="1035"/>
          <ac:picMkLst>
            <pc:docMk/>
            <pc:sldMk cId="280269719" sldId="326"/>
            <ac:picMk id="4" creationId="{7A26F05E-2C1E-257C-2F2A-EFAFAF07D324}"/>
          </ac:picMkLst>
        </pc:picChg>
        <pc:picChg chg="del">
          <ac:chgData name="Leo Visser" userId="f6ae024c-8ea1-45d8-b43d-d61d5e71de4d" providerId="ADAL" clId="{824A88D2-B959-45B5-BCA0-9826407DDD5A}" dt="2022-11-14T14:12:50.586" v="1601" actId="478"/>
          <ac:picMkLst>
            <pc:docMk/>
            <pc:sldMk cId="280269719" sldId="326"/>
            <ac:picMk id="6" creationId="{A55952C3-CDD8-443E-8701-CA0AE743A00B}"/>
          </ac:picMkLst>
        </pc:picChg>
      </pc:sldChg>
      <pc:sldChg chg="addSp delSp modSp mod">
        <pc:chgData name="Leo Visser" userId="f6ae024c-8ea1-45d8-b43d-d61d5e71de4d" providerId="ADAL" clId="{824A88D2-B959-45B5-BCA0-9826407DDD5A}" dt="2022-11-19T07:51:02.715" v="2276" actId="1076"/>
        <pc:sldMkLst>
          <pc:docMk/>
          <pc:sldMk cId="332815696" sldId="328"/>
        </pc:sldMkLst>
        <pc:spChg chg="mod">
          <ac:chgData name="Leo Visser" userId="f6ae024c-8ea1-45d8-b43d-d61d5e71de4d" providerId="ADAL" clId="{824A88D2-B959-45B5-BCA0-9826407DDD5A}" dt="2022-11-19T07:50:54.483" v="2273" actId="255"/>
          <ac:spMkLst>
            <pc:docMk/>
            <pc:sldMk cId="332815696" sldId="328"/>
            <ac:spMk id="3" creationId="{44D9A864-3D84-D542-A82E-57721CE359F8}"/>
          </ac:spMkLst>
        </pc:spChg>
        <pc:picChg chg="add mod">
          <ac:chgData name="Leo Visser" userId="f6ae024c-8ea1-45d8-b43d-d61d5e71de4d" providerId="ADAL" clId="{824A88D2-B959-45B5-BCA0-9826407DDD5A}" dt="2022-11-19T07:51:02.715" v="2276" actId="1076"/>
          <ac:picMkLst>
            <pc:docMk/>
            <pc:sldMk cId="332815696" sldId="328"/>
            <ac:picMk id="6" creationId="{8EC2F0AE-676F-405D-1E15-E00DE5A1D18D}"/>
          </ac:picMkLst>
        </pc:picChg>
        <pc:picChg chg="del">
          <ac:chgData name="Leo Visser" userId="f6ae024c-8ea1-45d8-b43d-d61d5e71de4d" providerId="ADAL" clId="{824A88D2-B959-45B5-BCA0-9826407DDD5A}" dt="2022-11-14T14:13:59.502" v="1622" actId="478"/>
          <ac:picMkLst>
            <pc:docMk/>
            <pc:sldMk cId="332815696" sldId="328"/>
            <ac:picMk id="7" creationId="{3117212E-E254-4C01-B6A3-05D9E2B4EF78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15:17.819" v="1633" actId="1440"/>
        <pc:sldMkLst>
          <pc:docMk/>
          <pc:sldMk cId="2128240979" sldId="330"/>
        </pc:sldMkLst>
        <pc:picChg chg="add mod">
          <ac:chgData name="Leo Visser" userId="f6ae024c-8ea1-45d8-b43d-d61d5e71de4d" providerId="ADAL" clId="{824A88D2-B959-45B5-BCA0-9826407DDD5A}" dt="2022-11-14T14:15:17.819" v="1633" actId="1440"/>
          <ac:picMkLst>
            <pc:docMk/>
            <pc:sldMk cId="2128240979" sldId="330"/>
            <ac:picMk id="5" creationId="{D8150345-29F1-BC93-22D9-160C0AC8F4FD}"/>
          </ac:picMkLst>
        </pc:picChg>
        <pc:picChg chg="del">
          <ac:chgData name="Leo Visser" userId="f6ae024c-8ea1-45d8-b43d-d61d5e71de4d" providerId="ADAL" clId="{824A88D2-B959-45B5-BCA0-9826407DDD5A}" dt="2022-11-14T14:14:57.027" v="1628" actId="478"/>
          <ac:picMkLst>
            <pc:docMk/>
            <pc:sldMk cId="2128240979" sldId="330"/>
            <ac:picMk id="13" creationId="{22361D59-6387-4A46-A1A0-A6DA244A0E94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29:25.840" v="1825" actId="1440"/>
        <pc:sldMkLst>
          <pc:docMk/>
          <pc:sldMk cId="1278829253" sldId="332"/>
        </pc:sldMkLst>
        <pc:picChg chg="add mod">
          <ac:chgData name="Leo Visser" userId="f6ae024c-8ea1-45d8-b43d-d61d5e71de4d" providerId="ADAL" clId="{824A88D2-B959-45B5-BCA0-9826407DDD5A}" dt="2022-11-14T14:29:25.840" v="1825" actId="1440"/>
          <ac:picMkLst>
            <pc:docMk/>
            <pc:sldMk cId="1278829253" sldId="332"/>
            <ac:picMk id="5" creationId="{E38791D3-B6AD-D8C3-06AB-0332EA5EAB8F}"/>
          </ac:picMkLst>
        </pc:picChg>
        <pc:picChg chg="del">
          <ac:chgData name="Leo Visser" userId="f6ae024c-8ea1-45d8-b43d-d61d5e71de4d" providerId="ADAL" clId="{824A88D2-B959-45B5-BCA0-9826407DDD5A}" dt="2022-11-14T14:27:59.458" v="1821" actId="478"/>
          <ac:picMkLst>
            <pc:docMk/>
            <pc:sldMk cId="1278829253" sldId="332"/>
            <ac:picMk id="9" creationId="{9258D7A3-C417-478D-8CA3-200800006502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16:45.731" v="1652" actId="14100"/>
        <pc:sldMkLst>
          <pc:docMk/>
          <pc:sldMk cId="1514472013" sldId="333"/>
        </pc:sldMkLst>
        <pc:picChg chg="del">
          <ac:chgData name="Leo Visser" userId="f6ae024c-8ea1-45d8-b43d-d61d5e71de4d" providerId="ADAL" clId="{824A88D2-B959-45B5-BCA0-9826407DDD5A}" dt="2022-11-14T14:15:51.587" v="1640" actId="478"/>
          <ac:picMkLst>
            <pc:docMk/>
            <pc:sldMk cId="1514472013" sldId="333"/>
            <ac:picMk id="5" creationId="{21A30AF5-7D8B-463E-BEBD-7AD8D62B6CC9}"/>
          </ac:picMkLst>
        </pc:picChg>
        <pc:picChg chg="add mod modCrop">
          <ac:chgData name="Leo Visser" userId="f6ae024c-8ea1-45d8-b43d-d61d5e71de4d" providerId="ADAL" clId="{824A88D2-B959-45B5-BCA0-9826407DDD5A}" dt="2022-11-14T14:16:16.907" v="1647" actId="1076"/>
          <ac:picMkLst>
            <pc:docMk/>
            <pc:sldMk cId="1514472013" sldId="333"/>
            <ac:picMk id="6" creationId="{414B288A-0294-FCB5-5E85-48302EFFC9DF}"/>
          </ac:picMkLst>
        </pc:picChg>
        <pc:picChg chg="del">
          <ac:chgData name="Leo Visser" userId="f6ae024c-8ea1-45d8-b43d-d61d5e71de4d" providerId="ADAL" clId="{824A88D2-B959-45B5-BCA0-9826407DDD5A}" dt="2022-11-14T14:15:52.247" v="1641" actId="478"/>
          <ac:picMkLst>
            <pc:docMk/>
            <pc:sldMk cId="1514472013" sldId="333"/>
            <ac:picMk id="7" creationId="{EC1D3C8F-2E46-4394-99E3-3DC030D44A9E}"/>
          </ac:picMkLst>
        </pc:picChg>
        <pc:picChg chg="add mod">
          <ac:chgData name="Leo Visser" userId="f6ae024c-8ea1-45d8-b43d-d61d5e71de4d" providerId="ADAL" clId="{824A88D2-B959-45B5-BCA0-9826407DDD5A}" dt="2022-11-14T14:16:45.731" v="1652" actId="14100"/>
          <ac:picMkLst>
            <pc:docMk/>
            <pc:sldMk cId="1514472013" sldId="333"/>
            <ac:picMk id="9" creationId="{0C320B30-2C79-DE58-C5CC-51919833DA1F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27:56.049" v="1820" actId="1440"/>
        <pc:sldMkLst>
          <pc:docMk/>
          <pc:sldMk cId="2055459269" sldId="334"/>
        </pc:sldMkLst>
        <pc:spChg chg="mod">
          <ac:chgData name="Leo Visser" userId="f6ae024c-8ea1-45d8-b43d-d61d5e71de4d" providerId="ADAL" clId="{824A88D2-B959-45B5-BCA0-9826407DDD5A}" dt="2022-11-14T14:27:51.682" v="1819" actId="20577"/>
          <ac:spMkLst>
            <pc:docMk/>
            <pc:sldMk cId="2055459269" sldId="334"/>
            <ac:spMk id="4" creationId="{88404307-EDE5-324F-A62F-355094CDC392}"/>
          </ac:spMkLst>
        </pc:spChg>
        <pc:picChg chg="del">
          <ac:chgData name="Leo Visser" userId="f6ae024c-8ea1-45d8-b43d-d61d5e71de4d" providerId="ADAL" clId="{824A88D2-B959-45B5-BCA0-9826407DDD5A}" dt="2022-11-14T14:27:40.262" v="1798" actId="478"/>
          <ac:picMkLst>
            <pc:docMk/>
            <pc:sldMk cId="2055459269" sldId="334"/>
            <ac:picMk id="5" creationId="{1613CE5D-6C64-4D53-8439-297F0B4C37B3}"/>
          </ac:picMkLst>
        </pc:picChg>
        <pc:picChg chg="add mod">
          <ac:chgData name="Leo Visser" userId="f6ae024c-8ea1-45d8-b43d-d61d5e71de4d" providerId="ADAL" clId="{824A88D2-B959-45B5-BCA0-9826407DDD5A}" dt="2022-11-14T14:27:56.049" v="1820" actId="1440"/>
          <ac:picMkLst>
            <pc:docMk/>
            <pc:sldMk cId="2055459269" sldId="334"/>
            <ac:picMk id="6" creationId="{B90942C9-3BA5-F266-205E-66AD065538BE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18:30.352" v="1657" actId="1440"/>
        <pc:sldMkLst>
          <pc:docMk/>
          <pc:sldMk cId="551994647" sldId="335"/>
        </pc:sldMkLst>
        <pc:picChg chg="add mod">
          <ac:chgData name="Leo Visser" userId="f6ae024c-8ea1-45d8-b43d-d61d5e71de4d" providerId="ADAL" clId="{824A88D2-B959-45B5-BCA0-9826407DDD5A}" dt="2022-11-14T14:18:30.352" v="1657" actId="1440"/>
          <ac:picMkLst>
            <pc:docMk/>
            <pc:sldMk cId="551994647" sldId="335"/>
            <ac:picMk id="5" creationId="{93D5D0E8-7A53-EABB-2AEA-FD56D6B5104D}"/>
          </ac:picMkLst>
        </pc:picChg>
        <pc:picChg chg="del">
          <ac:chgData name="Leo Visser" userId="f6ae024c-8ea1-45d8-b43d-d61d5e71de4d" providerId="ADAL" clId="{824A88D2-B959-45B5-BCA0-9826407DDD5A}" dt="2022-11-14T14:16:53.243" v="1653" actId="478"/>
          <ac:picMkLst>
            <pc:docMk/>
            <pc:sldMk cId="551994647" sldId="335"/>
            <ac:picMk id="6" creationId="{3920949C-7D13-4B51-9CFE-E96A9D98E51A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33:25.520" v="1855" actId="1440"/>
        <pc:sldMkLst>
          <pc:docMk/>
          <pc:sldMk cId="1521125043" sldId="336"/>
        </pc:sldMkLst>
        <pc:spChg chg="mod">
          <ac:chgData name="Leo Visser" userId="f6ae024c-8ea1-45d8-b43d-d61d5e71de4d" providerId="ADAL" clId="{824A88D2-B959-45B5-BCA0-9826407DDD5A}" dt="2022-11-14T14:32:45.817" v="1850" actId="20577"/>
          <ac:spMkLst>
            <pc:docMk/>
            <pc:sldMk cId="1521125043" sldId="336"/>
            <ac:spMk id="4" creationId="{88404307-EDE5-324F-A62F-355094CDC392}"/>
          </ac:spMkLst>
        </pc:spChg>
        <pc:picChg chg="del">
          <ac:chgData name="Leo Visser" userId="f6ae024c-8ea1-45d8-b43d-d61d5e71de4d" providerId="ADAL" clId="{824A88D2-B959-45B5-BCA0-9826407DDD5A}" dt="2022-11-14T14:32:47.641" v="1851" actId="478"/>
          <ac:picMkLst>
            <pc:docMk/>
            <pc:sldMk cId="1521125043" sldId="336"/>
            <ac:picMk id="5" creationId="{BCD3FCB3-951F-419E-BD3C-90FBF372C6D3}"/>
          </ac:picMkLst>
        </pc:picChg>
        <pc:picChg chg="add mod">
          <ac:chgData name="Leo Visser" userId="f6ae024c-8ea1-45d8-b43d-d61d5e71de4d" providerId="ADAL" clId="{824A88D2-B959-45B5-BCA0-9826407DDD5A}" dt="2022-11-14T14:33:25.520" v="1855" actId="1440"/>
          <ac:picMkLst>
            <pc:docMk/>
            <pc:sldMk cId="1521125043" sldId="336"/>
            <ac:picMk id="6" creationId="{00F24C2A-BDFF-A546-64FF-73D6D3A7B2EC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32:39.245" v="1834" actId="14100"/>
        <pc:sldMkLst>
          <pc:docMk/>
          <pc:sldMk cId="2635914885" sldId="337"/>
        </pc:sldMkLst>
        <pc:picChg chg="add mod">
          <ac:chgData name="Leo Visser" userId="f6ae024c-8ea1-45d8-b43d-d61d5e71de4d" providerId="ADAL" clId="{824A88D2-B959-45B5-BCA0-9826407DDD5A}" dt="2022-11-14T14:32:39.245" v="1834" actId="14100"/>
          <ac:picMkLst>
            <pc:docMk/>
            <pc:sldMk cId="2635914885" sldId="337"/>
            <ac:picMk id="5" creationId="{EC8F37B1-3766-D4F4-4BA4-DBEEE2A34D46}"/>
          </ac:picMkLst>
        </pc:picChg>
        <pc:picChg chg="del">
          <ac:chgData name="Leo Visser" userId="f6ae024c-8ea1-45d8-b43d-d61d5e71de4d" providerId="ADAL" clId="{824A88D2-B959-45B5-BCA0-9826407DDD5A}" dt="2022-11-14T14:32:34.809" v="1832" actId="478"/>
          <ac:picMkLst>
            <pc:docMk/>
            <pc:sldMk cId="2635914885" sldId="337"/>
            <ac:picMk id="6" creationId="{73B7131D-B1AD-499F-8EF0-3DD919A315B0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31:23.707" v="1830" actId="1440"/>
        <pc:sldMkLst>
          <pc:docMk/>
          <pc:sldMk cId="2184491685" sldId="338"/>
        </pc:sldMkLst>
        <pc:picChg chg="del">
          <ac:chgData name="Leo Visser" userId="f6ae024c-8ea1-45d8-b43d-d61d5e71de4d" providerId="ADAL" clId="{824A88D2-B959-45B5-BCA0-9826407DDD5A}" dt="2022-11-14T14:29:34.036" v="1826" actId="478"/>
          <ac:picMkLst>
            <pc:docMk/>
            <pc:sldMk cId="2184491685" sldId="338"/>
            <ac:picMk id="5" creationId="{1BD3DEF6-1369-4A8D-BE20-9FEABDBF9261}"/>
          </ac:picMkLst>
        </pc:picChg>
        <pc:picChg chg="add mod">
          <ac:chgData name="Leo Visser" userId="f6ae024c-8ea1-45d8-b43d-d61d5e71de4d" providerId="ADAL" clId="{824A88D2-B959-45B5-BCA0-9826407DDD5A}" dt="2022-11-14T14:31:23.707" v="1830" actId="1440"/>
          <ac:picMkLst>
            <pc:docMk/>
            <pc:sldMk cId="2184491685" sldId="338"/>
            <ac:picMk id="6" creationId="{231D12BC-4549-1937-2873-204A588EBBC7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33:53.892" v="1860" actId="1440"/>
        <pc:sldMkLst>
          <pc:docMk/>
          <pc:sldMk cId="2210278506" sldId="339"/>
        </pc:sldMkLst>
        <pc:picChg chg="del">
          <ac:chgData name="Leo Visser" userId="f6ae024c-8ea1-45d8-b43d-d61d5e71de4d" providerId="ADAL" clId="{824A88D2-B959-45B5-BCA0-9826407DDD5A}" dt="2022-11-14T14:33:47.742" v="1856" actId="478"/>
          <ac:picMkLst>
            <pc:docMk/>
            <pc:sldMk cId="2210278506" sldId="339"/>
            <ac:picMk id="5" creationId="{6C45EC47-1D8E-494E-972E-FE41112162D1}"/>
          </ac:picMkLst>
        </pc:picChg>
        <pc:picChg chg="add mod">
          <ac:chgData name="Leo Visser" userId="f6ae024c-8ea1-45d8-b43d-d61d5e71de4d" providerId="ADAL" clId="{824A88D2-B959-45B5-BCA0-9826407DDD5A}" dt="2022-11-14T14:33:53.892" v="1860" actId="1440"/>
          <ac:picMkLst>
            <pc:docMk/>
            <pc:sldMk cId="2210278506" sldId="339"/>
            <ac:picMk id="6" creationId="{17DE9B3C-6B5D-6261-6B16-3AE2B6390A92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35:55.517" v="1866" actId="1440"/>
        <pc:sldMkLst>
          <pc:docMk/>
          <pc:sldMk cId="279506044" sldId="340"/>
        </pc:sldMkLst>
        <pc:spChg chg="mod">
          <ac:chgData name="Leo Visser" userId="f6ae024c-8ea1-45d8-b43d-d61d5e71de4d" providerId="ADAL" clId="{824A88D2-B959-45B5-BCA0-9826407DDD5A}" dt="2022-11-14T14:35:47.929" v="1861" actId="20577"/>
          <ac:spMkLst>
            <pc:docMk/>
            <pc:sldMk cId="279506044" sldId="340"/>
            <ac:spMk id="4" creationId="{88404307-EDE5-324F-A62F-355094CDC392}"/>
          </ac:spMkLst>
        </pc:spChg>
        <pc:picChg chg="add mod">
          <ac:chgData name="Leo Visser" userId="f6ae024c-8ea1-45d8-b43d-d61d5e71de4d" providerId="ADAL" clId="{824A88D2-B959-45B5-BCA0-9826407DDD5A}" dt="2022-11-14T14:35:55.517" v="1866" actId="1440"/>
          <ac:picMkLst>
            <pc:docMk/>
            <pc:sldMk cId="279506044" sldId="340"/>
            <ac:picMk id="5" creationId="{E20659F8-4805-2B65-47DB-FAFCB3E970A7}"/>
          </ac:picMkLst>
        </pc:picChg>
        <pc:picChg chg="del">
          <ac:chgData name="Leo Visser" userId="f6ae024c-8ea1-45d8-b43d-d61d5e71de4d" providerId="ADAL" clId="{824A88D2-B959-45B5-BCA0-9826407DDD5A}" dt="2022-11-14T14:35:49.578" v="1862" actId="478"/>
          <ac:picMkLst>
            <pc:docMk/>
            <pc:sldMk cId="279506044" sldId="340"/>
            <ac:picMk id="6" creationId="{8C511016-6169-4C32-8E47-4DF35CCF73F1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36:25.884" v="1870" actId="14100"/>
        <pc:sldMkLst>
          <pc:docMk/>
          <pc:sldMk cId="635059469" sldId="341"/>
        </pc:sldMkLst>
        <pc:picChg chg="del">
          <ac:chgData name="Leo Visser" userId="f6ae024c-8ea1-45d8-b43d-d61d5e71de4d" providerId="ADAL" clId="{824A88D2-B959-45B5-BCA0-9826407DDD5A}" dt="2022-11-14T14:36:21.023" v="1867" actId="478"/>
          <ac:picMkLst>
            <pc:docMk/>
            <pc:sldMk cId="635059469" sldId="341"/>
            <ac:picMk id="5" creationId="{690730CA-A75F-4D7E-9E11-8C534731064E}"/>
          </ac:picMkLst>
        </pc:picChg>
        <pc:picChg chg="add mod">
          <ac:chgData name="Leo Visser" userId="f6ae024c-8ea1-45d8-b43d-d61d5e71de4d" providerId="ADAL" clId="{824A88D2-B959-45B5-BCA0-9826407DDD5A}" dt="2022-11-14T14:36:25.884" v="1870" actId="14100"/>
          <ac:picMkLst>
            <pc:docMk/>
            <pc:sldMk cId="635059469" sldId="341"/>
            <ac:picMk id="6" creationId="{B362FA74-D090-C9E2-6306-FFADCD356D27}"/>
          </ac:picMkLst>
        </pc:picChg>
      </pc:sldChg>
      <pc:sldChg chg="del">
        <pc:chgData name="Leo Visser" userId="f6ae024c-8ea1-45d8-b43d-d61d5e71de4d" providerId="ADAL" clId="{824A88D2-B959-45B5-BCA0-9826407DDD5A}" dt="2022-11-14T14:36:32.109" v="1871" actId="47"/>
        <pc:sldMkLst>
          <pc:docMk/>
          <pc:sldMk cId="446141538" sldId="342"/>
        </pc:sldMkLst>
      </pc:sldChg>
      <pc:sldChg chg="modSp mod">
        <pc:chgData name="Leo Visser" userId="f6ae024c-8ea1-45d8-b43d-d61d5e71de4d" providerId="ADAL" clId="{824A88D2-B959-45B5-BCA0-9826407DDD5A}" dt="2022-11-14T14:36:55.258" v="1872" actId="1440"/>
        <pc:sldMkLst>
          <pc:docMk/>
          <pc:sldMk cId="3076173419" sldId="343"/>
        </pc:sldMkLst>
        <pc:picChg chg="mod">
          <ac:chgData name="Leo Visser" userId="f6ae024c-8ea1-45d8-b43d-d61d5e71de4d" providerId="ADAL" clId="{824A88D2-B959-45B5-BCA0-9826407DDD5A}" dt="2022-11-14T14:36:55.258" v="1872" actId="1440"/>
          <ac:picMkLst>
            <pc:docMk/>
            <pc:sldMk cId="3076173419" sldId="343"/>
            <ac:picMk id="5" creationId="{D7C87FB1-D837-44A6-9FB0-EFDD52728764}"/>
          </ac:picMkLst>
        </pc:picChg>
      </pc:sldChg>
      <pc:sldChg chg="modSp mod">
        <pc:chgData name="Leo Visser" userId="f6ae024c-8ea1-45d8-b43d-d61d5e71de4d" providerId="ADAL" clId="{824A88D2-B959-45B5-BCA0-9826407DDD5A}" dt="2022-11-14T14:36:58.351" v="1873" actId="1440"/>
        <pc:sldMkLst>
          <pc:docMk/>
          <pc:sldMk cId="1600064420" sldId="344"/>
        </pc:sldMkLst>
        <pc:picChg chg="mod">
          <ac:chgData name="Leo Visser" userId="f6ae024c-8ea1-45d8-b43d-d61d5e71de4d" providerId="ADAL" clId="{824A88D2-B959-45B5-BCA0-9826407DDD5A}" dt="2022-11-14T14:36:58.351" v="1873" actId="1440"/>
          <ac:picMkLst>
            <pc:docMk/>
            <pc:sldMk cId="1600064420" sldId="344"/>
            <ac:picMk id="6" creationId="{AA68B0B1-12FA-4FD2-9B6B-3E970E405EB7}"/>
          </ac:picMkLst>
        </pc:picChg>
      </pc:sldChg>
      <pc:sldChg chg="modSp mod">
        <pc:chgData name="Leo Visser" userId="f6ae024c-8ea1-45d8-b43d-d61d5e71de4d" providerId="ADAL" clId="{824A88D2-B959-45B5-BCA0-9826407DDD5A}" dt="2022-11-19T07:51:28.015" v="2278" actId="20577"/>
        <pc:sldMkLst>
          <pc:docMk/>
          <pc:sldMk cId="2415476355" sldId="345"/>
        </pc:sldMkLst>
        <pc:spChg chg="mod">
          <ac:chgData name="Leo Visser" userId="f6ae024c-8ea1-45d8-b43d-d61d5e71de4d" providerId="ADAL" clId="{824A88D2-B959-45B5-BCA0-9826407DDD5A}" dt="2022-11-19T07:51:28.015" v="2278" actId="20577"/>
          <ac:spMkLst>
            <pc:docMk/>
            <pc:sldMk cId="2415476355" sldId="345"/>
            <ac:spMk id="8" creationId="{7F79096C-9862-4DE6-9530-1170288761B8}"/>
          </ac:spMkLst>
        </pc:spChg>
      </pc:sldChg>
      <pc:sldChg chg="add ord">
        <pc:chgData name="Leo Visser" userId="f6ae024c-8ea1-45d8-b43d-d61d5e71de4d" providerId="ADAL" clId="{824A88D2-B959-45B5-BCA0-9826407DDD5A}" dt="2022-11-14T13:36:02.645" v="152"/>
        <pc:sldMkLst>
          <pc:docMk/>
          <pc:sldMk cId="350731215" sldId="346"/>
        </pc:sldMkLst>
      </pc:sldChg>
      <pc:sldChg chg="add del">
        <pc:chgData name="Leo Visser" userId="f6ae024c-8ea1-45d8-b43d-d61d5e71de4d" providerId="ADAL" clId="{824A88D2-B959-45B5-BCA0-9826407DDD5A}" dt="2022-11-14T13:29:15.159" v="74"/>
        <pc:sldMkLst>
          <pc:docMk/>
          <pc:sldMk cId="1701278161" sldId="347"/>
        </pc:sldMkLst>
      </pc:sldChg>
      <pc:sldChg chg="addSp modSp add mod">
        <pc:chgData name="Leo Visser" userId="f6ae024c-8ea1-45d8-b43d-d61d5e71de4d" providerId="ADAL" clId="{824A88D2-B959-45B5-BCA0-9826407DDD5A}" dt="2022-11-18T13:50:48.361" v="1887" actId="1440"/>
        <pc:sldMkLst>
          <pc:docMk/>
          <pc:sldMk cId="2374526956" sldId="347"/>
        </pc:sldMkLst>
        <pc:spChg chg="mod">
          <ac:chgData name="Leo Visser" userId="f6ae024c-8ea1-45d8-b43d-d61d5e71de4d" providerId="ADAL" clId="{824A88D2-B959-45B5-BCA0-9826407DDD5A}" dt="2022-11-14T13:29:46.324" v="92" actId="20577"/>
          <ac:spMkLst>
            <pc:docMk/>
            <pc:sldMk cId="2374526956" sldId="347"/>
            <ac:spMk id="2" creationId="{20F648E4-E8F2-5249-9E39-3EA4E0EB3B34}"/>
          </ac:spMkLst>
        </pc:spChg>
        <pc:spChg chg="mod">
          <ac:chgData name="Leo Visser" userId="f6ae024c-8ea1-45d8-b43d-d61d5e71de4d" providerId="ADAL" clId="{824A88D2-B959-45B5-BCA0-9826407DDD5A}" dt="2022-11-18T13:50:39.886" v="1884" actId="255"/>
          <ac:spMkLst>
            <pc:docMk/>
            <pc:sldMk cId="2374526956" sldId="347"/>
            <ac:spMk id="3" creationId="{44D9A864-3D84-D542-A82E-57721CE359F8}"/>
          </ac:spMkLst>
        </pc:spChg>
        <pc:spChg chg="mod">
          <ac:chgData name="Leo Visser" userId="f6ae024c-8ea1-45d8-b43d-d61d5e71de4d" providerId="ADAL" clId="{824A88D2-B959-45B5-BCA0-9826407DDD5A}" dt="2022-11-14T13:31:34.870" v="122" actId="20577"/>
          <ac:spMkLst>
            <pc:docMk/>
            <pc:sldMk cId="2374526956" sldId="347"/>
            <ac:spMk id="4" creationId="{88404307-EDE5-324F-A62F-355094CDC392}"/>
          </ac:spMkLst>
        </pc:spChg>
        <pc:picChg chg="add mod">
          <ac:chgData name="Leo Visser" userId="f6ae024c-8ea1-45d8-b43d-d61d5e71de4d" providerId="ADAL" clId="{824A88D2-B959-45B5-BCA0-9826407DDD5A}" dt="2022-11-18T13:50:48.361" v="1887" actId="1440"/>
          <ac:picMkLst>
            <pc:docMk/>
            <pc:sldMk cId="2374526956" sldId="347"/>
            <ac:picMk id="1026" creationId="{DFFE2ADF-80CE-BAE4-CBA0-4E3AB6F42B01}"/>
          </ac:picMkLst>
        </pc:picChg>
      </pc:sldChg>
      <pc:sldChg chg="addSp delSp modSp add mod">
        <pc:chgData name="Leo Visser" userId="f6ae024c-8ea1-45d8-b43d-d61d5e71de4d" providerId="ADAL" clId="{824A88D2-B959-45B5-BCA0-9826407DDD5A}" dt="2022-11-19T07:44:06.638" v="2046" actId="20577"/>
        <pc:sldMkLst>
          <pc:docMk/>
          <pc:sldMk cId="1120168843" sldId="348"/>
        </pc:sldMkLst>
        <pc:spChg chg="mod">
          <ac:chgData name="Leo Visser" userId="f6ae024c-8ea1-45d8-b43d-d61d5e71de4d" providerId="ADAL" clId="{824A88D2-B959-45B5-BCA0-9826407DDD5A}" dt="2022-11-19T07:44:06.638" v="2046" actId="20577"/>
          <ac:spMkLst>
            <pc:docMk/>
            <pc:sldMk cId="1120168843" sldId="348"/>
            <ac:spMk id="3" creationId="{44D9A864-3D84-D542-A82E-57721CE359F8}"/>
          </ac:spMkLst>
        </pc:spChg>
        <pc:spChg chg="mod">
          <ac:chgData name="Leo Visser" userId="f6ae024c-8ea1-45d8-b43d-d61d5e71de4d" providerId="ADAL" clId="{824A88D2-B959-45B5-BCA0-9826407DDD5A}" dt="2022-11-14T13:31:48.558" v="148" actId="20577"/>
          <ac:spMkLst>
            <pc:docMk/>
            <pc:sldMk cId="1120168843" sldId="348"/>
            <ac:spMk id="4" creationId="{88404307-EDE5-324F-A62F-355094CDC392}"/>
          </ac:spMkLst>
        </pc:spChg>
        <pc:picChg chg="add mod">
          <ac:chgData name="Leo Visser" userId="f6ae024c-8ea1-45d8-b43d-d61d5e71de4d" providerId="ADAL" clId="{824A88D2-B959-45B5-BCA0-9826407DDD5A}" dt="2022-11-19T07:43:24.695" v="2035" actId="1076"/>
          <ac:picMkLst>
            <pc:docMk/>
            <pc:sldMk cId="1120168843" sldId="348"/>
            <ac:picMk id="5" creationId="{9B06EFAF-7E9B-B85B-0E60-F0D4A017AEF4}"/>
          </ac:picMkLst>
        </pc:picChg>
        <pc:picChg chg="add del mod">
          <ac:chgData name="Leo Visser" userId="f6ae024c-8ea1-45d8-b43d-d61d5e71de4d" providerId="ADAL" clId="{824A88D2-B959-45B5-BCA0-9826407DDD5A}" dt="2022-11-19T07:44:02.121" v="2045" actId="478"/>
          <ac:picMkLst>
            <pc:docMk/>
            <pc:sldMk cId="1120168843" sldId="348"/>
            <ac:picMk id="6" creationId="{16484FC5-4997-F6ED-30C3-CD1838FED138}"/>
          </ac:picMkLst>
        </pc:picChg>
        <pc:picChg chg="add del mod">
          <ac:chgData name="Leo Visser" userId="f6ae024c-8ea1-45d8-b43d-d61d5e71de4d" providerId="ADAL" clId="{824A88D2-B959-45B5-BCA0-9826407DDD5A}" dt="2022-11-19T07:44:02.121" v="2045" actId="478"/>
          <ac:picMkLst>
            <pc:docMk/>
            <pc:sldMk cId="1120168843" sldId="348"/>
            <ac:picMk id="7" creationId="{C77B248A-A14D-506C-BEF3-706210C3DE0B}"/>
          </ac:picMkLst>
        </pc:picChg>
        <pc:picChg chg="add del mod">
          <ac:chgData name="Leo Visser" userId="f6ae024c-8ea1-45d8-b43d-d61d5e71de4d" providerId="ADAL" clId="{824A88D2-B959-45B5-BCA0-9826407DDD5A}" dt="2022-11-19T07:44:02.121" v="2045" actId="478"/>
          <ac:picMkLst>
            <pc:docMk/>
            <pc:sldMk cId="1120168843" sldId="348"/>
            <ac:picMk id="8" creationId="{4336A8C2-1DCA-9C4E-0D6E-88B2B6B7C61B}"/>
          </ac:picMkLst>
        </pc:picChg>
        <pc:picChg chg="add mod">
          <ac:chgData name="Leo Visser" userId="f6ae024c-8ea1-45d8-b43d-d61d5e71de4d" providerId="ADAL" clId="{824A88D2-B959-45B5-BCA0-9826407DDD5A}" dt="2022-11-19T07:43:27.995" v="2036" actId="1076"/>
          <ac:picMkLst>
            <pc:docMk/>
            <pc:sldMk cId="1120168843" sldId="348"/>
            <ac:picMk id="4098" creationId="{C0DD86F8-1F83-EEBB-1D99-126C1CF60CBB}"/>
          </ac:picMkLst>
        </pc:picChg>
        <pc:picChg chg="add del mod">
          <ac:chgData name="Leo Visser" userId="f6ae024c-8ea1-45d8-b43d-d61d5e71de4d" providerId="ADAL" clId="{824A88D2-B959-45B5-BCA0-9826407DDD5A}" dt="2022-11-19T07:42:39.232" v="1998" actId="478"/>
          <ac:picMkLst>
            <pc:docMk/>
            <pc:sldMk cId="1120168843" sldId="348"/>
            <ac:picMk id="4100" creationId="{97E39AF6-A303-BDE9-81FF-D90959F119D7}"/>
          </ac:picMkLst>
        </pc:picChg>
      </pc:sldChg>
      <pc:sldChg chg="delSp modSp add mod">
        <pc:chgData name="Leo Visser" userId="f6ae024c-8ea1-45d8-b43d-d61d5e71de4d" providerId="ADAL" clId="{824A88D2-B959-45B5-BCA0-9826407DDD5A}" dt="2022-11-14T14:15:38.420" v="1639" actId="478"/>
        <pc:sldMkLst>
          <pc:docMk/>
          <pc:sldMk cId="3936387756" sldId="349"/>
        </pc:sldMkLst>
        <pc:spChg chg="mod">
          <ac:chgData name="Leo Visser" userId="f6ae024c-8ea1-45d8-b43d-d61d5e71de4d" providerId="ADAL" clId="{824A88D2-B959-45B5-BCA0-9826407DDD5A}" dt="2022-11-14T14:15:35.811" v="1638" actId="20577"/>
          <ac:spMkLst>
            <pc:docMk/>
            <pc:sldMk cId="3936387756" sldId="349"/>
            <ac:spMk id="4" creationId="{88404307-EDE5-324F-A62F-355094CDC392}"/>
          </ac:spMkLst>
        </pc:spChg>
        <pc:picChg chg="del">
          <ac:chgData name="Leo Visser" userId="f6ae024c-8ea1-45d8-b43d-d61d5e71de4d" providerId="ADAL" clId="{824A88D2-B959-45B5-BCA0-9826407DDD5A}" dt="2022-11-14T14:15:38.420" v="1639" actId="478"/>
          <ac:picMkLst>
            <pc:docMk/>
            <pc:sldMk cId="3936387756" sldId="349"/>
            <ac:picMk id="10" creationId="{D10A32EF-AA67-4524-AA24-DD9E8A83AB3C}"/>
          </ac:picMkLst>
        </pc:picChg>
      </pc:sldChg>
      <pc:sldChg chg="addSp delSp modSp add mod">
        <pc:chgData name="Leo Visser" userId="f6ae024c-8ea1-45d8-b43d-d61d5e71de4d" providerId="ADAL" clId="{824A88D2-B959-45B5-BCA0-9826407DDD5A}" dt="2022-11-14T14:19:41.162" v="1663" actId="1440"/>
        <pc:sldMkLst>
          <pc:docMk/>
          <pc:sldMk cId="987849520" sldId="350"/>
        </pc:sldMkLst>
        <pc:picChg chg="del">
          <ac:chgData name="Leo Visser" userId="f6ae024c-8ea1-45d8-b43d-d61d5e71de4d" providerId="ADAL" clId="{824A88D2-B959-45B5-BCA0-9826407DDD5A}" dt="2022-11-14T14:19:35.200" v="1659" actId="478"/>
          <ac:picMkLst>
            <pc:docMk/>
            <pc:sldMk cId="987849520" sldId="350"/>
            <ac:picMk id="5" creationId="{93D5D0E8-7A53-EABB-2AEA-FD56D6B5104D}"/>
          </ac:picMkLst>
        </pc:picChg>
        <pc:picChg chg="add mod">
          <ac:chgData name="Leo Visser" userId="f6ae024c-8ea1-45d8-b43d-d61d5e71de4d" providerId="ADAL" clId="{824A88D2-B959-45B5-BCA0-9826407DDD5A}" dt="2022-11-14T14:19:41.162" v="1663" actId="1440"/>
          <ac:picMkLst>
            <pc:docMk/>
            <pc:sldMk cId="987849520" sldId="350"/>
            <ac:picMk id="6" creationId="{48C2AC9A-733C-9EBA-BC86-054322FFE8BF}"/>
          </ac:picMkLst>
        </pc:picChg>
      </pc:sldChg>
      <pc:sldChg chg="addSp delSp modSp add mod">
        <pc:chgData name="Leo Visser" userId="f6ae024c-8ea1-45d8-b43d-d61d5e71de4d" providerId="ADAL" clId="{824A88D2-B959-45B5-BCA0-9826407DDD5A}" dt="2022-11-14T14:20:18.403" v="1671" actId="1440"/>
        <pc:sldMkLst>
          <pc:docMk/>
          <pc:sldMk cId="2648040689" sldId="351"/>
        </pc:sldMkLst>
        <pc:picChg chg="add mod">
          <ac:chgData name="Leo Visser" userId="f6ae024c-8ea1-45d8-b43d-d61d5e71de4d" providerId="ADAL" clId="{824A88D2-B959-45B5-BCA0-9826407DDD5A}" dt="2022-11-14T14:20:18.403" v="1671" actId="1440"/>
          <ac:picMkLst>
            <pc:docMk/>
            <pc:sldMk cId="2648040689" sldId="351"/>
            <ac:picMk id="5" creationId="{38A1798A-F770-3521-E762-86D9A9B68FBC}"/>
          </ac:picMkLst>
        </pc:picChg>
        <pc:picChg chg="del">
          <ac:chgData name="Leo Visser" userId="f6ae024c-8ea1-45d8-b43d-d61d5e71de4d" providerId="ADAL" clId="{824A88D2-B959-45B5-BCA0-9826407DDD5A}" dt="2022-11-14T14:20:08.955" v="1665" actId="478"/>
          <ac:picMkLst>
            <pc:docMk/>
            <pc:sldMk cId="2648040689" sldId="351"/>
            <ac:picMk id="6" creationId="{48C2AC9A-733C-9EBA-BC86-054322FFE8BF}"/>
          </ac:picMkLst>
        </pc:picChg>
      </pc:sldChg>
      <pc:sldChg chg="addSp modSp add mod">
        <pc:chgData name="Leo Visser" userId="f6ae024c-8ea1-45d8-b43d-d61d5e71de4d" providerId="ADAL" clId="{824A88D2-B959-45B5-BCA0-9826407DDD5A}" dt="2022-11-14T14:23:56.197" v="1797" actId="14100"/>
        <pc:sldMkLst>
          <pc:docMk/>
          <pc:sldMk cId="3428180649" sldId="352"/>
        </pc:sldMkLst>
        <pc:spChg chg="mod">
          <ac:chgData name="Leo Visser" userId="f6ae024c-8ea1-45d8-b43d-d61d5e71de4d" providerId="ADAL" clId="{824A88D2-B959-45B5-BCA0-9826407DDD5A}" dt="2022-11-14T14:20:40.500" v="1684" actId="20577"/>
          <ac:spMkLst>
            <pc:docMk/>
            <pc:sldMk cId="3428180649" sldId="352"/>
            <ac:spMk id="4" creationId="{88404307-EDE5-324F-A62F-355094CDC392}"/>
          </ac:spMkLst>
        </pc:spChg>
        <pc:spChg chg="add mod">
          <ac:chgData name="Leo Visser" userId="f6ae024c-8ea1-45d8-b43d-d61d5e71de4d" providerId="ADAL" clId="{824A88D2-B959-45B5-BCA0-9826407DDD5A}" dt="2022-11-14T14:22:51.151" v="1760" actId="1076"/>
          <ac:spMkLst>
            <pc:docMk/>
            <pc:sldMk cId="3428180649" sldId="352"/>
            <ac:spMk id="14" creationId="{ED173CF2-4B1D-180A-41E2-BE8B3E1829E3}"/>
          </ac:spMkLst>
        </pc:spChg>
        <pc:spChg chg="add mod">
          <ac:chgData name="Leo Visser" userId="f6ae024c-8ea1-45d8-b43d-d61d5e71de4d" providerId="ADAL" clId="{824A88D2-B959-45B5-BCA0-9826407DDD5A}" dt="2022-11-14T14:22:18.053" v="1719" actId="20577"/>
          <ac:spMkLst>
            <pc:docMk/>
            <pc:sldMk cId="3428180649" sldId="352"/>
            <ac:spMk id="20" creationId="{362B3516-B62A-DF3E-893E-F86D289D4910}"/>
          </ac:spMkLst>
        </pc:spChg>
        <pc:spChg chg="add mod">
          <ac:chgData name="Leo Visser" userId="f6ae024c-8ea1-45d8-b43d-d61d5e71de4d" providerId="ADAL" clId="{824A88D2-B959-45B5-BCA0-9826407DDD5A}" dt="2022-11-14T14:22:32.101" v="1722"/>
          <ac:spMkLst>
            <pc:docMk/>
            <pc:sldMk cId="3428180649" sldId="352"/>
            <ac:spMk id="22" creationId="{0AA65397-86E1-2BB3-9AD3-4C3AA8A6E2A2}"/>
          </ac:spMkLst>
        </pc:spChg>
        <pc:spChg chg="add mod">
          <ac:chgData name="Leo Visser" userId="f6ae024c-8ea1-45d8-b43d-d61d5e71de4d" providerId="ADAL" clId="{824A88D2-B959-45B5-BCA0-9826407DDD5A}" dt="2022-11-14T14:23:32.935" v="1792" actId="20577"/>
          <ac:spMkLst>
            <pc:docMk/>
            <pc:sldMk cId="3428180649" sldId="352"/>
            <ac:spMk id="29" creationId="{DB68BE47-0761-D556-AD43-2518C506D94A}"/>
          </ac:spMkLst>
        </pc:spChg>
        <pc:grpChg chg="add mod">
          <ac:chgData name="Leo Visser" userId="f6ae024c-8ea1-45d8-b43d-d61d5e71de4d" providerId="ADAL" clId="{824A88D2-B959-45B5-BCA0-9826407DDD5A}" dt="2022-11-14T14:21:05.353" v="1688" actId="1076"/>
          <ac:grpSpMkLst>
            <pc:docMk/>
            <pc:sldMk cId="3428180649" sldId="352"/>
            <ac:grpSpMk id="5" creationId="{B4D1E624-2A8D-0EE9-09FB-0CD2E56346D2}"/>
          </ac:grpSpMkLst>
        </pc:grpChg>
        <pc:picChg chg="add mod">
          <ac:chgData name="Leo Visser" userId="f6ae024c-8ea1-45d8-b43d-d61d5e71de4d" providerId="ADAL" clId="{824A88D2-B959-45B5-BCA0-9826407DDD5A}" dt="2022-11-14T14:21:07.515" v="1689" actId="1076"/>
          <ac:picMkLst>
            <pc:docMk/>
            <pc:sldMk cId="3428180649" sldId="352"/>
            <ac:picMk id="3" creationId="{3B7E762C-A7CE-4210-AC45-24DF0620D1F6}"/>
          </ac:picMkLst>
        </pc:picChg>
        <pc:picChg chg="mod">
          <ac:chgData name="Leo Visser" userId="f6ae024c-8ea1-45d8-b43d-d61d5e71de4d" providerId="ADAL" clId="{824A88D2-B959-45B5-BCA0-9826407DDD5A}" dt="2022-11-14T14:21:05.353" v="1688" actId="1076"/>
          <ac:picMkLst>
            <pc:docMk/>
            <pc:sldMk cId="3428180649" sldId="352"/>
            <ac:picMk id="6" creationId="{FB9E766C-9D65-8B20-DD2E-E96A2EC18076}"/>
          </ac:picMkLst>
        </pc:picChg>
        <pc:picChg chg="mod">
          <ac:chgData name="Leo Visser" userId="f6ae024c-8ea1-45d8-b43d-d61d5e71de4d" providerId="ADAL" clId="{824A88D2-B959-45B5-BCA0-9826407DDD5A}" dt="2022-11-14T14:21:05.353" v="1688" actId="1076"/>
          <ac:picMkLst>
            <pc:docMk/>
            <pc:sldMk cId="3428180649" sldId="352"/>
            <ac:picMk id="7" creationId="{86877DBD-E929-CC4B-E7DA-75F36C1DD032}"/>
          </ac:picMkLst>
        </pc:picChg>
        <pc:picChg chg="mod">
          <ac:chgData name="Leo Visser" userId="f6ae024c-8ea1-45d8-b43d-d61d5e71de4d" providerId="ADAL" clId="{824A88D2-B959-45B5-BCA0-9826407DDD5A}" dt="2022-11-14T14:21:05.353" v="1688" actId="1076"/>
          <ac:picMkLst>
            <pc:docMk/>
            <pc:sldMk cId="3428180649" sldId="352"/>
            <ac:picMk id="8" creationId="{7A3E739A-43E9-3226-E7D4-A7691AD79971}"/>
          </ac:picMkLst>
        </pc:picChg>
        <pc:picChg chg="add mod">
          <ac:chgData name="Leo Visser" userId="f6ae024c-8ea1-45d8-b43d-d61d5e71de4d" providerId="ADAL" clId="{824A88D2-B959-45B5-BCA0-9826407DDD5A}" dt="2022-11-14T14:21:58.245" v="1706" actId="14100"/>
          <ac:picMkLst>
            <pc:docMk/>
            <pc:sldMk cId="3428180649" sldId="352"/>
            <ac:picMk id="15" creationId="{BC4BD0B3-BD03-B3F8-8B6F-A79DD3A78251}"/>
          </ac:picMkLst>
        </pc:picChg>
        <pc:picChg chg="add mod">
          <ac:chgData name="Leo Visser" userId="f6ae024c-8ea1-45d8-b43d-d61d5e71de4d" providerId="ADAL" clId="{824A88D2-B959-45B5-BCA0-9826407DDD5A}" dt="2022-11-14T14:22:29.643" v="1721" actId="1076"/>
          <ac:picMkLst>
            <pc:docMk/>
            <pc:sldMk cId="3428180649" sldId="352"/>
            <ac:picMk id="21" creationId="{E7148E5F-A7AC-DB58-E2D0-DB2300FD7B39}"/>
          </ac:picMkLst>
        </pc:picChg>
        <pc:picChg chg="add mod">
          <ac:chgData name="Leo Visser" userId="f6ae024c-8ea1-45d8-b43d-d61d5e71de4d" providerId="ADAL" clId="{824A88D2-B959-45B5-BCA0-9826407DDD5A}" dt="2022-11-14T14:23:01.117" v="1772" actId="1037"/>
          <ac:picMkLst>
            <pc:docMk/>
            <pc:sldMk cId="3428180649" sldId="352"/>
            <ac:picMk id="23" creationId="{DD6930FE-4240-1F53-43B7-F9879F390020}"/>
          </ac:picMkLst>
        </pc:picChg>
        <pc:picChg chg="add mod">
          <ac:chgData name="Leo Visser" userId="f6ae024c-8ea1-45d8-b43d-d61d5e71de4d" providerId="ADAL" clId="{824A88D2-B959-45B5-BCA0-9826407DDD5A}" dt="2022-11-14T14:23:49.660" v="1794" actId="1076"/>
          <ac:picMkLst>
            <pc:docMk/>
            <pc:sldMk cId="3428180649" sldId="352"/>
            <ac:picMk id="30" creationId="{463A7D3D-BF65-2C3B-4647-4B3AB5A23A22}"/>
          </ac:picMkLst>
        </pc:picChg>
        <pc:cxnChg chg="mod">
          <ac:chgData name="Leo Visser" userId="f6ae024c-8ea1-45d8-b43d-d61d5e71de4d" providerId="ADAL" clId="{824A88D2-B959-45B5-BCA0-9826407DDD5A}" dt="2022-11-14T14:21:05.353" v="1688" actId="1076"/>
          <ac:cxnSpMkLst>
            <pc:docMk/>
            <pc:sldMk cId="3428180649" sldId="352"/>
            <ac:cxnSpMk id="9" creationId="{A3909C6A-62A0-67A4-BD5C-15548F6F7548}"/>
          </ac:cxnSpMkLst>
        </pc:cxnChg>
        <pc:cxnChg chg="mod">
          <ac:chgData name="Leo Visser" userId="f6ae024c-8ea1-45d8-b43d-d61d5e71de4d" providerId="ADAL" clId="{824A88D2-B959-45B5-BCA0-9826407DDD5A}" dt="2022-11-14T14:21:05.353" v="1688" actId="1076"/>
          <ac:cxnSpMkLst>
            <pc:docMk/>
            <pc:sldMk cId="3428180649" sldId="352"/>
            <ac:cxnSpMk id="10" creationId="{3591AAEA-0089-24F1-354C-DEE7C2AC931A}"/>
          </ac:cxnSpMkLst>
        </pc:cxnChg>
        <pc:cxnChg chg="add mod">
          <ac:chgData name="Leo Visser" userId="f6ae024c-8ea1-45d8-b43d-d61d5e71de4d" providerId="ADAL" clId="{824A88D2-B959-45B5-BCA0-9826407DDD5A}" dt="2022-11-14T14:21:19.973" v="1693" actId="14100"/>
          <ac:cxnSpMkLst>
            <pc:docMk/>
            <pc:sldMk cId="3428180649" sldId="352"/>
            <ac:cxnSpMk id="11" creationId="{7B09627A-023A-8DBA-5D07-940554B47932}"/>
          </ac:cxnSpMkLst>
        </pc:cxnChg>
        <pc:cxnChg chg="add mod">
          <ac:chgData name="Leo Visser" userId="f6ae024c-8ea1-45d8-b43d-d61d5e71de4d" providerId="ADAL" clId="{824A88D2-B959-45B5-BCA0-9826407DDD5A}" dt="2022-11-14T14:22:10.793" v="1710" actId="14100"/>
          <ac:cxnSpMkLst>
            <pc:docMk/>
            <pc:sldMk cId="3428180649" sldId="352"/>
            <ac:cxnSpMk id="16" creationId="{183EE4E1-8033-7BC8-EC88-87AA1CCAB2CE}"/>
          </ac:cxnSpMkLst>
        </pc:cxnChg>
        <pc:cxnChg chg="add mod">
          <ac:chgData name="Leo Visser" userId="f6ae024c-8ea1-45d8-b43d-d61d5e71de4d" providerId="ADAL" clId="{824A88D2-B959-45B5-BCA0-9826407DDD5A}" dt="2022-11-14T14:23:08.051" v="1775" actId="14100"/>
          <ac:cxnSpMkLst>
            <pc:docMk/>
            <pc:sldMk cId="3428180649" sldId="352"/>
            <ac:cxnSpMk id="24" creationId="{45F66981-99CA-7547-1BFE-BB3C262671BE}"/>
          </ac:cxnSpMkLst>
        </pc:cxnChg>
        <pc:cxnChg chg="add mod">
          <ac:chgData name="Leo Visser" userId="f6ae024c-8ea1-45d8-b43d-d61d5e71de4d" providerId="ADAL" clId="{824A88D2-B959-45B5-BCA0-9826407DDD5A}" dt="2022-11-14T14:23:14.601" v="1778" actId="14100"/>
          <ac:cxnSpMkLst>
            <pc:docMk/>
            <pc:sldMk cId="3428180649" sldId="352"/>
            <ac:cxnSpMk id="26" creationId="{8388F307-069F-AEB0-ED13-AC990D8E1CDB}"/>
          </ac:cxnSpMkLst>
        </pc:cxnChg>
        <pc:cxnChg chg="add mod">
          <ac:chgData name="Leo Visser" userId="f6ae024c-8ea1-45d8-b43d-d61d5e71de4d" providerId="ADAL" clId="{824A88D2-B959-45B5-BCA0-9826407DDD5A}" dt="2022-11-14T14:23:56.197" v="1797" actId="14100"/>
          <ac:cxnSpMkLst>
            <pc:docMk/>
            <pc:sldMk cId="3428180649" sldId="352"/>
            <ac:cxnSpMk id="31" creationId="{2EA49560-F1C8-4D26-50EE-AA11DADE69E7}"/>
          </ac:cxnSpMkLst>
        </pc:cxnChg>
      </pc:sldChg>
      <pc:sldChg chg="addSp delSp modSp add mod">
        <pc:chgData name="Leo Visser" userId="f6ae024c-8ea1-45d8-b43d-d61d5e71de4d" providerId="ADAL" clId="{824A88D2-B959-45B5-BCA0-9826407DDD5A}" dt="2022-11-18T13:53:32.225" v="1894" actId="14100"/>
        <pc:sldMkLst>
          <pc:docMk/>
          <pc:sldMk cId="1378382004" sldId="353"/>
        </pc:sldMkLst>
        <pc:spChg chg="mod">
          <ac:chgData name="Leo Visser" userId="f6ae024c-8ea1-45d8-b43d-d61d5e71de4d" providerId="ADAL" clId="{824A88D2-B959-45B5-BCA0-9826407DDD5A}" dt="2022-11-18T13:50:58.911" v="1889" actId="255"/>
          <ac:spMkLst>
            <pc:docMk/>
            <pc:sldMk cId="1378382004" sldId="353"/>
            <ac:spMk id="3" creationId="{44D9A864-3D84-D542-A82E-57721CE359F8}"/>
          </ac:spMkLst>
        </pc:spChg>
        <pc:picChg chg="del mod">
          <ac:chgData name="Leo Visser" userId="f6ae024c-8ea1-45d8-b43d-d61d5e71de4d" providerId="ADAL" clId="{824A88D2-B959-45B5-BCA0-9826407DDD5A}" dt="2022-11-18T13:51:03.338" v="1891" actId="478"/>
          <ac:picMkLst>
            <pc:docMk/>
            <pc:sldMk cId="1378382004" sldId="353"/>
            <ac:picMk id="1026" creationId="{DFFE2ADF-80CE-BAE4-CBA0-4E3AB6F42B01}"/>
          </ac:picMkLst>
        </pc:picChg>
        <pc:picChg chg="add mod">
          <ac:chgData name="Leo Visser" userId="f6ae024c-8ea1-45d8-b43d-d61d5e71de4d" providerId="ADAL" clId="{824A88D2-B959-45B5-BCA0-9826407DDD5A}" dt="2022-11-18T13:53:32.225" v="1894" actId="14100"/>
          <ac:picMkLst>
            <pc:docMk/>
            <pc:sldMk cId="1378382004" sldId="353"/>
            <ac:picMk id="3074" creationId="{1509C723-B791-6B97-7862-B8B5FC5D3EB6}"/>
          </ac:picMkLst>
        </pc:picChg>
      </pc:sldChg>
      <pc:sldChg chg="addSp delSp modSp add mod">
        <pc:chgData name="Leo Visser" userId="f6ae024c-8ea1-45d8-b43d-d61d5e71de4d" providerId="ADAL" clId="{824A88D2-B959-45B5-BCA0-9826407DDD5A}" dt="2022-11-18T13:54:50.697" v="1900" actId="1440"/>
        <pc:sldMkLst>
          <pc:docMk/>
          <pc:sldMk cId="355807418" sldId="354"/>
        </pc:sldMkLst>
        <pc:spChg chg="mod">
          <ac:chgData name="Leo Visser" userId="f6ae024c-8ea1-45d8-b43d-d61d5e71de4d" providerId="ADAL" clId="{824A88D2-B959-45B5-BCA0-9826407DDD5A}" dt="2022-11-18T13:53:41.188" v="1895" actId="255"/>
          <ac:spMkLst>
            <pc:docMk/>
            <pc:sldMk cId="355807418" sldId="354"/>
            <ac:spMk id="3" creationId="{44D9A864-3D84-D542-A82E-57721CE359F8}"/>
          </ac:spMkLst>
        </pc:spChg>
        <pc:picChg chg="del">
          <ac:chgData name="Leo Visser" userId="f6ae024c-8ea1-45d8-b43d-d61d5e71de4d" providerId="ADAL" clId="{824A88D2-B959-45B5-BCA0-9826407DDD5A}" dt="2022-11-18T13:53:42.618" v="1896" actId="478"/>
          <ac:picMkLst>
            <pc:docMk/>
            <pc:sldMk cId="355807418" sldId="354"/>
            <ac:picMk id="1026" creationId="{DFFE2ADF-80CE-BAE4-CBA0-4E3AB6F42B01}"/>
          </ac:picMkLst>
        </pc:picChg>
        <pc:picChg chg="add mod">
          <ac:chgData name="Leo Visser" userId="f6ae024c-8ea1-45d8-b43d-d61d5e71de4d" providerId="ADAL" clId="{824A88D2-B959-45B5-BCA0-9826407DDD5A}" dt="2022-11-18T13:54:50.697" v="1900" actId="1440"/>
          <ac:picMkLst>
            <pc:docMk/>
            <pc:sldMk cId="355807418" sldId="354"/>
            <ac:picMk id="2050" creationId="{E73D50A4-7D04-9C49-6AF3-06FAC480B9D6}"/>
          </ac:picMkLst>
        </pc:picChg>
      </pc:sldChg>
      <pc:sldChg chg="delSp modSp add mod">
        <pc:chgData name="Leo Visser" userId="f6ae024c-8ea1-45d8-b43d-d61d5e71de4d" providerId="ADAL" clId="{824A88D2-B959-45B5-BCA0-9826407DDD5A}" dt="2022-11-19T07:44:14.095" v="2049" actId="20577"/>
        <pc:sldMkLst>
          <pc:docMk/>
          <pc:sldMk cId="1965266494" sldId="355"/>
        </pc:sldMkLst>
        <pc:spChg chg="mod">
          <ac:chgData name="Leo Visser" userId="f6ae024c-8ea1-45d8-b43d-d61d5e71de4d" providerId="ADAL" clId="{824A88D2-B959-45B5-BCA0-9826407DDD5A}" dt="2022-11-19T07:44:14.095" v="2049" actId="20577"/>
          <ac:spMkLst>
            <pc:docMk/>
            <pc:sldMk cId="1965266494" sldId="355"/>
            <ac:spMk id="3" creationId="{44D9A864-3D84-D542-A82E-57721CE359F8}"/>
          </ac:spMkLst>
        </pc:spChg>
        <pc:picChg chg="del">
          <ac:chgData name="Leo Visser" userId="f6ae024c-8ea1-45d8-b43d-d61d5e71de4d" providerId="ADAL" clId="{824A88D2-B959-45B5-BCA0-9826407DDD5A}" dt="2022-11-19T07:44:10.748" v="2047" actId="478"/>
          <ac:picMkLst>
            <pc:docMk/>
            <pc:sldMk cId="1965266494" sldId="355"/>
            <ac:picMk id="8" creationId="{4336A8C2-1DCA-9C4E-0D6E-88B2B6B7C61B}"/>
          </ac:picMkLst>
        </pc:picChg>
      </pc:sldChg>
      <pc:sldChg chg="add">
        <pc:chgData name="Leo Visser" userId="f6ae024c-8ea1-45d8-b43d-d61d5e71de4d" providerId="ADAL" clId="{824A88D2-B959-45B5-BCA0-9826407DDD5A}" dt="2022-11-19T07:43:55.214" v="2044"/>
        <pc:sldMkLst>
          <pc:docMk/>
          <pc:sldMk cId="2555853417" sldId="356"/>
        </pc:sldMkLst>
      </pc:sldChg>
      <pc:sldChg chg="modSp add mod">
        <pc:chgData name="Leo Visser" userId="f6ae024c-8ea1-45d8-b43d-d61d5e71de4d" providerId="ADAL" clId="{824A88D2-B959-45B5-BCA0-9826407DDD5A}" dt="2022-11-19T07:49:15.656" v="2258" actId="20577"/>
        <pc:sldMkLst>
          <pc:docMk/>
          <pc:sldMk cId="1171607751" sldId="357"/>
        </pc:sldMkLst>
        <pc:spChg chg="mod">
          <ac:chgData name="Leo Visser" userId="f6ae024c-8ea1-45d8-b43d-d61d5e71de4d" providerId="ADAL" clId="{824A88D2-B959-45B5-BCA0-9826407DDD5A}" dt="2022-11-19T07:49:15.656" v="2258" actId="20577"/>
          <ac:spMkLst>
            <pc:docMk/>
            <pc:sldMk cId="1171607751" sldId="357"/>
            <ac:spMk id="3" creationId="{44D9A864-3D84-D542-A82E-57721CE359F8}"/>
          </ac:spMkLst>
        </pc:spChg>
      </pc:sldChg>
      <pc:sldChg chg="add del">
        <pc:chgData name="Leo Visser" userId="f6ae024c-8ea1-45d8-b43d-d61d5e71de4d" providerId="ADAL" clId="{824A88D2-B959-45B5-BCA0-9826407DDD5A}" dt="2022-11-19T07:48:42.215" v="2233" actId="47"/>
        <pc:sldMkLst>
          <pc:docMk/>
          <pc:sldMk cId="2689184275" sldId="357"/>
        </pc:sldMkLst>
      </pc:sldChg>
      <pc:sldChg chg="add">
        <pc:chgData name="Leo Visser" userId="f6ae024c-8ea1-45d8-b43d-d61d5e71de4d" providerId="ADAL" clId="{824A88D2-B959-45B5-BCA0-9826407DDD5A}" dt="2022-11-19T07:49:03.901" v="2256"/>
        <pc:sldMkLst>
          <pc:docMk/>
          <pc:sldMk cId="1821360349" sldId="358"/>
        </pc:sldMkLst>
      </pc:sldChg>
      <pc:sldChg chg="modSp add mod">
        <pc:chgData name="Leo Visser" userId="f6ae024c-8ea1-45d8-b43d-d61d5e71de4d" providerId="ADAL" clId="{824A88D2-B959-45B5-BCA0-9826407DDD5A}" dt="2022-11-19T07:49:48.044" v="2267" actId="20577"/>
        <pc:sldMkLst>
          <pc:docMk/>
          <pc:sldMk cId="3227831113" sldId="359"/>
        </pc:sldMkLst>
        <pc:spChg chg="mod">
          <ac:chgData name="Leo Visser" userId="f6ae024c-8ea1-45d8-b43d-d61d5e71de4d" providerId="ADAL" clId="{824A88D2-B959-45B5-BCA0-9826407DDD5A}" dt="2022-11-19T07:49:48.044" v="2267" actId="20577"/>
          <ac:spMkLst>
            <pc:docMk/>
            <pc:sldMk cId="3227831113" sldId="359"/>
            <ac:spMk id="3" creationId="{44D9A864-3D84-D542-A82E-57721CE359F8}"/>
          </ac:spMkLst>
        </pc:spChg>
      </pc:sldChg>
      <pc:sldChg chg="add">
        <pc:chgData name="Leo Visser" userId="f6ae024c-8ea1-45d8-b43d-d61d5e71de4d" providerId="ADAL" clId="{824A88D2-B959-45B5-BCA0-9826407DDD5A}" dt="2022-11-19T07:49:38.541" v="2265"/>
        <pc:sldMkLst>
          <pc:docMk/>
          <pc:sldMk cId="1787712166" sldId="360"/>
        </pc:sldMkLst>
      </pc:sldChg>
      <pc:sldChg chg="add">
        <pc:chgData name="Leo Visser" userId="f6ae024c-8ea1-45d8-b43d-d61d5e71de4d" providerId="ADAL" clId="{824A88D2-B959-45B5-BCA0-9826407DDD5A}" dt="2022-11-19T09:37:28.039" v="2279"/>
        <pc:sldMkLst>
          <pc:docMk/>
          <pc:sldMk cId="3935013063" sldId="361"/>
        </pc:sldMkLst>
      </pc:sldChg>
      <pc:sldChg chg="addSp delSp modSp new mod">
        <pc:chgData name="Leo Visser" userId="f6ae024c-8ea1-45d8-b43d-d61d5e71de4d" providerId="ADAL" clId="{824A88D2-B959-45B5-BCA0-9826407DDD5A}" dt="2022-11-19T09:47:24.723" v="2301" actId="14100"/>
        <pc:sldMkLst>
          <pc:docMk/>
          <pc:sldMk cId="3444863099" sldId="362"/>
        </pc:sldMkLst>
        <pc:spChg chg="mod">
          <ac:chgData name="Leo Visser" userId="f6ae024c-8ea1-45d8-b43d-d61d5e71de4d" providerId="ADAL" clId="{824A88D2-B959-45B5-BCA0-9826407DDD5A}" dt="2022-11-19T09:41:40.864" v="2283"/>
          <ac:spMkLst>
            <pc:docMk/>
            <pc:sldMk cId="3444863099" sldId="362"/>
            <ac:spMk id="2" creationId="{1C3481A2-F6BB-2AE1-F350-3CA9C4F135F8}"/>
          </ac:spMkLst>
        </pc:spChg>
        <pc:spChg chg="del">
          <ac:chgData name="Leo Visser" userId="f6ae024c-8ea1-45d8-b43d-d61d5e71de4d" providerId="ADAL" clId="{824A88D2-B959-45B5-BCA0-9826407DDD5A}" dt="2022-11-19T09:41:34.191" v="2281" actId="478"/>
          <ac:spMkLst>
            <pc:docMk/>
            <pc:sldMk cId="3444863099" sldId="362"/>
            <ac:spMk id="3" creationId="{14990D03-A633-02DD-82FF-4FA3EC63C03D}"/>
          </ac:spMkLst>
        </pc:spChg>
        <pc:spChg chg="mod">
          <ac:chgData name="Leo Visser" userId="f6ae024c-8ea1-45d8-b43d-d61d5e71de4d" providerId="ADAL" clId="{824A88D2-B959-45B5-BCA0-9826407DDD5A}" dt="2022-11-19T09:41:43.682" v="2290" actId="20577"/>
          <ac:spMkLst>
            <pc:docMk/>
            <pc:sldMk cId="3444863099" sldId="362"/>
            <ac:spMk id="4" creationId="{14F8563D-6213-E923-FBF0-958A715433A5}"/>
          </ac:spMkLst>
        </pc:spChg>
        <pc:spChg chg="add mod">
          <ac:chgData name="Leo Visser" userId="f6ae024c-8ea1-45d8-b43d-d61d5e71de4d" providerId="ADAL" clId="{824A88D2-B959-45B5-BCA0-9826407DDD5A}" dt="2022-11-19T09:46:55.280" v="2297"/>
          <ac:spMkLst>
            <pc:docMk/>
            <pc:sldMk cId="3444863099" sldId="362"/>
            <ac:spMk id="7" creationId="{ABFCC6F6-4C39-118F-29C2-0411134425F2}"/>
          </ac:spMkLst>
        </pc:spChg>
        <pc:picChg chg="add mod">
          <ac:chgData name="Leo Visser" userId="f6ae024c-8ea1-45d8-b43d-d61d5e71de4d" providerId="ADAL" clId="{824A88D2-B959-45B5-BCA0-9826407DDD5A}" dt="2022-11-19T09:47:24.723" v="2301" actId="14100"/>
          <ac:picMkLst>
            <pc:docMk/>
            <pc:sldMk cId="3444863099" sldId="362"/>
            <ac:picMk id="6" creationId="{DB0D5BA6-A8C8-E94B-B147-1024B3A469DD}"/>
          </ac:picMkLst>
        </pc:picChg>
        <pc:picChg chg="add mod">
          <ac:chgData name="Leo Visser" userId="f6ae024c-8ea1-45d8-b43d-d61d5e71de4d" providerId="ADAL" clId="{824A88D2-B959-45B5-BCA0-9826407DDD5A}" dt="2022-11-19T09:47:20.710" v="2300" actId="14100"/>
          <ac:picMkLst>
            <pc:docMk/>
            <pc:sldMk cId="3444863099" sldId="362"/>
            <ac:picMk id="9" creationId="{D62EC0C5-B12A-BD01-3808-8DEE882DCC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A6BF9-9D27-A845-9246-4183C26D61A6}" type="datetimeFigureOut">
              <a:rPr lang="en-NL" smtClean="0"/>
              <a:t>11/21/2022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E465-F78C-6440-B71B-95C41BAD84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08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marketing@ogd.nl" TargetMode="External"/><Relationship Id="rId4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95019" y="4859553"/>
            <a:ext cx="14449364" cy="1620407"/>
          </a:xfrm>
          <a:solidFill>
            <a:srgbClr val="043673">
              <a:alpha val="88000"/>
            </a:srgbClr>
          </a:solidFill>
        </p:spPr>
        <p:txBody>
          <a:bodyPr lIns="360000" tIns="144000" rIns="468000" bIns="144000" anchor="ctr"/>
          <a:lstStyle>
            <a:lvl1pPr marL="900000" indent="-972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9600">
                <a:latin typeface="Rockwell" panose="02060603020205020403" pitchFamily="18" charset="77"/>
              </a:defRPr>
            </a:lvl1pPr>
          </a:lstStyle>
          <a:p>
            <a:r>
              <a:rPr lang="en-US" err="1"/>
              <a:t>Titel</a:t>
            </a:r>
            <a:r>
              <a:rPr lang="en-US"/>
              <a:t> van </a:t>
            </a:r>
            <a:r>
              <a:rPr lang="en-US" err="1"/>
              <a:t>presentatie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98AF33D-853E-824B-B1C1-D664C48FC2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29727" y="6480175"/>
            <a:ext cx="3384709" cy="808457"/>
          </a:xfrm>
          <a:solidFill>
            <a:srgbClr val="FFFFFF">
              <a:alpha val="87843"/>
            </a:srgbClr>
          </a:solidFill>
        </p:spPr>
        <p:txBody>
          <a:bodyPr wrap="none" lIns="251999" tIns="125999" rIns="251999" bIns="125999" anchor="ctr">
            <a:spAutoFit/>
          </a:bodyPr>
          <a:lstStyle>
            <a:lvl1pPr marL="571500" indent="-571500" algn="ctr">
              <a:buClr>
                <a:srgbClr val="E2231C"/>
              </a:buClr>
              <a:buFont typeface="System Font Regular"/>
              <a:buChar char="/"/>
              <a:defRPr sz="4000" b="1"/>
            </a:lvl1pPr>
          </a:lstStyle>
          <a:p>
            <a:pPr lvl="0"/>
            <a:r>
              <a:rPr lang="en-US" err="1"/>
              <a:t>Ondertitel</a:t>
            </a:r>
            <a:endParaRPr lang="en-NL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70E6C7-B7E8-8846-9075-C20C4E18538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0" y="0"/>
            <a:ext cx="23039388" cy="12960350"/>
          </a:xfrm>
          <a:solidFill>
            <a:srgbClr val="FF00FF">
              <a:alpha val="64000"/>
            </a:srgb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00"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1744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nks zonder foto">
    <p:bg>
      <p:bgPr>
        <a:solidFill>
          <a:srgbClr val="37C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EC523E-F944-4F47-B2B2-5881F00D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914" y="0"/>
            <a:ext cx="10512283" cy="12960350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3E533783-9477-0B43-B2F4-DC893471CB41}"/>
              </a:ext>
            </a:extLst>
          </p:cNvPr>
          <p:cNvSpPr/>
          <p:nvPr/>
        </p:nvSpPr>
        <p:spPr>
          <a:xfrm>
            <a:off x="19888634" y="9491027"/>
            <a:ext cx="3150944" cy="3468949"/>
          </a:xfrm>
          <a:custGeom>
            <a:avLst/>
            <a:gdLst/>
            <a:ahLst/>
            <a:cxnLst/>
            <a:rect l="l" t="t" r="r" b="b"/>
            <a:pathLst>
              <a:path w="2749550" h="3027045">
                <a:moveTo>
                  <a:pt x="2749214" y="0"/>
                </a:moveTo>
                <a:lnTo>
                  <a:pt x="0" y="1166980"/>
                </a:lnTo>
                <a:lnTo>
                  <a:pt x="789347" y="3026578"/>
                </a:lnTo>
                <a:lnTo>
                  <a:pt x="2749214" y="3026578"/>
                </a:lnTo>
                <a:lnTo>
                  <a:pt x="2749214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01FF946-C5D4-E04D-AFF8-1167CE145B79}"/>
              </a:ext>
            </a:extLst>
          </p:cNvPr>
          <p:cNvSpPr/>
          <p:nvPr/>
        </p:nvSpPr>
        <p:spPr>
          <a:xfrm>
            <a:off x="21029049" y="11289122"/>
            <a:ext cx="570517" cy="801199"/>
          </a:xfrm>
          <a:custGeom>
            <a:avLst/>
            <a:gdLst/>
            <a:ahLst/>
            <a:cxnLst/>
            <a:rect l="l" t="t" r="r" b="b"/>
            <a:pathLst>
              <a:path w="497840" h="699134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1FB2BDE-9909-2345-B5E3-2DDAD2DC3CDA}"/>
              </a:ext>
            </a:extLst>
          </p:cNvPr>
          <p:cNvSpPr/>
          <p:nvPr/>
        </p:nvSpPr>
        <p:spPr>
          <a:xfrm>
            <a:off x="21328543" y="10949290"/>
            <a:ext cx="841222" cy="1013687"/>
          </a:xfrm>
          <a:custGeom>
            <a:avLst/>
            <a:gdLst/>
            <a:ahLst/>
            <a:cxnLst/>
            <a:rect l="l" t="t" r="r" b="b"/>
            <a:pathLst>
              <a:path w="734059" h="884554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E7CA0B-C924-5249-93FA-C22ABB2F56B1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440075" y="1619250"/>
            <a:ext cx="14400000" cy="8101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7200">
                <a:latin typeface="Rockwell" panose="02060603020205020403" pitchFamily="18" charset="77"/>
              </a:defRPr>
            </a:lvl2pPr>
            <a:lvl3pPr algn="ctr">
              <a:defRPr sz="7200">
                <a:latin typeface="Rockwell" panose="02060603020205020403" pitchFamily="18" charset="77"/>
              </a:defRPr>
            </a:lvl3pPr>
            <a:lvl4pPr algn="ctr">
              <a:defRPr sz="7200">
                <a:latin typeface="Rockwell" panose="02060603020205020403" pitchFamily="18" charset="77"/>
              </a:defRPr>
            </a:lvl4pPr>
            <a:lvl5pPr algn="ctr">
              <a:defRPr sz="720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itle Placeholder 1">
            <a:extLst>
              <a:ext uri="{FF2B5EF4-FFF2-40B4-BE49-F238E27FC236}">
                <a16:creationId xmlns:a16="http://schemas.microsoft.com/office/drawing/2014/main" id="{98297418-2584-084A-AF8F-92D5748F96F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450466" y="10529872"/>
            <a:ext cx="7228805" cy="808459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99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chts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861575-6328-8C47-8AC3-3742806D9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9313" y="1619250"/>
            <a:ext cx="14400000" cy="8101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7200">
                <a:latin typeface="Rockwell" panose="02060603020205020403" pitchFamily="18" charset="77"/>
              </a:defRPr>
            </a:lvl2pPr>
            <a:lvl3pPr algn="ctr">
              <a:defRPr sz="7200">
                <a:latin typeface="Rockwell" panose="02060603020205020403" pitchFamily="18" charset="77"/>
              </a:defRPr>
            </a:lvl3pPr>
            <a:lvl4pPr algn="ctr">
              <a:defRPr sz="7200">
                <a:latin typeface="Rockwell" panose="02060603020205020403" pitchFamily="18" charset="77"/>
              </a:defRPr>
            </a:lvl4pPr>
            <a:lvl5pPr algn="ctr">
              <a:defRPr sz="720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FA3986BE-BD05-9849-9803-709B7B69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508" y="10529872"/>
            <a:ext cx="7228805" cy="808459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 algn="r"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56B7DEC-0E70-964C-9D0B-423199E7BB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8138" y="0"/>
            <a:ext cx="20161250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72128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chts met foto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861575-6328-8C47-8AC3-3742806D9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349" y="1619250"/>
            <a:ext cx="8638963" cy="8101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7200">
                <a:latin typeface="Rockwell" panose="02060603020205020403" pitchFamily="18" charset="77"/>
              </a:defRPr>
            </a:lvl2pPr>
            <a:lvl3pPr algn="ctr">
              <a:defRPr sz="7200">
                <a:latin typeface="Rockwell" panose="02060603020205020403" pitchFamily="18" charset="77"/>
              </a:defRPr>
            </a:lvl3pPr>
            <a:lvl4pPr algn="ctr">
              <a:defRPr sz="7200">
                <a:latin typeface="Rockwell" panose="02060603020205020403" pitchFamily="18" charset="77"/>
              </a:defRPr>
            </a:lvl4pPr>
            <a:lvl5pPr algn="ctr">
              <a:defRPr sz="720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FA3986BE-BD05-9849-9803-709B7B69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508" y="10529872"/>
            <a:ext cx="7228805" cy="808459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 algn="r"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56B7DEC-0E70-964C-9D0B-423199E7BB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794" y="0"/>
            <a:ext cx="14400213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6766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chts zonder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1A92A0-5426-0F4F-862F-B893E99BD0D2}"/>
              </a:ext>
            </a:extLst>
          </p:cNvPr>
          <p:cNvGrpSpPr/>
          <p:nvPr userDrawn="1"/>
        </p:nvGrpSpPr>
        <p:grpSpPr>
          <a:xfrm>
            <a:off x="0" y="0"/>
            <a:ext cx="23039388" cy="12960350"/>
            <a:chOff x="0" y="0"/>
            <a:chExt cx="23039388" cy="129603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3B0A98-B108-404A-9FA6-4EDC292A3653}"/>
                </a:ext>
              </a:extLst>
            </p:cNvPr>
            <p:cNvSpPr/>
            <p:nvPr userDrawn="1"/>
          </p:nvSpPr>
          <p:spPr>
            <a:xfrm>
              <a:off x="0" y="0"/>
              <a:ext cx="23039388" cy="12960350"/>
            </a:xfrm>
            <a:prstGeom prst="rect">
              <a:avLst/>
            </a:prstGeom>
            <a:solidFill>
              <a:srgbClr val="37C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178CF85-319A-B24B-B46C-833392AF94B8}"/>
                </a:ext>
              </a:extLst>
            </p:cNvPr>
            <p:cNvSpPr/>
            <p:nvPr userDrawn="1"/>
          </p:nvSpPr>
          <p:spPr>
            <a:xfrm>
              <a:off x="192" y="1"/>
              <a:ext cx="11437722" cy="12959440"/>
            </a:xfrm>
            <a:custGeom>
              <a:avLst/>
              <a:gdLst>
                <a:gd name="connsiteX0" fmla="*/ 0 w 11437722"/>
                <a:gd name="connsiteY0" fmla="*/ 0 h 12959440"/>
                <a:gd name="connsiteX1" fmla="*/ 6851005 w 11437722"/>
                <a:gd name="connsiteY1" fmla="*/ 0 h 12959440"/>
                <a:gd name="connsiteX2" fmla="*/ 2890137 w 11437722"/>
                <a:gd name="connsiteY2" fmla="*/ 9331213 h 12959440"/>
                <a:gd name="connsiteX3" fmla="*/ 11437722 w 11437722"/>
                <a:gd name="connsiteY3" fmla="*/ 12959440 h 12959440"/>
                <a:gd name="connsiteX4" fmla="*/ 0 w 11437722"/>
                <a:gd name="connsiteY4" fmla="*/ 12959440 h 12959440"/>
                <a:gd name="connsiteX5" fmla="*/ 0 w 11437722"/>
                <a:gd name="connsiteY5" fmla="*/ 0 h 1295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7722" h="12959440">
                  <a:moveTo>
                    <a:pt x="0" y="0"/>
                  </a:moveTo>
                  <a:lnTo>
                    <a:pt x="6851005" y="0"/>
                  </a:lnTo>
                  <a:lnTo>
                    <a:pt x="2890137" y="9331213"/>
                  </a:lnTo>
                  <a:lnTo>
                    <a:pt x="11437722" y="12959440"/>
                  </a:lnTo>
                  <a:lnTo>
                    <a:pt x="0" y="12959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67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lang="nl-NL" sz="2364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A0A0D161-3C41-A34F-8039-59D0C1E25289}"/>
                </a:ext>
              </a:extLst>
            </p:cNvPr>
            <p:cNvSpPr/>
            <p:nvPr userDrawn="1"/>
          </p:nvSpPr>
          <p:spPr>
            <a:xfrm>
              <a:off x="192" y="1"/>
              <a:ext cx="3150944" cy="3468949"/>
            </a:xfrm>
            <a:custGeom>
              <a:avLst/>
              <a:gdLst/>
              <a:ahLst/>
              <a:cxnLst/>
              <a:rect l="l" t="t" r="r" b="b"/>
              <a:pathLst>
                <a:path w="2749550" h="3027045">
                  <a:moveTo>
                    <a:pt x="1959867" y="0"/>
                  </a:moveTo>
                  <a:lnTo>
                    <a:pt x="0" y="0"/>
                  </a:lnTo>
                  <a:lnTo>
                    <a:pt x="0" y="3026578"/>
                  </a:lnTo>
                  <a:lnTo>
                    <a:pt x="2749225" y="1859597"/>
                  </a:lnTo>
                  <a:lnTo>
                    <a:pt x="1959867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lang="nl-NL" sz="2364"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DE0DF7C-459D-CF43-8119-AF9FC61F76C4}"/>
                </a:ext>
              </a:extLst>
            </p:cNvPr>
            <p:cNvSpPr/>
            <p:nvPr userDrawn="1"/>
          </p:nvSpPr>
          <p:spPr>
            <a:xfrm>
              <a:off x="869920" y="1209557"/>
              <a:ext cx="570517" cy="801199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6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nl-NL" sz="2364"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ECDA1F42-0A03-A846-B457-B9388BD76E2D}"/>
                </a:ext>
              </a:extLst>
            </p:cNvPr>
            <p:cNvSpPr/>
            <p:nvPr userDrawn="1"/>
          </p:nvSpPr>
          <p:spPr>
            <a:xfrm>
              <a:off x="1169414" y="869724"/>
              <a:ext cx="841222" cy="1013687"/>
            </a:xfrm>
            <a:custGeom>
              <a:avLst/>
              <a:gdLst/>
              <a:ahLst/>
              <a:cxnLst/>
              <a:rect l="l" t="t" r="r" b="b"/>
              <a:pathLst>
                <a:path w="734060" h="884555">
                  <a:moveTo>
                    <a:pt x="437264" y="0"/>
                  </a:moveTo>
                  <a:lnTo>
                    <a:pt x="0" y="185345"/>
                  </a:lnTo>
                  <a:lnTo>
                    <a:pt x="49756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nl-NL" sz="2364"/>
            </a:p>
          </p:txBody>
        </p:sp>
      </p:grp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861575-6328-8C47-8AC3-3742806D9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9313" y="1619250"/>
            <a:ext cx="14400000" cy="8101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7200">
                <a:latin typeface="Rockwell" panose="02060603020205020403" pitchFamily="18" charset="77"/>
              </a:defRPr>
            </a:lvl2pPr>
            <a:lvl3pPr algn="ctr">
              <a:defRPr sz="7200">
                <a:latin typeface="Rockwell" panose="02060603020205020403" pitchFamily="18" charset="77"/>
              </a:defRPr>
            </a:lvl3pPr>
            <a:lvl4pPr algn="ctr">
              <a:defRPr sz="7200">
                <a:latin typeface="Rockwell" panose="02060603020205020403" pitchFamily="18" charset="77"/>
              </a:defRPr>
            </a:lvl4pPr>
            <a:lvl5pPr algn="ctr">
              <a:defRPr sz="720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FA3986BE-BD05-9849-9803-709B7B69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508" y="10529872"/>
            <a:ext cx="7228805" cy="808459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 algn="r"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6062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on 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8138" y="1752136"/>
            <a:ext cx="10170624" cy="1398808"/>
          </a:xfrm>
          <a:solidFill>
            <a:srgbClr val="37CFB1"/>
          </a:solidFill>
        </p:spPr>
        <p:txBody>
          <a:bodyPr lIns="432000" rIns="432000" bIns="144000" anchor="ctr"/>
          <a:lstStyle>
            <a:lvl1pPr marL="361800" indent="-973800">
              <a:defRPr sz="8000" b="0">
                <a:latin typeface="Corbel" panose="020B0503020204020204" pitchFamily="34" charset="0"/>
              </a:defRPr>
            </a:lvl1pPr>
          </a:lstStyle>
          <a:p>
            <a:r>
              <a:rPr lang="en-US"/>
              <a:t>Naam </a:t>
            </a:r>
            <a:r>
              <a:rPr lang="en-US" err="1"/>
              <a:t>Achternaam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0CFC2C-E919-F24E-BD63-36BAAE0FA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588" y="4051100"/>
            <a:ext cx="7200900" cy="7290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CD23B30-EF5C-C845-A1BA-9605F45DD5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960350" y="0"/>
            <a:ext cx="10079038" cy="12958763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0200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oorstellen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0BA9DAC-C62E-AC4D-ADFD-1E6FAFA044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759450" y="3240088"/>
            <a:ext cx="2879726" cy="3240088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8274" y="810022"/>
            <a:ext cx="2047067" cy="808459"/>
          </a:xfrm>
        </p:spPr>
        <p:txBody>
          <a:bodyPr/>
          <a:lstStyle/>
          <a:p>
            <a:r>
              <a:rPr lang="en-GB" dirty="0"/>
              <a:t>Team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04E2AF-F8C2-CA41-A25A-B128D93D5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8274" y="7293991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/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6FBCCE9-FA63-6746-8E36-A5A87E08532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5760000" y="7293600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/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EA77DDC-DC93-114F-AD33-69B83DD7CBDC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10080000" y="7293600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/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1E89D12-1035-4745-ADAF-F455BDAAD37A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14400000" y="7293600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/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DC6DF79-5193-EE49-A091-EB5E1A575D15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18720000" y="7290000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/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9B217D83-C269-5840-B0E7-3FF55098AD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38274" y="3240088"/>
            <a:ext cx="2881314" cy="3240087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BA45B129-7F3E-E74F-95B6-AD9ED99B25E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079037" y="3240088"/>
            <a:ext cx="2879726" cy="3240088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C0CE7806-4D7A-5F48-9569-567CF328332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4398623" y="3240088"/>
            <a:ext cx="2881315" cy="3240088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2636364F-626F-E74E-9E99-4366FC1B14D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8719800" y="3240088"/>
            <a:ext cx="2881314" cy="3240088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088E7FC7-D60B-044D-8DBA-781383735FF2}"/>
              </a:ext>
            </a:extLst>
          </p:cNvPr>
          <p:cNvSpPr/>
          <p:nvPr userDrawn="1"/>
        </p:nvSpPr>
        <p:spPr>
          <a:xfrm>
            <a:off x="-2080583" y="5257285"/>
            <a:ext cx="2880239" cy="7702712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A653C1C-F289-CC46-B54A-8AA4C7DDEEC4}"/>
              </a:ext>
            </a:extLst>
          </p:cNvPr>
          <p:cNvSpPr/>
          <p:nvPr userDrawn="1"/>
        </p:nvSpPr>
        <p:spPr>
          <a:xfrm>
            <a:off x="22394008" y="9098175"/>
            <a:ext cx="1464134" cy="386190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94B8B6-2C59-8147-B888-6192FD3DB346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CC5EB518-907F-3648-A0BF-07FE9B8A3DB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21B94AEA-BAF4-C248-9B94-BA7A7E8AF31D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B9762C94-13C5-B64E-AEEE-58F062649E7B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</p:spTree>
    <p:extLst>
      <p:ext uri="{BB962C8B-B14F-4D97-AF65-F5344CB8AC3E}">
        <p14:creationId xmlns:p14="http://schemas.microsoft.com/office/powerpoint/2010/main" val="354808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oorstellen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0BA9DAC-C62E-AC4D-ADFD-1E6FAFA044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759450" y="3240088"/>
            <a:ext cx="2879726" cy="3240088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8274" y="810022"/>
            <a:ext cx="2047067" cy="808459"/>
          </a:xfrm>
          <a:solidFill>
            <a:srgbClr val="37CFB1"/>
          </a:solidFill>
        </p:spPr>
        <p:txBody>
          <a:bodyPr/>
          <a:lstStyle/>
          <a:p>
            <a:r>
              <a:rPr lang="en-GB" dirty="0"/>
              <a:t>Team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04E2AF-F8C2-CA41-A25A-B128D93D5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8274" y="7293991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>
                <a:solidFill>
                  <a:srgbClr val="FFFFFF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6FBCCE9-FA63-6746-8E36-A5A87E08532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5760000" y="7293600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>
                <a:solidFill>
                  <a:srgbClr val="FFFFFF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EA77DDC-DC93-114F-AD33-69B83DD7CBDC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10080000" y="7293600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>
                <a:solidFill>
                  <a:srgbClr val="FFFFFF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1E89D12-1035-4745-ADAF-F455BDAAD37A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14400000" y="7293600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>
                <a:solidFill>
                  <a:srgbClr val="FFFFFF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DC6DF79-5193-EE49-A091-EB5E1A575D15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18720000" y="7290000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>
                <a:solidFill>
                  <a:srgbClr val="FFFFFF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9B217D83-C269-5840-B0E7-3FF55098AD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38274" y="3240088"/>
            <a:ext cx="2881314" cy="3240087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BA45B129-7F3E-E74F-95B6-AD9ED99B25E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079037" y="3240088"/>
            <a:ext cx="2879726" cy="3240088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C0CE7806-4D7A-5F48-9569-567CF328332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4398623" y="3240088"/>
            <a:ext cx="2881315" cy="3240088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2636364F-626F-E74E-9E99-4366FC1B14D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8719800" y="3240088"/>
            <a:ext cx="2881314" cy="3240088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088E7FC7-D60B-044D-8DBA-781383735FF2}"/>
              </a:ext>
            </a:extLst>
          </p:cNvPr>
          <p:cNvSpPr/>
          <p:nvPr userDrawn="1"/>
        </p:nvSpPr>
        <p:spPr>
          <a:xfrm>
            <a:off x="-2080583" y="5257285"/>
            <a:ext cx="2880239" cy="7702712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A653C1C-F289-CC46-B54A-8AA4C7DDEEC4}"/>
              </a:ext>
            </a:extLst>
          </p:cNvPr>
          <p:cNvSpPr/>
          <p:nvPr userDrawn="1"/>
        </p:nvSpPr>
        <p:spPr>
          <a:xfrm>
            <a:off x="22394008" y="9098175"/>
            <a:ext cx="1464134" cy="386190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94B8B6-2C59-8147-B888-6192FD3DB346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CC5EB518-907F-3648-A0BF-07FE9B8A3DB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21B94AEA-BAF4-C248-9B94-BA7A7E8AF31D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B9762C94-13C5-B64E-AEEE-58F062649E7B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</p:spTree>
    <p:extLst>
      <p:ext uri="{BB962C8B-B14F-4D97-AF65-F5344CB8AC3E}">
        <p14:creationId xmlns:p14="http://schemas.microsoft.com/office/powerpoint/2010/main" val="3140012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1 kolom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149" y="816897"/>
            <a:ext cx="7483362" cy="80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8" y="4051100"/>
            <a:ext cx="19440000" cy="729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/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6E77888-8916-894E-AEE7-23D98AE16D27}"/>
              </a:ext>
            </a:extLst>
          </p:cNvPr>
          <p:cNvSpPr/>
          <p:nvPr userDrawn="1"/>
        </p:nvSpPr>
        <p:spPr>
          <a:xfrm>
            <a:off x="-1421364" y="5257285"/>
            <a:ext cx="2880239" cy="7702712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4713DD2-AA80-4841-9F2B-40D1C0C3CE31}"/>
              </a:ext>
            </a:extLst>
          </p:cNvPr>
          <p:cNvSpPr/>
          <p:nvPr userDrawn="1"/>
        </p:nvSpPr>
        <p:spPr>
          <a:xfrm>
            <a:off x="21575260" y="9098175"/>
            <a:ext cx="1464134" cy="386190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396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1 kolom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149" y="816897"/>
            <a:ext cx="7483362" cy="808459"/>
          </a:xfrm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8" y="4051100"/>
            <a:ext cx="19440000" cy="729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rgbClr val="FFFFFF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6E77888-8916-894E-AEE7-23D98AE16D27}"/>
              </a:ext>
            </a:extLst>
          </p:cNvPr>
          <p:cNvSpPr/>
          <p:nvPr userDrawn="1"/>
        </p:nvSpPr>
        <p:spPr>
          <a:xfrm>
            <a:off x="-1421364" y="5257285"/>
            <a:ext cx="2880239" cy="7702712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4713DD2-AA80-4841-9F2B-40D1C0C3CE31}"/>
              </a:ext>
            </a:extLst>
          </p:cNvPr>
          <p:cNvSpPr/>
          <p:nvPr userDrawn="1"/>
        </p:nvSpPr>
        <p:spPr>
          <a:xfrm>
            <a:off x="21575260" y="9098175"/>
            <a:ext cx="1464134" cy="386190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310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ullet slide 1 kolom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149" y="816897"/>
            <a:ext cx="7483362" cy="8084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8" y="4051100"/>
            <a:ext cx="19440000" cy="7290000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6E77888-8916-894E-AEE7-23D98AE16D27}"/>
              </a:ext>
            </a:extLst>
          </p:cNvPr>
          <p:cNvSpPr/>
          <p:nvPr userDrawn="1"/>
        </p:nvSpPr>
        <p:spPr>
          <a:xfrm>
            <a:off x="-1421364" y="5257285"/>
            <a:ext cx="2880239" cy="7702712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4713DD2-AA80-4841-9F2B-40D1C0C3CE31}"/>
              </a:ext>
            </a:extLst>
          </p:cNvPr>
          <p:cNvSpPr/>
          <p:nvPr userDrawn="1"/>
        </p:nvSpPr>
        <p:spPr>
          <a:xfrm>
            <a:off x="21575260" y="9098175"/>
            <a:ext cx="1464134" cy="386190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44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01C40227-EBE9-8043-975D-810283F2347D}"/>
              </a:ext>
            </a:extLst>
          </p:cNvPr>
          <p:cNvSpPr/>
          <p:nvPr userDrawn="1"/>
        </p:nvSpPr>
        <p:spPr>
          <a:xfrm>
            <a:off x="192" y="0"/>
            <a:ext cx="1440120" cy="3851719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56459" y="0"/>
                </a:moveTo>
                <a:lnTo>
                  <a:pt x="0" y="0"/>
                </a:lnTo>
                <a:lnTo>
                  <a:pt x="0" y="3360494"/>
                </a:lnTo>
                <a:lnTo>
                  <a:pt x="1256506" y="2827139"/>
                </a:lnTo>
                <a:lnTo>
                  <a:pt x="56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FF39A34-DD50-B148-AC95-03386C110759}"/>
              </a:ext>
            </a:extLst>
          </p:cNvPr>
          <p:cNvSpPr/>
          <p:nvPr userDrawn="1"/>
        </p:nvSpPr>
        <p:spPr>
          <a:xfrm>
            <a:off x="13024328" y="9719581"/>
            <a:ext cx="9008207" cy="3240451"/>
          </a:xfrm>
          <a:custGeom>
            <a:avLst/>
            <a:gdLst/>
            <a:ahLst/>
            <a:cxnLst/>
            <a:rect l="l" t="t" r="r" b="b"/>
            <a:pathLst>
              <a:path w="7860665" h="2827654">
                <a:moveTo>
                  <a:pt x="1200047" y="0"/>
                </a:moveTo>
                <a:lnTo>
                  <a:pt x="0" y="2827139"/>
                </a:lnTo>
                <a:lnTo>
                  <a:pt x="7860367" y="2827139"/>
                </a:lnTo>
                <a:lnTo>
                  <a:pt x="1200047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3A7322F-DD8B-2045-A384-E2F09B229A75}"/>
              </a:ext>
            </a:extLst>
          </p:cNvPr>
          <p:cNvSpPr/>
          <p:nvPr userDrawn="1"/>
        </p:nvSpPr>
        <p:spPr>
          <a:xfrm>
            <a:off x="19570782" y="0"/>
            <a:ext cx="3468949" cy="3150944"/>
          </a:xfrm>
          <a:custGeom>
            <a:avLst/>
            <a:gdLst/>
            <a:ahLst/>
            <a:cxnLst/>
            <a:rect l="l" t="t" r="r" b="b"/>
            <a:pathLst>
              <a:path w="3027044" h="2749550">
                <a:moveTo>
                  <a:pt x="3026578" y="0"/>
                </a:moveTo>
                <a:lnTo>
                  <a:pt x="0" y="0"/>
                </a:lnTo>
                <a:lnTo>
                  <a:pt x="1166980" y="2749225"/>
                </a:lnTo>
                <a:lnTo>
                  <a:pt x="3026578" y="1959867"/>
                </a:lnTo>
                <a:lnTo>
                  <a:pt x="3026578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118E70A-4615-9F41-A256-D09DF4B12A03}"/>
              </a:ext>
            </a:extLst>
          </p:cNvPr>
          <p:cNvSpPr/>
          <p:nvPr userDrawn="1"/>
        </p:nvSpPr>
        <p:spPr>
          <a:xfrm>
            <a:off x="21029049" y="1209557"/>
            <a:ext cx="570517" cy="801199"/>
          </a:xfrm>
          <a:custGeom>
            <a:avLst/>
            <a:gdLst/>
            <a:ahLst/>
            <a:cxnLst/>
            <a:rect l="l" t="t" r="r" b="b"/>
            <a:pathLst>
              <a:path w="497840" h="699135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67CAC3D-80A4-CB42-875F-CC384FEBA4F3}"/>
              </a:ext>
            </a:extLst>
          </p:cNvPr>
          <p:cNvSpPr/>
          <p:nvPr userDrawn="1"/>
        </p:nvSpPr>
        <p:spPr>
          <a:xfrm>
            <a:off x="21328543" y="869724"/>
            <a:ext cx="841222" cy="1013687"/>
          </a:xfrm>
          <a:custGeom>
            <a:avLst/>
            <a:gdLst/>
            <a:ahLst/>
            <a:cxnLst/>
            <a:rect l="l" t="t" r="r" b="b"/>
            <a:pathLst>
              <a:path w="734059" h="884555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8138" y="4859768"/>
            <a:ext cx="10682815" cy="1620407"/>
          </a:xfrm>
          <a:solidFill>
            <a:srgbClr val="37CFB1"/>
          </a:solidFill>
        </p:spPr>
        <p:txBody>
          <a:bodyPr lIns="432000" rIns="432000" bIns="144000" anchor="ctr"/>
          <a:lstStyle>
            <a:lvl1pPr marL="361800" indent="-973800">
              <a:defRPr sz="960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D0F160B3-A043-D34D-9263-A3D28CA9C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7" y="6480175"/>
            <a:ext cx="5040000" cy="808457"/>
          </a:xfrm>
          <a:solidFill>
            <a:schemeClr val="bg2"/>
          </a:solidFill>
        </p:spPr>
        <p:txBody>
          <a:bodyPr wrap="none" lIns="251999" tIns="125999" rIns="251999" bIns="125999" anchor="t">
            <a:spAutoFit/>
          </a:bodyPr>
          <a:lstStyle>
            <a:lvl1pPr marL="571500" indent="-571500" algn="l">
              <a:buClr>
                <a:srgbClr val="E2231C"/>
              </a:buClr>
              <a:buFont typeface="System Font Regular"/>
              <a:buChar char="/"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811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ullet slide 1 kolom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149" y="816897"/>
            <a:ext cx="7483362" cy="808459"/>
          </a:xfrm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8" y="4051100"/>
            <a:ext cx="19440000" cy="729000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  <a:lvl2pPr>
              <a:defRPr sz="4000">
                <a:solidFill>
                  <a:srgbClr val="FFFFFF"/>
                </a:solidFill>
              </a:defRPr>
            </a:lvl2pPr>
            <a:lvl3pPr>
              <a:defRPr sz="4000">
                <a:solidFill>
                  <a:srgbClr val="FFFFFF"/>
                </a:solidFill>
              </a:defRPr>
            </a:lvl3pPr>
            <a:lvl4pPr>
              <a:defRPr sz="4000">
                <a:solidFill>
                  <a:srgbClr val="FFFFFF"/>
                </a:solidFill>
              </a:defRPr>
            </a:lvl4pPr>
            <a:lvl5pPr>
              <a:defRPr sz="4000">
                <a:solidFill>
                  <a:srgbClr val="FFFFFF"/>
                </a:solidFill>
              </a:defRPr>
            </a:lvl5pPr>
            <a:lvl6pPr marL="4319855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6pPr>
            <a:lvl7pPr marL="5183825" indent="0">
              <a:buClr>
                <a:schemeClr val="accent2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7pPr>
            <a:lvl8pPr marL="6047796" indent="0">
              <a:buNone/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6E77888-8916-894E-AEE7-23D98AE16D27}"/>
              </a:ext>
            </a:extLst>
          </p:cNvPr>
          <p:cNvSpPr/>
          <p:nvPr userDrawn="1"/>
        </p:nvSpPr>
        <p:spPr>
          <a:xfrm>
            <a:off x="-1421364" y="5257285"/>
            <a:ext cx="2880239" cy="7702712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4713DD2-AA80-4841-9F2B-40D1C0C3CE31}"/>
              </a:ext>
            </a:extLst>
          </p:cNvPr>
          <p:cNvSpPr/>
          <p:nvPr userDrawn="1"/>
        </p:nvSpPr>
        <p:spPr>
          <a:xfrm>
            <a:off x="21575260" y="9098175"/>
            <a:ext cx="1464134" cy="386190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3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2 kolommen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527" y="4047745"/>
            <a:ext cx="8640000" cy="729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/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19694" y="4047745"/>
            <a:ext cx="8641556" cy="729335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/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118DFBFB-F7E7-1F49-8D37-083D4D6B4E9B}"/>
              </a:ext>
            </a:extLst>
          </p:cNvPr>
          <p:cNvSpPr/>
          <p:nvPr userDrawn="1"/>
        </p:nvSpPr>
        <p:spPr>
          <a:xfrm>
            <a:off x="0" y="9108362"/>
            <a:ext cx="1440120" cy="3851719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0" y="0"/>
                </a:moveTo>
                <a:lnTo>
                  <a:pt x="0" y="3360494"/>
                </a:lnTo>
                <a:lnTo>
                  <a:pt x="56459" y="3360494"/>
                </a:lnTo>
                <a:lnTo>
                  <a:pt x="1256516" y="533355"/>
                </a:lnTo>
                <a:lnTo>
                  <a:pt x="0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734C6F-24DB-8F4E-8A8F-713BA3F759D6}"/>
              </a:ext>
            </a:extLst>
          </p:cNvPr>
          <p:cNvSpPr/>
          <p:nvPr userDrawn="1"/>
        </p:nvSpPr>
        <p:spPr>
          <a:xfrm>
            <a:off x="20911654" y="7947269"/>
            <a:ext cx="2127796" cy="5012403"/>
          </a:xfrm>
          <a:custGeom>
            <a:avLst/>
            <a:gdLst/>
            <a:ahLst/>
            <a:cxnLst/>
            <a:rect l="l" t="t" r="r" b="b"/>
            <a:pathLst>
              <a:path w="1856740" h="4373880">
                <a:moveTo>
                  <a:pt x="1856508" y="0"/>
                </a:moveTo>
                <a:lnTo>
                  <a:pt x="0" y="4373678"/>
                </a:lnTo>
                <a:lnTo>
                  <a:pt x="1856508" y="4373678"/>
                </a:lnTo>
                <a:lnTo>
                  <a:pt x="1856508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10E68E1B-485C-B644-BDD8-66F83A450C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291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2 kolommen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527" y="4047745"/>
            <a:ext cx="8640000" cy="729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rgbClr val="FFFFFF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19694" y="4047745"/>
            <a:ext cx="8641556" cy="729335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rgbClr val="FFFFFF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118DFBFB-F7E7-1F49-8D37-083D4D6B4E9B}"/>
              </a:ext>
            </a:extLst>
          </p:cNvPr>
          <p:cNvSpPr/>
          <p:nvPr userDrawn="1"/>
        </p:nvSpPr>
        <p:spPr>
          <a:xfrm>
            <a:off x="0" y="9108362"/>
            <a:ext cx="1440120" cy="3851719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0" y="0"/>
                </a:moveTo>
                <a:lnTo>
                  <a:pt x="0" y="3360494"/>
                </a:lnTo>
                <a:lnTo>
                  <a:pt x="56459" y="3360494"/>
                </a:lnTo>
                <a:lnTo>
                  <a:pt x="1256516" y="533355"/>
                </a:lnTo>
                <a:lnTo>
                  <a:pt x="0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734C6F-24DB-8F4E-8A8F-713BA3F759D6}"/>
              </a:ext>
            </a:extLst>
          </p:cNvPr>
          <p:cNvSpPr/>
          <p:nvPr userDrawn="1"/>
        </p:nvSpPr>
        <p:spPr>
          <a:xfrm>
            <a:off x="20911654" y="7947269"/>
            <a:ext cx="2127796" cy="5012403"/>
          </a:xfrm>
          <a:custGeom>
            <a:avLst/>
            <a:gdLst/>
            <a:ahLst/>
            <a:cxnLst/>
            <a:rect l="l" t="t" r="r" b="b"/>
            <a:pathLst>
              <a:path w="1856740" h="4373880">
                <a:moveTo>
                  <a:pt x="1856508" y="0"/>
                </a:moveTo>
                <a:lnTo>
                  <a:pt x="0" y="4373678"/>
                </a:lnTo>
                <a:lnTo>
                  <a:pt x="1856508" y="4373678"/>
                </a:lnTo>
                <a:lnTo>
                  <a:pt x="18565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10E68E1B-485C-B644-BDD8-66F83A450C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958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ullet slide 2 kolommen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527" y="4047745"/>
            <a:ext cx="8640000" cy="7290000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19694" y="4047745"/>
            <a:ext cx="8641556" cy="7293355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118DFBFB-F7E7-1F49-8D37-083D4D6B4E9B}"/>
              </a:ext>
            </a:extLst>
          </p:cNvPr>
          <p:cNvSpPr/>
          <p:nvPr userDrawn="1"/>
        </p:nvSpPr>
        <p:spPr>
          <a:xfrm>
            <a:off x="0" y="9108362"/>
            <a:ext cx="1440120" cy="3851719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0" y="0"/>
                </a:moveTo>
                <a:lnTo>
                  <a:pt x="0" y="3360494"/>
                </a:lnTo>
                <a:lnTo>
                  <a:pt x="56459" y="3360494"/>
                </a:lnTo>
                <a:lnTo>
                  <a:pt x="1256516" y="533355"/>
                </a:lnTo>
                <a:lnTo>
                  <a:pt x="0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734C6F-24DB-8F4E-8A8F-713BA3F759D6}"/>
              </a:ext>
            </a:extLst>
          </p:cNvPr>
          <p:cNvSpPr/>
          <p:nvPr userDrawn="1"/>
        </p:nvSpPr>
        <p:spPr>
          <a:xfrm>
            <a:off x="20911654" y="7947269"/>
            <a:ext cx="2127796" cy="5012403"/>
          </a:xfrm>
          <a:custGeom>
            <a:avLst/>
            <a:gdLst/>
            <a:ahLst/>
            <a:cxnLst/>
            <a:rect l="l" t="t" r="r" b="b"/>
            <a:pathLst>
              <a:path w="1856740" h="4373880">
                <a:moveTo>
                  <a:pt x="1856508" y="0"/>
                </a:moveTo>
                <a:lnTo>
                  <a:pt x="0" y="4373678"/>
                </a:lnTo>
                <a:lnTo>
                  <a:pt x="1856508" y="4373678"/>
                </a:lnTo>
                <a:lnTo>
                  <a:pt x="1856508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4B432CE3-9D2B-5A47-8110-EB4706FDF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25643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ullet slide 2 kolommen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527" y="4047745"/>
            <a:ext cx="8640000" cy="729000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  <a:lvl2pPr>
              <a:defRPr sz="4000">
                <a:solidFill>
                  <a:srgbClr val="FFFFFF"/>
                </a:solidFill>
              </a:defRPr>
            </a:lvl2pPr>
            <a:lvl3pPr>
              <a:defRPr sz="4000">
                <a:solidFill>
                  <a:srgbClr val="FFFFFF"/>
                </a:solidFill>
              </a:defRPr>
            </a:lvl3pPr>
            <a:lvl4pPr>
              <a:defRPr sz="4000">
                <a:solidFill>
                  <a:srgbClr val="FFFFFF"/>
                </a:solidFill>
              </a:defRPr>
            </a:lvl4pPr>
            <a:lvl5pPr>
              <a:defRPr sz="4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19694" y="4047745"/>
            <a:ext cx="8641556" cy="729335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  <a:lvl2pPr>
              <a:defRPr sz="4000">
                <a:solidFill>
                  <a:srgbClr val="FFFFFF"/>
                </a:solidFill>
              </a:defRPr>
            </a:lvl2pPr>
            <a:lvl3pPr>
              <a:defRPr sz="4000">
                <a:solidFill>
                  <a:srgbClr val="FFFFFF"/>
                </a:solidFill>
              </a:defRPr>
            </a:lvl3pPr>
            <a:lvl4pPr>
              <a:defRPr sz="4000">
                <a:solidFill>
                  <a:srgbClr val="FFFFFF"/>
                </a:solidFill>
              </a:defRPr>
            </a:lvl4pPr>
            <a:lvl5pPr>
              <a:defRPr sz="4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118DFBFB-F7E7-1F49-8D37-083D4D6B4E9B}"/>
              </a:ext>
            </a:extLst>
          </p:cNvPr>
          <p:cNvSpPr/>
          <p:nvPr userDrawn="1"/>
        </p:nvSpPr>
        <p:spPr>
          <a:xfrm>
            <a:off x="0" y="9108362"/>
            <a:ext cx="1440120" cy="3851719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0" y="0"/>
                </a:moveTo>
                <a:lnTo>
                  <a:pt x="0" y="3360494"/>
                </a:lnTo>
                <a:lnTo>
                  <a:pt x="56459" y="3360494"/>
                </a:lnTo>
                <a:lnTo>
                  <a:pt x="1256516" y="533355"/>
                </a:lnTo>
                <a:lnTo>
                  <a:pt x="0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734C6F-24DB-8F4E-8A8F-713BA3F759D6}"/>
              </a:ext>
            </a:extLst>
          </p:cNvPr>
          <p:cNvSpPr/>
          <p:nvPr userDrawn="1"/>
        </p:nvSpPr>
        <p:spPr>
          <a:xfrm>
            <a:off x="20911654" y="7947269"/>
            <a:ext cx="2127796" cy="5012403"/>
          </a:xfrm>
          <a:custGeom>
            <a:avLst/>
            <a:gdLst/>
            <a:ahLst/>
            <a:cxnLst/>
            <a:rect l="l" t="t" r="r" b="b"/>
            <a:pathLst>
              <a:path w="1856740" h="4373880">
                <a:moveTo>
                  <a:pt x="1856508" y="0"/>
                </a:moveTo>
                <a:lnTo>
                  <a:pt x="0" y="4373678"/>
                </a:lnTo>
                <a:lnTo>
                  <a:pt x="1856508" y="4373678"/>
                </a:lnTo>
                <a:lnTo>
                  <a:pt x="1856508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4B432CE3-9D2B-5A47-8110-EB4706FDF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2436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overlay en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8" y="4051100"/>
            <a:ext cx="13681077" cy="7290000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A021CB-1ED2-A945-92C4-17D6F75A70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7071DA76-542C-CA44-85C5-C2AEEA9480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23039388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1727942" rtl="0" eaLnBrk="1" fontAlgn="auto" latinLnBrk="0" hangingPunct="1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43950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overlay en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EFF6AC-8EA8-0145-90E6-7C39EC8C05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23039388" cy="129564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313" y="4051100"/>
            <a:ext cx="13681077" cy="7290000"/>
          </a:xfrm>
        </p:spPr>
        <p:txBody>
          <a:bodyPr>
            <a:normAutofit/>
          </a:bodyPr>
          <a:lstStyle>
            <a:lvl1pPr algn="r">
              <a:defRPr sz="4000"/>
            </a:lvl1pPr>
            <a:lvl2pPr algn="r">
              <a:defRPr sz="4000"/>
            </a:lvl2pPr>
            <a:lvl3pPr algn="r">
              <a:defRPr sz="4000"/>
            </a:lvl3pPr>
            <a:lvl4pPr algn="r">
              <a:defRPr sz="4000"/>
            </a:lvl4pPr>
            <a:lvl5pPr algn="r"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45990" y="2434088"/>
            <a:ext cx="7034400" cy="810000"/>
          </a:xfrm>
        </p:spPr>
        <p:txBody>
          <a:bodyPr anchor="b">
            <a:normAutofit/>
          </a:bodyPr>
          <a:lstStyle>
            <a:lvl1pPr marL="0" indent="0" algn="r">
              <a:buNone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A021CB-1ED2-A945-92C4-17D6F75A70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960351" y="12150350"/>
            <a:ext cx="7920039" cy="810000"/>
          </a:xfrm>
        </p:spPr>
        <p:txBody>
          <a:bodyPr/>
          <a:lstStyle>
            <a:lvl1pPr algn="r">
              <a:defRPr/>
            </a:lvl1pPr>
          </a:lstStyle>
          <a:p>
            <a:endParaRPr lang="en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2308" y="810791"/>
            <a:ext cx="7228805" cy="808459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1239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9" y="4051100"/>
            <a:ext cx="9361489" cy="7290000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9360694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A021CB-1ED2-A945-92C4-17D6F75A70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7071DA76-542C-CA44-85C5-C2AEEA9480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9038" y="0"/>
            <a:ext cx="12960350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1727942" rtl="0" eaLnBrk="1" fontAlgn="auto" latinLnBrk="0" hangingPunct="1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08995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en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488" y="4051100"/>
            <a:ext cx="9382793" cy="7290000"/>
          </a:xfrm>
        </p:spPr>
        <p:txBody>
          <a:bodyPr>
            <a:normAutofit/>
          </a:bodyPr>
          <a:lstStyle>
            <a:lvl1pPr algn="r">
              <a:defRPr sz="4000"/>
            </a:lvl1pPr>
            <a:lvl2pPr algn="r">
              <a:defRPr sz="4000"/>
            </a:lvl2pPr>
            <a:lvl3pPr algn="r">
              <a:defRPr sz="4000"/>
            </a:lvl3pPr>
            <a:lvl4pPr algn="r">
              <a:defRPr sz="4000"/>
            </a:lvl4pPr>
            <a:lvl5pPr algn="r"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0488" y="2434088"/>
            <a:ext cx="9382793" cy="810000"/>
          </a:xfrm>
        </p:spPr>
        <p:txBody>
          <a:bodyPr anchor="b">
            <a:normAutofit/>
          </a:bodyPr>
          <a:lstStyle>
            <a:lvl1pPr marL="0" indent="0" algn="r">
              <a:buNone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A021CB-1ED2-A945-92C4-17D6F75A70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983242" y="12150350"/>
            <a:ext cx="7920039" cy="810000"/>
          </a:xfrm>
        </p:spPr>
        <p:txBody>
          <a:bodyPr/>
          <a:lstStyle>
            <a:lvl1pPr algn="r">
              <a:defRPr/>
            </a:lvl1pPr>
          </a:lstStyle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2308" y="810791"/>
            <a:ext cx="7228805" cy="808459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7" name="Picture Placeholder 44">
            <a:extLst>
              <a:ext uri="{FF2B5EF4-FFF2-40B4-BE49-F238E27FC236}">
                <a16:creationId xmlns:a16="http://schemas.microsoft.com/office/drawing/2014/main" id="{3DF87C1E-F44C-BF44-A997-B9E0B7DCF5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960350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1727942" rtl="0" eaLnBrk="1" fontAlgn="auto" latinLnBrk="0" hangingPunct="1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5006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ondertite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7071DA76-542C-CA44-85C5-C2AEEA9480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" y="0"/>
            <a:ext cx="23039388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1727942" rtl="0" eaLnBrk="1" fontAlgn="auto" latinLnBrk="0" hangingPunct="1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274" y="11341100"/>
            <a:ext cx="7228805" cy="80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528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01C40227-EBE9-8043-975D-810283F2347D}"/>
              </a:ext>
            </a:extLst>
          </p:cNvPr>
          <p:cNvSpPr/>
          <p:nvPr userDrawn="1"/>
        </p:nvSpPr>
        <p:spPr>
          <a:xfrm>
            <a:off x="192" y="0"/>
            <a:ext cx="1440120" cy="3851719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56459" y="0"/>
                </a:moveTo>
                <a:lnTo>
                  <a:pt x="0" y="0"/>
                </a:lnTo>
                <a:lnTo>
                  <a:pt x="0" y="3360494"/>
                </a:lnTo>
                <a:lnTo>
                  <a:pt x="1256506" y="2827139"/>
                </a:lnTo>
                <a:lnTo>
                  <a:pt x="56459" y="0"/>
                </a:lnTo>
                <a:close/>
              </a:path>
            </a:pathLst>
          </a:custGeom>
          <a:solidFill>
            <a:srgbClr val="37CFB1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FF39A34-DD50-B148-AC95-03386C110759}"/>
              </a:ext>
            </a:extLst>
          </p:cNvPr>
          <p:cNvSpPr/>
          <p:nvPr userDrawn="1"/>
        </p:nvSpPr>
        <p:spPr>
          <a:xfrm>
            <a:off x="13024328" y="9719581"/>
            <a:ext cx="9008207" cy="3240451"/>
          </a:xfrm>
          <a:custGeom>
            <a:avLst/>
            <a:gdLst/>
            <a:ahLst/>
            <a:cxnLst/>
            <a:rect l="l" t="t" r="r" b="b"/>
            <a:pathLst>
              <a:path w="7860665" h="2827654">
                <a:moveTo>
                  <a:pt x="1200047" y="0"/>
                </a:moveTo>
                <a:lnTo>
                  <a:pt x="0" y="2827139"/>
                </a:lnTo>
                <a:lnTo>
                  <a:pt x="7860367" y="2827139"/>
                </a:lnTo>
                <a:lnTo>
                  <a:pt x="1200047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3A7322F-DD8B-2045-A384-E2F09B229A75}"/>
              </a:ext>
            </a:extLst>
          </p:cNvPr>
          <p:cNvSpPr/>
          <p:nvPr userDrawn="1"/>
        </p:nvSpPr>
        <p:spPr>
          <a:xfrm>
            <a:off x="19570782" y="0"/>
            <a:ext cx="3468949" cy="3150944"/>
          </a:xfrm>
          <a:custGeom>
            <a:avLst/>
            <a:gdLst/>
            <a:ahLst/>
            <a:cxnLst/>
            <a:rect l="l" t="t" r="r" b="b"/>
            <a:pathLst>
              <a:path w="3027044" h="2749550">
                <a:moveTo>
                  <a:pt x="3026578" y="0"/>
                </a:moveTo>
                <a:lnTo>
                  <a:pt x="0" y="0"/>
                </a:lnTo>
                <a:lnTo>
                  <a:pt x="1166980" y="2749225"/>
                </a:lnTo>
                <a:lnTo>
                  <a:pt x="3026578" y="1959867"/>
                </a:lnTo>
                <a:lnTo>
                  <a:pt x="3026578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118E70A-4615-9F41-A256-D09DF4B12A03}"/>
              </a:ext>
            </a:extLst>
          </p:cNvPr>
          <p:cNvSpPr/>
          <p:nvPr userDrawn="1"/>
        </p:nvSpPr>
        <p:spPr>
          <a:xfrm>
            <a:off x="21029049" y="1209557"/>
            <a:ext cx="570517" cy="801199"/>
          </a:xfrm>
          <a:custGeom>
            <a:avLst/>
            <a:gdLst/>
            <a:ahLst/>
            <a:cxnLst/>
            <a:rect l="l" t="t" r="r" b="b"/>
            <a:pathLst>
              <a:path w="497840" h="699135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67CAC3D-80A4-CB42-875F-CC384FEBA4F3}"/>
              </a:ext>
            </a:extLst>
          </p:cNvPr>
          <p:cNvSpPr/>
          <p:nvPr userDrawn="1"/>
        </p:nvSpPr>
        <p:spPr>
          <a:xfrm>
            <a:off x="21328543" y="869724"/>
            <a:ext cx="841222" cy="1013687"/>
          </a:xfrm>
          <a:custGeom>
            <a:avLst/>
            <a:gdLst/>
            <a:ahLst/>
            <a:cxnLst/>
            <a:rect l="l" t="t" r="r" b="b"/>
            <a:pathLst>
              <a:path w="734059" h="884555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8138" y="4859768"/>
            <a:ext cx="10682815" cy="1620407"/>
          </a:xfrm>
          <a:solidFill>
            <a:srgbClr val="043673"/>
          </a:solidFill>
        </p:spPr>
        <p:txBody>
          <a:bodyPr lIns="432000" rIns="432000" bIns="144000" anchor="ctr"/>
          <a:lstStyle>
            <a:lvl1pPr marL="361800" indent="-973800">
              <a:defRPr sz="960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C109613F-8FBE-C94E-B1E8-2550BF6D7C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5" y="6480175"/>
            <a:ext cx="5040000" cy="808457"/>
          </a:xfrm>
          <a:solidFill>
            <a:srgbClr val="37CFB1"/>
          </a:solidFill>
        </p:spPr>
        <p:txBody>
          <a:bodyPr wrap="none" lIns="251999" tIns="125999" rIns="251999" bIns="125999" anchor="t">
            <a:spAutoFit/>
          </a:bodyPr>
          <a:lstStyle>
            <a:lvl1pPr marL="571500" indent="-571500" algn="l">
              <a:buClr>
                <a:srgbClr val="E2231C"/>
              </a:buClr>
              <a:buFont typeface="System Font Regular"/>
              <a:buChar char="/"/>
              <a:defRPr sz="4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43603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onder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EFF6AC-8EA8-0145-90E6-7C39EC8C05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23039388" cy="129564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2308" y="11341100"/>
            <a:ext cx="7228805" cy="808459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61314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DE48A1-03D9-694B-AD51-2FB9B9E08BF5}"/>
              </a:ext>
            </a:extLst>
          </p:cNvPr>
          <p:cNvSpPr txBox="1"/>
          <p:nvPr userDrawn="1"/>
        </p:nvSpPr>
        <p:spPr>
          <a:xfrm>
            <a:off x="2158999" y="3240088"/>
            <a:ext cx="10801351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weten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het. PowerPoint is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lastig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Toch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je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graag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om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goede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professionele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PowerPointpresentatie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OGD-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richtlijnen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goede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PowerPointpresentatie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NL" sz="2200" dirty="0">
              <a:latin typeface="Corbel" panose="020B0503020204020204" pitchFamily="34" charset="0"/>
            </a:endParaRPr>
          </a:p>
          <a:p>
            <a:pPr marL="342900" indent="-342900">
              <a:buAutoNum type="arabicPeriod"/>
            </a:pPr>
            <a:r>
              <a:rPr lang="en-NL" sz="2200" dirty="0">
                <a:latin typeface="Corbel" panose="020B0503020204020204" pitchFamily="34" charset="0"/>
              </a:rPr>
              <a:t>Een PowerPoint is om je presentatie te versterken. Niet om lappen tekst neer te zetten.</a:t>
            </a:r>
          </a:p>
          <a:p>
            <a:pPr marL="342900" indent="-342900">
              <a:buAutoNum type="arabicPeriod"/>
            </a:pPr>
            <a:r>
              <a:rPr lang="en-NL" sz="2200" dirty="0">
                <a:latin typeface="Corbel" panose="020B0503020204020204" pitchFamily="34" charset="0"/>
              </a:rPr>
              <a:t>Keep it simple! Keep it stupid! Keep it simple stupid! ;)</a:t>
            </a:r>
          </a:p>
          <a:p>
            <a:pPr marL="342900" indent="-342900">
              <a:buAutoNum type="arabicPeriod"/>
            </a:pPr>
            <a:r>
              <a:rPr lang="en-NL" sz="2200" b="1" dirty="0">
                <a:latin typeface="Corbel" panose="020B0503020204020204" pitchFamily="34" charset="0"/>
              </a:rPr>
              <a:t>Less is more. </a:t>
            </a:r>
            <a:r>
              <a:rPr lang="en-NL" sz="2200" dirty="0">
                <a:latin typeface="Corbel" panose="020B0503020204020204" pitchFamily="34" charset="0"/>
              </a:rPr>
              <a:t>(</a:t>
            </a:r>
            <a:r>
              <a:rPr lang="en-GB" sz="2200" dirty="0"/>
              <a:t>Ludwig </a:t>
            </a:r>
            <a:r>
              <a:rPr lang="en-GB" sz="2200" dirty="0" err="1"/>
              <a:t>Mies</a:t>
            </a:r>
            <a:r>
              <a:rPr lang="en-GB" sz="2200" dirty="0"/>
              <a:t> Van Der </a:t>
            </a:r>
            <a:r>
              <a:rPr lang="en-GB" sz="2200" dirty="0" err="1"/>
              <a:t>Rohe</a:t>
            </a:r>
            <a:r>
              <a:rPr lang="en-GB" sz="2200" dirty="0"/>
              <a:t>, architect)</a:t>
            </a:r>
            <a:endParaRPr lang="en-NL" sz="2200" dirty="0">
              <a:latin typeface="Corbel" panose="020B0503020204020204" pitchFamily="34" charset="0"/>
            </a:endParaRPr>
          </a:p>
          <a:p>
            <a:pPr marL="342900" indent="-342900">
              <a:buAutoNum type="arabicPeriod"/>
            </a:pPr>
            <a:r>
              <a:rPr lang="en-NL" sz="2200" b="1" dirty="0">
                <a:latin typeface="Corbel" panose="020B0503020204020204" pitchFamily="34" charset="0"/>
              </a:rPr>
              <a:t>Less is better. </a:t>
            </a:r>
            <a:r>
              <a:rPr lang="en-NL" sz="2200" dirty="0">
                <a:latin typeface="Corbel" panose="020B0503020204020204" pitchFamily="34" charset="0"/>
              </a:rPr>
              <a:t>(Dieter Rams, industrieel ontwerper)</a:t>
            </a:r>
          </a:p>
          <a:p>
            <a:pPr marL="342900" indent="-342900">
              <a:buAutoNum type="arabicPeriod"/>
            </a:pPr>
            <a:r>
              <a:rPr lang="en-NL" sz="2200" dirty="0">
                <a:latin typeface="Corbel" panose="020B0503020204020204" pitchFamily="34" charset="0"/>
              </a:rPr>
              <a:t>Als je afbeeldingen gebruikt zorg er dan voor dat ze scherp zijn en een hoge resolutie hebben</a:t>
            </a:r>
          </a:p>
          <a:p>
            <a:pPr marL="342900" indent="-342900">
              <a:buAutoNum type="arabicPeriod"/>
            </a:pPr>
            <a:r>
              <a:rPr lang="en-NL" sz="2200" dirty="0">
                <a:latin typeface="Corbel" panose="020B0503020204020204" pitchFamily="34" charset="0"/>
              </a:rPr>
              <a:t>Volg </a:t>
            </a:r>
            <a:r>
              <a:rPr lang="en-NL" sz="2200">
                <a:latin typeface="Corbel" panose="020B0503020204020204" pitchFamily="34" charset="0"/>
              </a:rPr>
              <a:t>de cursus </a:t>
            </a:r>
            <a:r>
              <a:rPr lang="en-NL" sz="2200" b="1" dirty="0">
                <a:latin typeface="Corbel" panose="020B0503020204020204" pitchFamily="34" charset="0"/>
              </a:rPr>
              <a:t>Visueel communiceren</a:t>
            </a:r>
          </a:p>
          <a:p>
            <a:pPr marL="0" indent="0">
              <a:buNone/>
            </a:pPr>
            <a:endParaRPr lang="en-NL" sz="22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NL" sz="2200" b="1" dirty="0">
                <a:latin typeface="Corbel" panose="020B0503020204020204" pitchFamily="34" charset="0"/>
              </a:rPr>
              <a:t>Waarom zitten er roze kaders in?</a:t>
            </a:r>
          </a:p>
          <a:p>
            <a:pPr marL="0" indent="0">
              <a:buNone/>
            </a:pPr>
            <a:r>
              <a:rPr lang="en-NL" sz="2200" dirty="0">
                <a:latin typeface="Corbel" panose="020B0503020204020204" pitchFamily="34" charset="0"/>
              </a:rPr>
              <a:t>Deze kaders zijn afbeeldingskaders. Hier kun je afbeeldingen in plaatsen. </a:t>
            </a:r>
            <a:br>
              <a:rPr lang="en-NL" sz="2200" dirty="0">
                <a:latin typeface="Corbel" panose="020B0503020204020204" pitchFamily="34" charset="0"/>
              </a:rPr>
            </a:b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schaalt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jouw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mooi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zodat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goed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 je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plaatsen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pPr marL="285750" indent="-285750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Klik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icoon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in het midden van het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afbeeldingskader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het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plaatsen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de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verdwijnt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kleur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Verplaats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achtergrond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 je met de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volgende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sneltoetscombinatie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42950" lvl="1" indent="-285750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Windows: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+[</a:t>
            </a:r>
          </a:p>
          <a:p>
            <a:pPr marL="742950" lvl="1" indent="-285750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Mac: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cmd+shift+b</a:t>
            </a:r>
            <a:endParaRPr lang="en-GB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347B1-C84C-7940-A37C-0AD28F8C7561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3FA7A188-D96E-5E40-A90A-AE4C3BB65B1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A8ABAAAD-AB4D-2D4E-81E6-BC353F1714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2D4AB3EE-31BE-F24D-91E4-3EC557275C71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5A0EA-BDB1-B442-BF7A-1A2B9754F23D}"/>
              </a:ext>
            </a:extLst>
          </p:cNvPr>
          <p:cNvSpPr/>
          <p:nvPr userDrawn="1"/>
        </p:nvSpPr>
        <p:spPr>
          <a:xfrm>
            <a:off x="1438275" y="775072"/>
            <a:ext cx="8967600" cy="870014"/>
          </a:xfrm>
          <a:prstGeom prst="rect">
            <a:avLst/>
          </a:prstGeom>
          <a:solidFill>
            <a:schemeClr val="tx1"/>
          </a:solidFill>
        </p:spPr>
        <p:txBody>
          <a:bodyPr wrap="square" lIns="251999" tIns="144000" rIns="90000" bIns="108000" anchor="ctr" anchorCtr="0">
            <a:spAutoFit/>
          </a:bodyPr>
          <a:lstStyle/>
          <a:p>
            <a:pPr marL="571500" lvl="0" indent="-5715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NL" sz="4000" b="1" dirty="0">
                <a:solidFill>
                  <a:schemeClr val="bg2"/>
                </a:solidFill>
                <a:latin typeface="Corbel" panose="020B0503020204020204" pitchFamily="34" charset="0"/>
              </a:rPr>
              <a:t>Dit is de OGD PowerPoint template</a:t>
            </a:r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F244C6A-7BFA-8E4A-A6BE-1F52E92F5C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42108" y="8670391"/>
            <a:ext cx="368300" cy="317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CED033-879A-764D-828E-9008885B1628}"/>
              </a:ext>
            </a:extLst>
          </p:cNvPr>
          <p:cNvSpPr/>
          <p:nvPr userDrawn="1"/>
        </p:nvSpPr>
        <p:spPr>
          <a:xfrm>
            <a:off x="14408304" y="8262474"/>
            <a:ext cx="72009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Heb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nog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vragen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Mail dan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NL" sz="2200" dirty="0">
                <a:latin typeface="Corbel" panose="020B0503020204020204" pitchFamily="34" charset="0"/>
                <a:hlinkClick r:id="rId5"/>
              </a:rPr>
              <a:t>marketing@ogd.nl</a:t>
            </a:r>
            <a:endParaRPr lang="en-NL" sz="22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NL" sz="22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NL" sz="2200" b="1" dirty="0">
                <a:latin typeface="Corbel" panose="020B0503020204020204" pitchFamily="34" charset="0"/>
              </a:rPr>
              <a:t>Wil je dat wij de PowerPoint voor je opmaken?</a:t>
            </a:r>
            <a:r>
              <a:rPr lang="en-NL" sz="2200" dirty="0">
                <a:latin typeface="Corbel" panose="020B0503020204020204" pitchFamily="34" charset="0"/>
              </a:rPr>
              <a:t> </a:t>
            </a:r>
          </a:p>
          <a:p>
            <a:pPr marL="342900" indent="-342900">
              <a:buClr>
                <a:srgbClr val="E2231C"/>
              </a:buClr>
              <a:buAutoNum type="arabicPeriod"/>
            </a:pPr>
            <a:r>
              <a:rPr lang="en-NL" sz="2200" dirty="0">
                <a:latin typeface="Corbel" panose="020B0503020204020204" pitchFamily="34" charset="0"/>
              </a:rPr>
              <a:t>Vul twee weken voordat je je presentatie geeft</a:t>
            </a:r>
          </a:p>
          <a:p>
            <a:pPr marL="342900" indent="-342900">
              <a:buClr>
                <a:srgbClr val="E2231C"/>
              </a:buClr>
              <a:buAutoNum type="arabicPeriod"/>
            </a:pP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 de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ingevulde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PowerPoint op basis van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bij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in. Doe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minimaal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één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week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voordat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de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geeft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Het is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belangrijk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beelden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al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definitief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NL" sz="2200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9E8B9-8895-E743-80B3-E34B33EA26F8}"/>
              </a:ext>
            </a:extLst>
          </p:cNvPr>
          <p:cNvSpPr/>
          <p:nvPr userDrawn="1"/>
        </p:nvSpPr>
        <p:spPr>
          <a:xfrm>
            <a:off x="2158999" y="11341100"/>
            <a:ext cx="47597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OGD PowerPoint </a:t>
            </a:r>
            <a:r>
              <a:rPr lang="en-GB" sz="2200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17-07-2020 </a:t>
            </a:r>
            <a:r>
              <a:rPr lang="en-GB" sz="2200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V01.1</a:t>
            </a:r>
            <a:endParaRPr lang="en-NL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82BBE6-5144-774D-B908-BB2128C88E79}"/>
              </a:ext>
            </a:extLst>
          </p:cNvPr>
          <p:cNvSpPr/>
          <p:nvPr userDrawn="1"/>
        </p:nvSpPr>
        <p:spPr>
          <a:xfrm>
            <a:off x="2158999" y="1949889"/>
            <a:ext cx="9233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NL" sz="3600" b="1" dirty="0">
                <a:latin typeface="Corbel" panose="020B0503020204020204" pitchFamily="34" charset="0"/>
              </a:rPr>
              <a:t>Zo maak je optimaal gebruik van dit template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F9AFD-2F55-344E-ABED-CF2B7ECC9B38}"/>
              </a:ext>
            </a:extLst>
          </p:cNvPr>
          <p:cNvSpPr/>
          <p:nvPr userDrawn="1"/>
        </p:nvSpPr>
        <p:spPr>
          <a:xfrm>
            <a:off x="13764096" y="11341100"/>
            <a:ext cx="7837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200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Disclaimer: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maak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in de PowerPoint desktop app.</a:t>
            </a:r>
            <a:br>
              <a:rPr lang="en-NL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NL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behoren</a:t>
            </a:r>
            <a:endParaRPr lang="en-GB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9656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uren en letter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347B1-C84C-7940-A37C-0AD28F8C7561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3FA7A188-D96E-5E40-A90A-AE4C3BB65B1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A8ABAAAD-AB4D-2D4E-81E6-BC353F1714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2D4AB3EE-31BE-F24D-91E4-3EC557275C71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5A0EA-BDB1-B442-BF7A-1A2B9754F23D}"/>
              </a:ext>
            </a:extLst>
          </p:cNvPr>
          <p:cNvSpPr/>
          <p:nvPr userDrawn="1"/>
        </p:nvSpPr>
        <p:spPr>
          <a:xfrm>
            <a:off x="1438275" y="775072"/>
            <a:ext cx="8967600" cy="870014"/>
          </a:xfrm>
          <a:prstGeom prst="rect">
            <a:avLst/>
          </a:prstGeom>
          <a:solidFill>
            <a:schemeClr val="tx1"/>
          </a:solidFill>
        </p:spPr>
        <p:txBody>
          <a:bodyPr wrap="square" lIns="251999" tIns="144000" rIns="90000" bIns="108000" anchor="ctr" anchorCtr="0">
            <a:spAutoFit/>
          </a:bodyPr>
          <a:lstStyle/>
          <a:p>
            <a:pPr marL="571500" lvl="0" indent="-5715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NL" sz="4000" b="1" dirty="0">
                <a:solidFill>
                  <a:schemeClr val="bg2"/>
                </a:solidFill>
                <a:latin typeface="Corbel" panose="020B0503020204020204" pitchFamily="34" charset="0"/>
              </a:rPr>
              <a:t>Dit is de OGD PowerPoint 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9E8B9-8895-E743-80B3-E34B33EA26F8}"/>
              </a:ext>
            </a:extLst>
          </p:cNvPr>
          <p:cNvSpPr/>
          <p:nvPr userDrawn="1"/>
        </p:nvSpPr>
        <p:spPr>
          <a:xfrm>
            <a:off x="2158999" y="11341100"/>
            <a:ext cx="47597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OGD PowerPoint </a:t>
            </a:r>
            <a:r>
              <a:rPr lang="en-GB" sz="2200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17-07-2020 </a:t>
            </a:r>
            <a:r>
              <a:rPr lang="en-GB" sz="2200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V01.1</a:t>
            </a:r>
            <a:endParaRPr lang="en-NL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82BBE6-5144-774D-B908-BB2128C88E79}"/>
              </a:ext>
            </a:extLst>
          </p:cNvPr>
          <p:cNvSpPr/>
          <p:nvPr userDrawn="1"/>
        </p:nvSpPr>
        <p:spPr>
          <a:xfrm>
            <a:off x="2158999" y="1949889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NL" sz="3600" b="1" dirty="0">
                <a:latin typeface="Corbel" panose="020B0503020204020204" pitchFamily="34" charset="0"/>
              </a:rPr>
              <a:t>Kleuren en lettertypes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F9AFD-2F55-344E-ABED-CF2B7ECC9B38}"/>
              </a:ext>
            </a:extLst>
          </p:cNvPr>
          <p:cNvSpPr/>
          <p:nvPr userDrawn="1"/>
        </p:nvSpPr>
        <p:spPr>
          <a:xfrm>
            <a:off x="13764096" y="11341100"/>
            <a:ext cx="7837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200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Disclaimer: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maak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in de PowerPoint desktop app.</a:t>
            </a:r>
            <a:br>
              <a:rPr lang="en-NL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NL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behoren</a:t>
            </a:r>
            <a:endParaRPr lang="en-GB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3DA55-2D4A-C44C-B209-63A8976B672E}"/>
              </a:ext>
            </a:extLst>
          </p:cNvPr>
          <p:cNvSpPr/>
          <p:nvPr userDrawn="1"/>
        </p:nvSpPr>
        <p:spPr>
          <a:xfrm>
            <a:off x="2158206" y="3240088"/>
            <a:ext cx="1439863" cy="800751"/>
          </a:xfrm>
          <a:prstGeom prst="rect">
            <a:avLst/>
          </a:prstGeom>
          <a:solidFill>
            <a:srgbClr val="04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FB0FEB-6DD8-264A-8FD0-5507D9625557}"/>
              </a:ext>
            </a:extLst>
          </p:cNvPr>
          <p:cNvSpPr/>
          <p:nvPr userDrawn="1"/>
        </p:nvSpPr>
        <p:spPr>
          <a:xfrm>
            <a:off x="2158206" y="4455197"/>
            <a:ext cx="1440000" cy="406799"/>
          </a:xfrm>
          <a:prstGeom prst="rect">
            <a:avLst/>
          </a:prstGeom>
          <a:solidFill>
            <a:srgbClr val="244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083CB-A7B1-2148-940E-DF75963B8727}"/>
              </a:ext>
            </a:extLst>
          </p:cNvPr>
          <p:cNvSpPr/>
          <p:nvPr userDrawn="1"/>
        </p:nvSpPr>
        <p:spPr>
          <a:xfrm>
            <a:off x="2158206" y="5266137"/>
            <a:ext cx="1440000" cy="406799"/>
          </a:xfrm>
          <a:prstGeom prst="rect">
            <a:avLst/>
          </a:prstGeom>
          <a:solidFill>
            <a:srgbClr val="406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0A56C7-C03B-2C4F-9C4C-15D3023001A8}"/>
              </a:ext>
            </a:extLst>
          </p:cNvPr>
          <p:cNvSpPr/>
          <p:nvPr userDrawn="1"/>
        </p:nvSpPr>
        <p:spPr>
          <a:xfrm>
            <a:off x="2158206" y="6079735"/>
            <a:ext cx="1440000" cy="406799"/>
          </a:xfrm>
          <a:prstGeom prst="rect">
            <a:avLst/>
          </a:prstGeom>
          <a:solidFill>
            <a:srgbClr val="5F7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BC9ADD-FF48-1F4C-B5C9-04B11F44FC3F}"/>
              </a:ext>
            </a:extLst>
          </p:cNvPr>
          <p:cNvSpPr/>
          <p:nvPr userDrawn="1"/>
        </p:nvSpPr>
        <p:spPr>
          <a:xfrm>
            <a:off x="2158206" y="6892918"/>
            <a:ext cx="1440000" cy="406799"/>
          </a:xfrm>
          <a:prstGeom prst="rect">
            <a:avLst/>
          </a:prstGeom>
          <a:solidFill>
            <a:srgbClr val="7D9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465F69-F0A5-F64B-9D6C-CB00E8A15A70}"/>
              </a:ext>
            </a:extLst>
          </p:cNvPr>
          <p:cNvSpPr/>
          <p:nvPr userDrawn="1"/>
        </p:nvSpPr>
        <p:spPr>
          <a:xfrm>
            <a:off x="2158206" y="7706101"/>
            <a:ext cx="1440000" cy="406799"/>
          </a:xfrm>
          <a:prstGeom prst="rect">
            <a:avLst/>
          </a:prstGeom>
          <a:solidFill>
            <a:srgbClr val="9BA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36D073-CCFC-9E4D-AB59-090026F36F6F}"/>
              </a:ext>
            </a:extLst>
          </p:cNvPr>
          <p:cNvSpPr/>
          <p:nvPr userDrawn="1"/>
        </p:nvSpPr>
        <p:spPr>
          <a:xfrm>
            <a:off x="2158206" y="8514383"/>
            <a:ext cx="1440000" cy="406799"/>
          </a:xfrm>
          <a:prstGeom prst="rect">
            <a:avLst/>
          </a:prstGeom>
          <a:solidFill>
            <a:srgbClr val="B9C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40D11F-B65E-BA48-AB6E-BCE0091D8369}"/>
              </a:ext>
            </a:extLst>
          </p:cNvPr>
          <p:cNvSpPr/>
          <p:nvPr userDrawn="1"/>
        </p:nvSpPr>
        <p:spPr>
          <a:xfrm>
            <a:off x="2158206" y="9312836"/>
            <a:ext cx="1440000" cy="406799"/>
          </a:xfrm>
          <a:prstGeom prst="rect">
            <a:avLst/>
          </a:prstGeom>
          <a:solidFill>
            <a:srgbClr val="D7D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50B2AA-F3C8-9746-AA12-DC249F74B9BB}"/>
              </a:ext>
            </a:extLst>
          </p:cNvPr>
          <p:cNvSpPr/>
          <p:nvPr userDrawn="1"/>
        </p:nvSpPr>
        <p:spPr>
          <a:xfrm>
            <a:off x="2158206" y="10111289"/>
            <a:ext cx="1440000" cy="406799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08112C4-5ABD-DE48-BD51-FD08AB374C50}"/>
              </a:ext>
            </a:extLst>
          </p:cNvPr>
          <p:cNvSpPr/>
          <p:nvPr userDrawn="1"/>
        </p:nvSpPr>
        <p:spPr>
          <a:xfrm>
            <a:off x="4323184" y="3240088"/>
            <a:ext cx="1439863" cy="800751"/>
          </a:xfrm>
          <a:prstGeom prst="rect">
            <a:avLst/>
          </a:prstGeom>
          <a:solidFill>
            <a:srgbClr val="E22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5132D0-726F-1E47-8ED8-B659ACEC4758}"/>
              </a:ext>
            </a:extLst>
          </p:cNvPr>
          <p:cNvSpPr/>
          <p:nvPr userDrawn="1"/>
        </p:nvSpPr>
        <p:spPr>
          <a:xfrm>
            <a:off x="4323184" y="4455197"/>
            <a:ext cx="1440000" cy="406799"/>
          </a:xfrm>
          <a:prstGeom prst="rect">
            <a:avLst/>
          </a:prstGeom>
          <a:solidFill>
            <a:srgbClr val="E63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85AE41-B79D-EF44-82B2-AE61D6D2D32B}"/>
              </a:ext>
            </a:extLst>
          </p:cNvPr>
          <p:cNvSpPr/>
          <p:nvPr userDrawn="1"/>
        </p:nvSpPr>
        <p:spPr>
          <a:xfrm>
            <a:off x="4323184" y="5266137"/>
            <a:ext cx="1440000" cy="406799"/>
          </a:xfrm>
          <a:prstGeom prst="rect">
            <a:avLst/>
          </a:prstGeom>
          <a:solidFill>
            <a:srgbClr val="E95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DE974-28F4-3345-B9B2-B86310A0FC7D}"/>
              </a:ext>
            </a:extLst>
          </p:cNvPr>
          <p:cNvSpPr/>
          <p:nvPr userDrawn="1"/>
        </p:nvSpPr>
        <p:spPr>
          <a:xfrm>
            <a:off x="4323184" y="6079735"/>
            <a:ext cx="1440000" cy="406799"/>
          </a:xfrm>
          <a:prstGeom prst="rect">
            <a:avLst/>
          </a:prstGeom>
          <a:solidFill>
            <a:srgbClr val="ED7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EBE64E-831F-4B4E-A6FF-69A58CFEA150}"/>
              </a:ext>
            </a:extLst>
          </p:cNvPr>
          <p:cNvSpPr/>
          <p:nvPr userDrawn="1"/>
        </p:nvSpPr>
        <p:spPr>
          <a:xfrm>
            <a:off x="4323184" y="6892918"/>
            <a:ext cx="1440000" cy="406799"/>
          </a:xfrm>
          <a:prstGeom prst="rect">
            <a:avLst/>
          </a:prstGeom>
          <a:solidFill>
            <a:srgbClr val="F08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483D37-BDF6-F84D-9599-7FEF3310A147}"/>
              </a:ext>
            </a:extLst>
          </p:cNvPr>
          <p:cNvSpPr/>
          <p:nvPr userDrawn="1"/>
        </p:nvSpPr>
        <p:spPr>
          <a:xfrm>
            <a:off x="4323184" y="7706101"/>
            <a:ext cx="1440000" cy="406799"/>
          </a:xfrm>
          <a:prstGeom prst="rect">
            <a:avLst/>
          </a:prstGeom>
          <a:solidFill>
            <a:srgbClr val="F3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0A33B7A-DB69-8E46-BA88-B05BEE8E4901}"/>
              </a:ext>
            </a:extLst>
          </p:cNvPr>
          <p:cNvSpPr/>
          <p:nvPr userDrawn="1"/>
        </p:nvSpPr>
        <p:spPr>
          <a:xfrm>
            <a:off x="4323184" y="8514383"/>
            <a:ext cx="1440000" cy="406799"/>
          </a:xfrm>
          <a:prstGeom prst="rect">
            <a:avLst/>
          </a:prstGeom>
          <a:solidFill>
            <a:srgbClr val="F7C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832CB-BFAC-C849-8ED9-0FA7F371E37D}"/>
              </a:ext>
            </a:extLst>
          </p:cNvPr>
          <p:cNvSpPr/>
          <p:nvPr userDrawn="1"/>
        </p:nvSpPr>
        <p:spPr>
          <a:xfrm>
            <a:off x="4323184" y="9312836"/>
            <a:ext cx="1440000" cy="406799"/>
          </a:xfrm>
          <a:prstGeom prst="rect">
            <a:avLst/>
          </a:prstGeom>
          <a:solidFill>
            <a:srgbClr val="FA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D5B5B3-207D-0B4F-B7AC-935B0A9546D8}"/>
              </a:ext>
            </a:extLst>
          </p:cNvPr>
          <p:cNvSpPr/>
          <p:nvPr userDrawn="1"/>
        </p:nvSpPr>
        <p:spPr>
          <a:xfrm>
            <a:off x="4323184" y="10111289"/>
            <a:ext cx="1440000" cy="406799"/>
          </a:xfrm>
          <a:prstGeom prst="rect">
            <a:avLst/>
          </a:prstGeom>
          <a:solidFill>
            <a:srgbClr val="FE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0A3663-63CD-914C-A794-293F42296D7D}"/>
              </a:ext>
            </a:extLst>
          </p:cNvPr>
          <p:cNvSpPr/>
          <p:nvPr userDrawn="1"/>
        </p:nvSpPr>
        <p:spPr>
          <a:xfrm>
            <a:off x="6482381" y="3240088"/>
            <a:ext cx="1439863" cy="800751"/>
          </a:xfrm>
          <a:prstGeom prst="rect">
            <a:avLst/>
          </a:prstGeom>
          <a:solidFill>
            <a:srgbClr val="37C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31459E-BE44-FC40-A0BE-F768E3562FCB}"/>
              </a:ext>
            </a:extLst>
          </p:cNvPr>
          <p:cNvSpPr/>
          <p:nvPr userDrawn="1"/>
        </p:nvSpPr>
        <p:spPr>
          <a:xfrm>
            <a:off x="6482381" y="4455197"/>
            <a:ext cx="1440000" cy="406799"/>
          </a:xfrm>
          <a:prstGeom prst="rect">
            <a:avLst/>
          </a:prstGeom>
          <a:solidFill>
            <a:srgbClr val="4F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A04C28-A145-6F42-8D69-6C5372BAA88E}"/>
              </a:ext>
            </a:extLst>
          </p:cNvPr>
          <p:cNvSpPr/>
          <p:nvPr userDrawn="1"/>
        </p:nvSpPr>
        <p:spPr>
          <a:xfrm>
            <a:off x="6482381" y="5266137"/>
            <a:ext cx="1440000" cy="406799"/>
          </a:xfrm>
          <a:prstGeom prst="rect">
            <a:avLst/>
          </a:prstGeom>
          <a:solidFill>
            <a:srgbClr val="67D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EE4705-9BF9-664D-BB18-60F8372FFA99}"/>
              </a:ext>
            </a:extLst>
          </p:cNvPr>
          <p:cNvSpPr/>
          <p:nvPr userDrawn="1"/>
        </p:nvSpPr>
        <p:spPr>
          <a:xfrm>
            <a:off x="6482381" y="6079735"/>
            <a:ext cx="1440000" cy="406799"/>
          </a:xfrm>
          <a:prstGeom prst="rect">
            <a:avLst/>
          </a:prstGeom>
          <a:solidFill>
            <a:srgbClr val="7FE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07DD77-DE20-CA49-B3FF-7623FAD1C6EA}"/>
              </a:ext>
            </a:extLst>
          </p:cNvPr>
          <p:cNvSpPr/>
          <p:nvPr userDrawn="1"/>
        </p:nvSpPr>
        <p:spPr>
          <a:xfrm>
            <a:off x="6482381" y="6892918"/>
            <a:ext cx="1440000" cy="406799"/>
          </a:xfrm>
          <a:prstGeom prst="rect">
            <a:avLst/>
          </a:prstGeom>
          <a:solidFill>
            <a:srgbClr val="98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8BA9EE2-D938-A143-A85D-0616FBACFBFD}"/>
              </a:ext>
            </a:extLst>
          </p:cNvPr>
          <p:cNvSpPr/>
          <p:nvPr userDrawn="1"/>
        </p:nvSpPr>
        <p:spPr>
          <a:xfrm>
            <a:off x="6482381" y="7706101"/>
            <a:ext cx="1440000" cy="406799"/>
          </a:xfrm>
          <a:prstGeom prst="rect">
            <a:avLst/>
          </a:prstGeom>
          <a:solidFill>
            <a:srgbClr val="AFE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3660D23-6DE8-A84C-9547-50B6AA5158A7}"/>
              </a:ext>
            </a:extLst>
          </p:cNvPr>
          <p:cNvSpPr/>
          <p:nvPr userDrawn="1"/>
        </p:nvSpPr>
        <p:spPr>
          <a:xfrm>
            <a:off x="6482381" y="8514383"/>
            <a:ext cx="1440000" cy="406799"/>
          </a:xfrm>
          <a:prstGeom prst="rect">
            <a:avLst/>
          </a:prstGeom>
          <a:solidFill>
            <a:srgbClr val="C7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497C78-F8FF-5140-A094-94C190389AC6}"/>
              </a:ext>
            </a:extLst>
          </p:cNvPr>
          <p:cNvSpPr/>
          <p:nvPr userDrawn="1"/>
        </p:nvSpPr>
        <p:spPr>
          <a:xfrm>
            <a:off x="6482381" y="9312836"/>
            <a:ext cx="1440000" cy="406799"/>
          </a:xfrm>
          <a:prstGeom prst="rect">
            <a:avLst/>
          </a:prstGeom>
          <a:solidFill>
            <a:srgbClr val="DF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5F8485-CA8B-7741-9265-B417A429231E}"/>
              </a:ext>
            </a:extLst>
          </p:cNvPr>
          <p:cNvSpPr/>
          <p:nvPr userDrawn="1"/>
        </p:nvSpPr>
        <p:spPr>
          <a:xfrm>
            <a:off x="6482381" y="10111289"/>
            <a:ext cx="1440000" cy="406799"/>
          </a:xfrm>
          <a:prstGeom prst="rect">
            <a:avLst/>
          </a:prstGeom>
          <a:solidFill>
            <a:srgbClr val="F7F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DA9B3-DBF6-E54E-87FF-DA0E240CD941}"/>
              </a:ext>
            </a:extLst>
          </p:cNvPr>
          <p:cNvSpPr txBox="1"/>
          <p:nvPr userDrawn="1"/>
        </p:nvSpPr>
        <p:spPr>
          <a:xfrm>
            <a:off x="2158206" y="4040839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#043673</a:t>
            </a:r>
            <a:endParaRPr lang="en-NL" sz="1600" b="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01AB77-6428-6343-B4C1-4D6474E54044}"/>
              </a:ext>
            </a:extLst>
          </p:cNvPr>
          <p:cNvSpPr txBox="1"/>
          <p:nvPr userDrawn="1"/>
        </p:nvSpPr>
        <p:spPr>
          <a:xfrm>
            <a:off x="2158206" y="4859338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#244f84</a:t>
            </a:r>
            <a:endParaRPr lang="en-NL" sz="1600" b="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36FE91-E223-5043-B7CE-3A2BF79327AE}"/>
              </a:ext>
            </a:extLst>
          </p:cNvPr>
          <p:cNvSpPr txBox="1"/>
          <p:nvPr userDrawn="1"/>
        </p:nvSpPr>
        <p:spPr>
          <a:xfrm>
            <a:off x="2158206" y="5672936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#406694</a:t>
            </a:r>
            <a:endParaRPr lang="en-NL" sz="1600" b="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4B3B7E-C617-4042-8529-1C98EADCBC8C}"/>
              </a:ext>
            </a:extLst>
          </p:cNvPr>
          <p:cNvSpPr txBox="1"/>
          <p:nvPr userDrawn="1"/>
        </p:nvSpPr>
        <p:spPr>
          <a:xfrm>
            <a:off x="2158206" y="6495948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#5f7fa6</a:t>
            </a:r>
            <a:endParaRPr lang="en-NL" sz="1600" b="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4595BE-B620-9343-A4DA-C6A084783DF2}"/>
              </a:ext>
            </a:extLst>
          </p:cNvPr>
          <p:cNvSpPr txBox="1"/>
          <p:nvPr userDrawn="1"/>
        </p:nvSpPr>
        <p:spPr>
          <a:xfrm>
            <a:off x="2158206" y="7303104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7d97b7</a:t>
            </a:r>
            <a:endParaRPr lang="en-NL" sz="1600" b="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C5B27E-1AFB-EA47-A13E-27837FCCD258}"/>
              </a:ext>
            </a:extLst>
          </p:cNvPr>
          <p:cNvSpPr txBox="1"/>
          <p:nvPr userDrawn="1"/>
        </p:nvSpPr>
        <p:spPr>
          <a:xfrm>
            <a:off x="2158206" y="8110259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#9bafc7</a:t>
            </a:r>
            <a:endParaRPr lang="en-NL" sz="1600" b="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86685A-AE86-7143-A896-A6422DCDA88F}"/>
              </a:ext>
            </a:extLst>
          </p:cNvPr>
          <p:cNvSpPr txBox="1"/>
          <p:nvPr userDrawn="1"/>
        </p:nvSpPr>
        <p:spPr>
          <a:xfrm>
            <a:off x="2158206" y="8918524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b9c7d8</a:t>
            </a:r>
            <a:endParaRPr lang="en-NL" sz="1600" b="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DFB1F1-6A98-C44A-A171-11CB90E4CEF6}"/>
              </a:ext>
            </a:extLst>
          </p:cNvPr>
          <p:cNvSpPr txBox="1"/>
          <p:nvPr userDrawn="1"/>
        </p:nvSpPr>
        <p:spPr>
          <a:xfrm>
            <a:off x="2158206" y="9732736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d7dfe8</a:t>
            </a:r>
            <a:endParaRPr lang="en-NL" sz="1600" b="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FD6D63-64B3-EE4B-B712-4357E1E6BFF3}"/>
              </a:ext>
            </a:extLst>
          </p:cNvPr>
          <p:cNvSpPr txBox="1"/>
          <p:nvPr userDrawn="1"/>
        </p:nvSpPr>
        <p:spPr>
          <a:xfrm>
            <a:off x="2158206" y="10516913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f5f7fa</a:t>
            </a:r>
            <a:endParaRPr lang="en-NL" sz="1600" b="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EE397C-86C6-7B45-9F97-EF1C8818BC44}"/>
              </a:ext>
            </a:extLst>
          </p:cNvPr>
          <p:cNvSpPr txBox="1"/>
          <p:nvPr userDrawn="1"/>
        </p:nvSpPr>
        <p:spPr>
          <a:xfrm>
            <a:off x="4324810" y="4040839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e2241d</a:t>
            </a:r>
            <a:endParaRPr lang="en-NL" sz="1600" b="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BB2A8F-1430-DB40-AA75-D2F6EA49E310}"/>
              </a:ext>
            </a:extLst>
          </p:cNvPr>
          <p:cNvSpPr txBox="1"/>
          <p:nvPr userDrawn="1"/>
        </p:nvSpPr>
        <p:spPr>
          <a:xfrm>
            <a:off x="4324810" y="4859338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#e63f39</a:t>
            </a:r>
            <a:endParaRPr lang="en-NL" sz="1600" b="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4D5D0C-BACE-7E42-96C6-77DF4580C176}"/>
              </a:ext>
            </a:extLst>
          </p:cNvPr>
          <p:cNvSpPr txBox="1"/>
          <p:nvPr userDrawn="1"/>
        </p:nvSpPr>
        <p:spPr>
          <a:xfrm>
            <a:off x="4324810" y="5672936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e95853</a:t>
            </a:r>
            <a:endParaRPr lang="en-NL" sz="1600" b="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189BAB-87E8-AF41-8996-0095B629281D}"/>
              </a:ext>
            </a:extLst>
          </p:cNvPr>
          <p:cNvSpPr txBox="1"/>
          <p:nvPr userDrawn="1"/>
        </p:nvSpPr>
        <p:spPr>
          <a:xfrm>
            <a:off x="4324810" y="6495948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#ed736f</a:t>
            </a:r>
            <a:endParaRPr lang="en-NL" sz="1600" b="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110459-5E66-CE4E-B990-BB36540264FB}"/>
              </a:ext>
            </a:extLst>
          </p:cNvPr>
          <p:cNvSpPr txBox="1"/>
          <p:nvPr userDrawn="1"/>
        </p:nvSpPr>
        <p:spPr>
          <a:xfrm>
            <a:off x="4324810" y="7303104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f08e8a</a:t>
            </a:r>
            <a:endParaRPr lang="en-NL" sz="1600" b="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153465-0D82-B64D-89EF-43E72D1ED682}"/>
              </a:ext>
            </a:extLst>
          </p:cNvPr>
          <p:cNvSpPr txBox="1"/>
          <p:nvPr userDrawn="1"/>
        </p:nvSpPr>
        <p:spPr>
          <a:xfrm>
            <a:off x="4324810" y="8110259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#f3a7a5</a:t>
            </a:r>
            <a:endParaRPr lang="en-NL" sz="1600" b="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30A086-C89C-2246-9148-F45D4676B2C4}"/>
              </a:ext>
            </a:extLst>
          </p:cNvPr>
          <p:cNvSpPr txBox="1"/>
          <p:nvPr userDrawn="1"/>
        </p:nvSpPr>
        <p:spPr>
          <a:xfrm>
            <a:off x="4324810" y="8918524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f7c2c0</a:t>
            </a:r>
            <a:endParaRPr lang="en-NL" sz="1600" b="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B22D36-1FC4-BA43-BF4B-195EE3277B65}"/>
              </a:ext>
            </a:extLst>
          </p:cNvPr>
          <p:cNvSpPr txBox="1"/>
          <p:nvPr userDrawn="1"/>
        </p:nvSpPr>
        <p:spPr>
          <a:xfrm>
            <a:off x="4324810" y="9732736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fadcdb</a:t>
            </a:r>
            <a:endParaRPr lang="en-NL" sz="1600" b="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FA4CFC-756A-F041-90A4-72BBED2390FE}"/>
              </a:ext>
            </a:extLst>
          </p:cNvPr>
          <p:cNvSpPr txBox="1"/>
          <p:nvPr userDrawn="1"/>
        </p:nvSpPr>
        <p:spPr>
          <a:xfrm>
            <a:off x="4324810" y="10516913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fef6f6</a:t>
            </a:r>
            <a:endParaRPr lang="en-NL" sz="1600" b="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2DAF3C-0C4E-4B47-A36F-EE39E6BB0D5C}"/>
              </a:ext>
            </a:extLst>
          </p:cNvPr>
          <p:cNvSpPr txBox="1"/>
          <p:nvPr userDrawn="1"/>
        </p:nvSpPr>
        <p:spPr>
          <a:xfrm>
            <a:off x="6483829" y="4040839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37cfb1</a:t>
            </a:r>
            <a:endParaRPr lang="en-NL" sz="1600" b="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E43A52-F3CF-4442-94EB-0FDD4184F195}"/>
              </a:ext>
            </a:extLst>
          </p:cNvPr>
          <p:cNvSpPr txBox="1"/>
          <p:nvPr userDrawn="1"/>
        </p:nvSpPr>
        <p:spPr>
          <a:xfrm>
            <a:off x="6483829" y="4859338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#4fd5bb</a:t>
            </a:r>
            <a:endParaRPr lang="en-NL" sz="1600" b="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24044D5-9FC6-E34D-9A7E-F8E1E301DC93}"/>
              </a:ext>
            </a:extLst>
          </p:cNvPr>
          <p:cNvSpPr txBox="1"/>
          <p:nvPr userDrawn="1"/>
        </p:nvSpPr>
        <p:spPr>
          <a:xfrm>
            <a:off x="6483829" y="5672936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67dac3</a:t>
            </a:r>
            <a:endParaRPr lang="en-NL" sz="1600" b="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9A2F235-9D49-5848-A8BC-99E358746B7D}"/>
              </a:ext>
            </a:extLst>
          </p:cNvPr>
          <p:cNvSpPr txBox="1"/>
          <p:nvPr userDrawn="1"/>
        </p:nvSpPr>
        <p:spPr>
          <a:xfrm>
            <a:off x="6483829" y="6495948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#7fe0cd</a:t>
            </a:r>
            <a:endParaRPr lang="en-NL" sz="1600" b="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55195E-6645-8A4A-B6C6-842954B790CE}"/>
              </a:ext>
            </a:extLst>
          </p:cNvPr>
          <p:cNvSpPr txBox="1"/>
          <p:nvPr userDrawn="1"/>
        </p:nvSpPr>
        <p:spPr>
          <a:xfrm>
            <a:off x="6483829" y="7303104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98e7d7</a:t>
            </a:r>
            <a:endParaRPr lang="en-NL" sz="1600" b="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EB3693-9EEC-7C49-80A6-2C6489370D48}"/>
              </a:ext>
            </a:extLst>
          </p:cNvPr>
          <p:cNvSpPr txBox="1"/>
          <p:nvPr userDrawn="1"/>
        </p:nvSpPr>
        <p:spPr>
          <a:xfrm>
            <a:off x="6483829" y="8110259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#afece0</a:t>
            </a:r>
            <a:endParaRPr lang="en-NL" sz="1600" b="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D496D9-3057-524F-B0ED-291834E1F9EE}"/>
              </a:ext>
            </a:extLst>
          </p:cNvPr>
          <p:cNvSpPr txBox="1"/>
          <p:nvPr userDrawn="1"/>
        </p:nvSpPr>
        <p:spPr>
          <a:xfrm>
            <a:off x="6483829" y="8918524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c7f2ea</a:t>
            </a:r>
            <a:endParaRPr lang="en-NL" sz="1600" b="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E84857-4B02-CC4D-B09A-74155212CFF0}"/>
              </a:ext>
            </a:extLst>
          </p:cNvPr>
          <p:cNvSpPr txBox="1"/>
          <p:nvPr userDrawn="1"/>
        </p:nvSpPr>
        <p:spPr>
          <a:xfrm>
            <a:off x="6483829" y="9732736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dff7f2</a:t>
            </a:r>
            <a:endParaRPr lang="en-NL" sz="1600" b="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9F58-3F7E-4C41-8153-5326A60C1C5C}"/>
              </a:ext>
            </a:extLst>
          </p:cNvPr>
          <p:cNvSpPr txBox="1"/>
          <p:nvPr userDrawn="1"/>
        </p:nvSpPr>
        <p:spPr>
          <a:xfrm>
            <a:off x="6483829" y="10516913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f7fdfc</a:t>
            </a:r>
            <a:endParaRPr lang="en-NL" sz="16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BA983-A7FE-C141-8CBF-9C759F6476BD}"/>
              </a:ext>
            </a:extLst>
          </p:cNvPr>
          <p:cNvSpPr txBox="1"/>
          <p:nvPr userDrawn="1"/>
        </p:nvSpPr>
        <p:spPr>
          <a:xfrm>
            <a:off x="9359106" y="3240088"/>
            <a:ext cx="143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Rockwell" panose="02060603020205020403" pitchFamily="18" charset="77"/>
              </a:rPr>
              <a:t>Rockwell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569796D-0D92-9C41-807E-9AB3CC3BEE53}"/>
              </a:ext>
            </a:extLst>
          </p:cNvPr>
          <p:cNvSpPr txBox="1"/>
          <p:nvPr userDrawn="1"/>
        </p:nvSpPr>
        <p:spPr>
          <a:xfrm>
            <a:off x="9359106" y="5563510"/>
            <a:ext cx="143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Corbel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9E50080-25EE-D040-AC8A-48D0F42AEADB}"/>
              </a:ext>
            </a:extLst>
          </p:cNvPr>
          <p:cNvSpPr txBox="1"/>
          <p:nvPr userDrawn="1"/>
        </p:nvSpPr>
        <p:spPr>
          <a:xfrm>
            <a:off x="10800448" y="3240088"/>
            <a:ext cx="143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Rockwell" panose="02060603020205020403" pitchFamily="18" charset="77"/>
              </a:rPr>
              <a:t>Bold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D6365A4-31FA-5247-9059-0F9506ED4EA3}"/>
              </a:ext>
            </a:extLst>
          </p:cNvPr>
          <p:cNvSpPr txBox="1"/>
          <p:nvPr userDrawn="1"/>
        </p:nvSpPr>
        <p:spPr>
          <a:xfrm>
            <a:off x="10800448" y="5557084"/>
            <a:ext cx="143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Corbel" panose="020B0503020204020204" pitchFamily="34" charset="0"/>
              </a:rPr>
              <a:t>Regular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635610-4D95-6449-99A3-F49D356795A7}"/>
              </a:ext>
            </a:extLst>
          </p:cNvPr>
          <p:cNvSpPr txBox="1"/>
          <p:nvPr userDrawn="1"/>
        </p:nvSpPr>
        <p:spPr>
          <a:xfrm>
            <a:off x="10800448" y="5972718"/>
            <a:ext cx="143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i="1" dirty="0">
                <a:latin typeface="Corbel" panose="020B0503020204020204" pitchFamily="34" charset="0"/>
              </a:rPr>
              <a:t>Italic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DDCA01-AE20-9E45-A8B4-7A86E447A2A4}"/>
              </a:ext>
            </a:extLst>
          </p:cNvPr>
          <p:cNvSpPr txBox="1"/>
          <p:nvPr userDrawn="1"/>
        </p:nvSpPr>
        <p:spPr>
          <a:xfrm>
            <a:off x="10800448" y="6388352"/>
            <a:ext cx="143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Corbel" panose="020B0503020204020204" pitchFamily="34" charset="0"/>
              </a:rPr>
              <a:t>Bold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5B07BA4-F9B9-6F40-9D71-D1407A2C09AA}"/>
              </a:ext>
            </a:extLst>
          </p:cNvPr>
          <p:cNvSpPr txBox="1"/>
          <p:nvPr userDrawn="1"/>
        </p:nvSpPr>
        <p:spPr>
          <a:xfrm>
            <a:off x="10800448" y="6803987"/>
            <a:ext cx="143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i="1" dirty="0">
                <a:latin typeface="Corbel" panose="020B0503020204020204" pitchFamily="34" charset="0"/>
              </a:rPr>
              <a:t>Bold Italic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48B0A6-ADC6-2049-BC6F-6076AEB8E91D}"/>
              </a:ext>
            </a:extLst>
          </p:cNvPr>
          <p:cNvSpPr txBox="1"/>
          <p:nvPr userDrawn="1"/>
        </p:nvSpPr>
        <p:spPr>
          <a:xfrm>
            <a:off x="12962462" y="3240087"/>
            <a:ext cx="2877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Rockwell" panose="02060603020205020403" pitchFamily="18" charset="77"/>
              </a:rPr>
              <a:t>Deze wordt alleen gebruikt voor presentatie- en hoofdstuktitels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1FCC02-92EE-3945-8F70-92587D78BC88}"/>
              </a:ext>
            </a:extLst>
          </p:cNvPr>
          <p:cNvSpPr txBox="1"/>
          <p:nvPr userDrawn="1"/>
        </p:nvSpPr>
        <p:spPr>
          <a:xfrm>
            <a:off x="12962462" y="5557084"/>
            <a:ext cx="287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Corbel" panose="020B0503020204020204" pitchFamily="34" charset="0"/>
              </a:rPr>
              <a:t>Deze wordt voor alle andere tekst gebruikt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2EBA595-1BCC-9341-B7A2-34664317D998}"/>
              </a:ext>
            </a:extLst>
          </p:cNvPr>
          <p:cNvSpPr/>
          <p:nvPr userDrawn="1"/>
        </p:nvSpPr>
        <p:spPr>
          <a:xfrm>
            <a:off x="9422126" y="5156204"/>
            <a:ext cx="6418799" cy="3600"/>
          </a:xfrm>
          <a:prstGeom prst="rect">
            <a:avLst/>
          </a:prstGeom>
          <a:solidFill>
            <a:srgbClr val="E22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006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groen">
    <p:bg>
      <p:bgPr>
        <a:solidFill>
          <a:srgbClr val="37C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01C40227-EBE9-8043-975D-810283F2347D}"/>
              </a:ext>
            </a:extLst>
          </p:cNvPr>
          <p:cNvSpPr/>
          <p:nvPr userDrawn="1"/>
        </p:nvSpPr>
        <p:spPr>
          <a:xfrm>
            <a:off x="192" y="0"/>
            <a:ext cx="1440120" cy="3851719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56459" y="0"/>
                </a:moveTo>
                <a:lnTo>
                  <a:pt x="0" y="0"/>
                </a:lnTo>
                <a:lnTo>
                  <a:pt x="0" y="3360494"/>
                </a:lnTo>
                <a:lnTo>
                  <a:pt x="1256506" y="2827139"/>
                </a:lnTo>
                <a:lnTo>
                  <a:pt x="56459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FF39A34-DD50-B148-AC95-03386C110759}"/>
              </a:ext>
            </a:extLst>
          </p:cNvPr>
          <p:cNvSpPr/>
          <p:nvPr userDrawn="1"/>
        </p:nvSpPr>
        <p:spPr>
          <a:xfrm>
            <a:off x="13024328" y="9719581"/>
            <a:ext cx="9008207" cy="3240451"/>
          </a:xfrm>
          <a:custGeom>
            <a:avLst/>
            <a:gdLst/>
            <a:ahLst/>
            <a:cxnLst/>
            <a:rect l="l" t="t" r="r" b="b"/>
            <a:pathLst>
              <a:path w="7860665" h="2827654">
                <a:moveTo>
                  <a:pt x="1200047" y="0"/>
                </a:moveTo>
                <a:lnTo>
                  <a:pt x="0" y="2827139"/>
                </a:lnTo>
                <a:lnTo>
                  <a:pt x="7860367" y="2827139"/>
                </a:lnTo>
                <a:lnTo>
                  <a:pt x="1200047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3A7322F-DD8B-2045-A384-E2F09B229A75}"/>
              </a:ext>
            </a:extLst>
          </p:cNvPr>
          <p:cNvSpPr/>
          <p:nvPr userDrawn="1"/>
        </p:nvSpPr>
        <p:spPr>
          <a:xfrm>
            <a:off x="19570782" y="0"/>
            <a:ext cx="3468949" cy="3150944"/>
          </a:xfrm>
          <a:custGeom>
            <a:avLst/>
            <a:gdLst/>
            <a:ahLst/>
            <a:cxnLst/>
            <a:rect l="l" t="t" r="r" b="b"/>
            <a:pathLst>
              <a:path w="3027044" h="2749550">
                <a:moveTo>
                  <a:pt x="3026578" y="0"/>
                </a:moveTo>
                <a:lnTo>
                  <a:pt x="0" y="0"/>
                </a:lnTo>
                <a:lnTo>
                  <a:pt x="1166980" y="2749225"/>
                </a:lnTo>
                <a:lnTo>
                  <a:pt x="3026578" y="1959867"/>
                </a:lnTo>
                <a:lnTo>
                  <a:pt x="3026578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118E70A-4615-9F41-A256-D09DF4B12A03}"/>
              </a:ext>
            </a:extLst>
          </p:cNvPr>
          <p:cNvSpPr/>
          <p:nvPr userDrawn="1"/>
        </p:nvSpPr>
        <p:spPr>
          <a:xfrm>
            <a:off x="21029049" y="1209557"/>
            <a:ext cx="570517" cy="801199"/>
          </a:xfrm>
          <a:custGeom>
            <a:avLst/>
            <a:gdLst/>
            <a:ahLst/>
            <a:cxnLst/>
            <a:rect l="l" t="t" r="r" b="b"/>
            <a:pathLst>
              <a:path w="497840" h="699135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67CAC3D-80A4-CB42-875F-CC384FEBA4F3}"/>
              </a:ext>
            </a:extLst>
          </p:cNvPr>
          <p:cNvSpPr/>
          <p:nvPr userDrawn="1"/>
        </p:nvSpPr>
        <p:spPr>
          <a:xfrm>
            <a:off x="21328543" y="869724"/>
            <a:ext cx="841222" cy="1013687"/>
          </a:xfrm>
          <a:custGeom>
            <a:avLst/>
            <a:gdLst/>
            <a:ahLst/>
            <a:cxnLst/>
            <a:rect l="l" t="t" r="r" b="b"/>
            <a:pathLst>
              <a:path w="734059" h="884555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8138" y="4859768"/>
            <a:ext cx="10682815" cy="1620407"/>
          </a:xfrm>
          <a:solidFill>
            <a:schemeClr val="bg2"/>
          </a:solidFill>
        </p:spPr>
        <p:txBody>
          <a:bodyPr lIns="432000" rIns="432000" bIns="144000" anchor="ctr"/>
          <a:lstStyle>
            <a:lvl1pPr marL="361800" indent="-973800">
              <a:defRPr sz="9600" b="1">
                <a:solidFill>
                  <a:srgbClr val="043673"/>
                </a:solidFill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D0F160B3-A043-D34D-9263-A3D28CA9C2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655" y="6480175"/>
            <a:ext cx="5040000" cy="808457"/>
          </a:xfrm>
          <a:solidFill>
            <a:srgbClr val="043673"/>
          </a:solidFill>
        </p:spPr>
        <p:txBody>
          <a:bodyPr wrap="none" lIns="251999" tIns="125999" rIns="251999" bIns="125999" anchor="t">
            <a:spAutoFit/>
          </a:bodyPr>
          <a:lstStyle>
            <a:lvl1pPr marL="571500" indent="-571500" algn="l">
              <a:buClr>
                <a:srgbClr val="E2231C"/>
              </a:buClr>
              <a:buFont typeface="System Font Regular"/>
              <a:buChar char="/"/>
              <a:defRPr sz="4000" b="1">
                <a:solidFill>
                  <a:schemeClr val="bg2"/>
                </a:solidFill>
              </a:defRPr>
            </a:lvl1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0843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met 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D0ED81-C7AC-E24D-A156-E61EFA5A7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8138" y="4859768"/>
            <a:ext cx="10682815" cy="1620407"/>
          </a:xfrm>
          <a:solidFill>
            <a:srgbClr val="37CFB1">
              <a:alpha val="88000"/>
            </a:srgbClr>
          </a:solidFill>
        </p:spPr>
        <p:txBody>
          <a:bodyPr lIns="432000" rIns="432000" bIns="144000" anchor="ctr"/>
          <a:lstStyle>
            <a:lvl1pPr marL="361800" indent="-973800">
              <a:defRPr sz="960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EB4E91BF-98C9-2240-AB33-ED912A5422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7" y="6480175"/>
            <a:ext cx="5040000" cy="808457"/>
          </a:xfrm>
          <a:solidFill>
            <a:schemeClr val="bg2">
              <a:alpha val="88000"/>
            </a:schemeClr>
          </a:solidFill>
        </p:spPr>
        <p:txBody>
          <a:bodyPr wrap="none" lIns="251999" tIns="125999" rIns="251999" bIns="125999" anchor="t">
            <a:spAutoFit/>
          </a:bodyPr>
          <a:lstStyle>
            <a:lvl1pPr marL="571500" indent="-571500" algn="l">
              <a:buClr>
                <a:srgbClr val="E2231C"/>
              </a:buClr>
              <a:buFont typeface="System Font Regular"/>
              <a:buChar char="/"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3F26DAC-9FEC-314E-8618-19E4D14E2A9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4" y="0"/>
            <a:ext cx="23039388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7707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met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AB4F-3FA6-F540-A9E7-886860763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8138" y="4859768"/>
            <a:ext cx="10682815" cy="1620407"/>
          </a:xfrm>
          <a:solidFill>
            <a:srgbClr val="043673">
              <a:alpha val="88000"/>
            </a:srgbClr>
          </a:solidFill>
        </p:spPr>
        <p:txBody>
          <a:bodyPr lIns="432000" rIns="432000" bIns="144000" anchor="ctr"/>
          <a:lstStyle>
            <a:lvl1pPr marL="361800" indent="-973800">
              <a:defRPr sz="960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82C03CF8-0D78-3A4B-A2E4-DC5D006B8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5" y="6480175"/>
            <a:ext cx="5040000" cy="808457"/>
          </a:xfrm>
          <a:solidFill>
            <a:srgbClr val="37CFB1">
              <a:alpha val="88000"/>
            </a:srgbClr>
          </a:solidFill>
        </p:spPr>
        <p:txBody>
          <a:bodyPr wrap="none" lIns="251999" tIns="125999" rIns="251999" bIns="125999" anchor="t">
            <a:spAutoFit/>
          </a:bodyPr>
          <a:lstStyle>
            <a:lvl1pPr marL="571500" indent="-571500" algn="l">
              <a:buClr>
                <a:srgbClr val="E2231C"/>
              </a:buClr>
              <a:buFont typeface="System Font Regular"/>
              <a:buChar char="/"/>
              <a:defRPr sz="4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9AA33D1-BDE6-5441-A635-0BA704B550F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3039388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5663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met 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1EA3-1B1A-ED4B-B9A6-E44DD7F0E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8138" y="4859768"/>
            <a:ext cx="10682815" cy="1620407"/>
          </a:xfrm>
          <a:solidFill>
            <a:schemeClr val="bg2">
              <a:alpha val="88000"/>
            </a:schemeClr>
          </a:solidFill>
        </p:spPr>
        <p:txBody>
          <a:bodyPr lIns="432000" rIns="432000" bIns="144000" anchor="ctr"/>
          <a:lstStyle>
            <a:lvl1pPr marL="361800" indent="-973800">
              <a:defRPr sz="9600" b="1">
                <a:solidFill>
                  <a:srgbClr val="043673"/>
                </a:solidFill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09EC791C-C6D4-E244-B928-6C240F3C23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655" y="6480175"/>
            <a:ext cx="5040000" cy="808457"/>
          </a:xfrm>
          <a:solidFill>
            <a:srgbClr val="043673">
              <a:alpha val="88000"/>
            </a:srgbClr>
          </a:solidFill>
        </p:spPr>
        <p:txBody>
          <a:bodyPr wrap="none" lIns="251999" tIns="125999" rIns="251999" bIns="125999" anchor="t">
            <a:spAutoFit/>
          </a:bodyPr>
          <a:lstStyle>
            <a:lvl1pPr marL="571500" indent="-571500" algn="l">
              <a:buClr>
                <a:srgbClr val="E2231C"/>
              </a:buClr>
              <a:buFont typeface="System Font Regular"/>
              <a:buChar char="/"/>
              <a:defRPr sz="4000" b="1">
                <a:solidFill>
                  <a:schemeClr val="bg2"/>
                </a:solidFill>
              </a:defRPr>
            </a:lvl1pPr>
          </a:lstStyle>
          <a:p>
            <a:pPr lvl="0"/>
            <a:endParaRPr lang="en-NL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41BFF-043A-6440-912B-4F2F07292A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3039388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2647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nks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E7CA0B-C924-5249-93FA-C22ABB2F5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0075" y="1619250"/>
            <a:ext cx="14400000" cy="8101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7200">
                <a:latin typeface="Rockwell" panose="02060603020205020403" pitchFamily="18" charset="77"/>
              </a:defRPr>
            </a:lvl2pPr>
            <a:lvl3pPr algn="ctr">
              <a:defRPr sz="7200">
                <a:latin typeface="Rockwell" panose="02060603020205020403" pitchFamily="18" charset="77"/>
              </a:defRPr>
            </a:lvl3pPr>
            <a:lvl4pPr algn="ctr">
              <a:defRPr sz="7200">
                <a:latin typeface="Rockwell" panose="02060603020205020403" pitchFamily="18" charset="77"/>
              </a:defRPr>
            </a:lvl4pPr>
            <a:lvl5pPr algn="ctr">
              <a:defRPr sz="720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itle Placeholder 1">
            <a:extLst>
              <a:ext uri="{FF2B5EF4-FFF2-40B4-BE49-F238E27FC236}">
                <a16:creationId xmlns:a16="http://schemas.microsoft.com/office/drawing/2014/main" id="{98297418-2584-084A-AF8F-92D5748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466" y="10529872"/>
            <a:ext cx="7228805" cy="808459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3497E-B700-3C4F-8EA0-9C2832EBB58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0161250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4864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nks met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E7CA0B-C924-5249-93FA-C22ABB2F5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0075" y="1619250"/>
            <a:ext cx="8638963" cy="8101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7200">
                <a:latin typeface="Rockwell" panose="02060603020205020403" pitchFamily="18" charset="77"/>
              </a:defRPr>
            </a:lvl2pPr>
            <a:lvl3pPr algn="ctr">
              <a:defRPr sz="7200">
                <a:latin typeface="Rockwell" panose="02060603020205020403" pitchFamily="18" charset="77"/>
              </a:defRPr>
            </a:lvl3pPr>
            <a:lvl4pPr algn="ctr">
              <a:defRPr sz="7200">
                <a:latin typeface="Rockwell" panose="02060603020205020403" pitchFamily="18" charset="77"/>
              </a:defRPr>
            </a:lvl4pPr>
            <a:lvl5pPr algn="ctr">
              <a:defRPr sz="720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itle Placeholder 1">
            <a:extLst>
              <a:ext uri="{FF2B5EF4-FFF2-40B4-BE49-F238E27FC236}">
                <a16:creationId xmlns:a16="http://schemas.microsoft.com/office/drawing/2014/main" id="{98297418-2584-084A-AF8F-92D5748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466" y="10529872"/>
            <a:ext cx="7228805" cy="808459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3497E-B700-3C4F-8EA0-9C2832EBB58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39175" y="0"/>
            <a:ext cx="14400213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8285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4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8274" y="810022"/>
            <a:ext cx="7228805" cy="808459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1113" y="2431100"/>
            <a:ext cx="19440000" cy="89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8998" y="12150350"/>
            <a:ext cx="7920039" cy="810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marL="342900" indent="-342900" algn="l">
              <a:buFontTx/>
              <a:buBlip>
                <a:blip r:embed="rId34">
                  <a:extLs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</a:buBlip>
              <a:defRPr sz="2268">
                <a:solidFill>
                  <a:srgbClr val="043673"/>
                </a:solidFill>
                <a:latin typeface="Corbel" panose="020B0503020204020204" pitchFamily="34" charset="0"/>
              </a:defRPr>
            </a:lvl1pPr>
          </a:lstStyle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436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3" r:id="rId2"/>
    <p:sldLayoutId id="2147483680" r:id="rId3"/>
    <p:sldLayoutId id="2147483679" r:id="rId4"/>
    <p:sldLayoutId id="2147483693" r:id="rId5"/>
    <p:sldLayoutId id="2147483694" r:id="rId6"/>
    <p:sldLayoutId id="2147483695" r:id="rId7"/>
    <p:sldLayoutId id="2147483677" r:id="rId8"/>
    <p:sldLayoutId id="2147483696" r:id="rId9"/>
    <p:sldLayoutId id="2147483681" r:id="rId10"/>
    <p:sldLayoutId id="2147483678" r:id="rId11"/>
    <p:sldLayoutId id="2147483697" r:id="rId12"/>
    <p:sldLayoutId id="2147483682" r:id="rId13"/>
    <p:sldLayoutId id="2147483683" r:id="rId14"/>
    <p:sldLayoutId id="2147483686" r:id="rId15"/>
    <p:sldLayoutId id="2147483688" r:id="rId16"/>
    <p:sldLayoutId id="2147483674" r:id="rId17"/>
    <p:sldLayoutId id="2147483689" r:id="rId18"/>
    <p:sldLayoutId id="2147483662" r:id="rId19"/>
    <p:sldLayoutId id="2147483690" r:id="rId20"/>
    <p:sldLayoutId id="2147483675" r:id="rId21"/>
    <p:sldLayoutId id="2147483692" r:id="rId22"/>
    <p:sldLayoutId id="2147483664" r:id="rId23"/>
    <p:sldLayoutId id="2147483691" r:id="rId24"/>
    <p:sldLayoutId id="2147483685" r:id="rId25"/>
    <p:sldLayoutId id="2147483687" r:id="rId26"/>
    <p:sldLayoutId id="2147483701" r:id="rId27"/>
    <p:sldLayoutId id="2147483702" r:id="rId28"/>
    <p:sldLayoutId id="2147483699" r:id="rId29"/>
    <p:sldLayoutId id="2147483700" r:id="rId30"/>
    <p:sldLayoutId id="2147483684" r:id="rId31"/>
    <p:sldLayoutId id="2147483698" r:id="rId32"/>
  </p:sldLayoutIdLst>
  <p:txStyles>
    <p:titleStyle>
      <a:lvl1pPr marL="361800" indent="-469800" algn="l" defTabSz="1727942" rtl="0" eaLnBrk="1" latinLnBrk="0" hangingPunct="1">
        <a:lnSpc>
          <a:spcPct val="90000"/>
        </a:lnSpc>
        <a:spcBef>
          <a:spcPct val="0"/>
        </a:spcBef>
        <a:buFontTx/>
        <a:buBlip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</a:buBlip>
        <a:defRPr sz="4000" b="1" kern="1200">
          <a:solidFill>
            <a:schemeClr val="bg2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Tx/>
        <a:buBlip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</a:buBlip>
        <a:defRPr sz="4000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Clr>
          <a:srgbClr val="E2241D"/>
        </a:buClr>
        <a:buFont typeface="Arial" panose="020B0604020202020204" pitchFamily="34" charset="0"/>
        <a:buChar char="•"/>
        <a:defRPr sz="4000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Clr>
          <a:srgbClr val="E2241D"/>
        </a:buClr>
        <a:buFont typeface="Arial" panose="020B0604020202020204" pitchFamily="34" charset="0"/>
        <a:buChar char="•"/>
        <a:defRPr sz="4000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Clr>
          <a:srgbClr val="E2241D"/>
        </a:buClr>
        <a:buFont typeface="Arial" panose="020B0604020202020204" pitchFamily="34" charset="0"/>
        <a:buChar char="•"/>
        <a:defRPr sz="4000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Clr>
          <a:srgbClr val="E2241D"/>
        </a:buClr>
        <a:buFont typeface="Arial" panose="020B0604020202020204" pitchFamily="34" charset="0"/>
        <a:buChar char="•"/>
        <a:defRPr sz="4000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5pPr>
      <a:lvl6pPr marL="4319855" indent="0" algn="l" defTabSz="1727942" rtl="0" eaLnBrk="1" latinLnBrk="0" hangingPunct="1">
        <a:lnSpc>
          <a:spcPct val="90000"/>
        </a:lnSpc>
        <a:spcBef>
          <a:spcPts val="945"/>
        </a:spcBef>
        <a:buClr>
          <a:schemeClr val="accent2"/>
        </a:buClr>
        <a:buFont typeface="Arial" panose="020B0604020202020204" pitchFamily="34" charset="0"/>
        <a:buNone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2">
          <p15:clr>
            <a:srgbClr val="F26B43"/>
          </p15:clr>
        </p15:guide>
        <p15:guide id="2" pos="8164">
          <p15:clr>
            <a:srgbClr val="F26B43"/>
          </p15:clr>
        </p15:guide>
        <p15:guide id="3" pos="7257">
          <p15:clr>
            <a:srgbClr val="F26B43"/>
          </p15:clr>
        </p15:guide>
        <p15:guide id="4" pos="6349">
          <p15:clr>
            <a:srgbClr val="F26B43"/>
          </p15:clr>
        </p15:guide>
        <p15:guide id="5" pos="5442">
          <p15:clr>
            <a:srgbClr val="F26B43"/>
          </p15:clr>
        </p15:guide>
        <p15:guide id="6" pos="4535">
          <p15:clr>
            <a:srgbClr val="F26B43"/>
          </p15:clr>
        </p15:guide>
        <p15:guide id="7" pos="3628">
          <p15:clr>
            <a:srgbClr val="F26B43"/>
          </p15:clr>
        </p15:guide>
        <p15:guide id="8" pos="2721">
          <p15:clr>
            <a:srgbClr val="F26B43"/>
          </p15:clr>
        </p15:guide>
        <p15:guide id="9" pos="1813">
          <p15:clr>
            <a:srgbClr val="F26B43"/>
          </p15:clr>
        </p15:guide>
        <p15:guide id="10" pos="9071">
          <p15:clr>
            <a:srgbClr val="F26B43"/>
          </p15:clr>
        </p15:guide>
        <p15:guide id="11" pos="9978">
          <p15:clr>
            <a:srgbClr val="F26B43"/>
          </p15:clr>
        </p15:guide>
        <p15:guide id="12" pos="10885">
          <p15:clr>
            <a:srgbClr val="F26B43"/>
          </p15:clr>
        </p15:guide>
        <p15:guide id="13" pos="11792">
          <p15:clr>
            <a:srgbClr val="F26B43"/>
          </p15:clr>
        </p15:guide>
        <p15:guide id="14" pos="12700">
          <p15:clr>
            <a:srgbClr val="F26B43"/>
          </p15:clr>
        </p15:guide>
        <p15:guide id="15" pos="13607">
          <p15:clr>
            <a:srgbClr val="F26B43"/>
          </p15:clr>
        </p15:guide>
        <p15:guide id="16" pos="906">
          <p15:clr>
            <a:srgbClr val="F26B43"/>
          </p15:clr>
        </p15:guide>
        <p15:guide id="17" orient="horz" pos="3061">
          <p15:clr>
            <a:srgbClr val="F26B43"/>
          </p15:clr>
        </p15:guide>
        <p15:guide id="18" orient="horz" pos="2041">
          <p15:clr>
            <a:srgbClr val="F26B43"/>
          </p15:clr>
        </p15:guide>
        <p15:guide id="19" orient="horz" pos="1020">
          <p15:clr>
            <a:srgbClr val="F26B43"/>
          </p15:clr>
        </p15:guide>
        <p15:guide id="20" orient="horz" pos="5103">
          <p15:clr>
            <a:srgbClr val="F26B43"/>
          </p15:clr>
        </p15:guide>
        <p15:guide id="21" orient="horz" pos="6123">
          <p15:clr>
            <a:srgbClr val="F26B43"/>
          </p15:clr>
        </p15:guide>
        <p15:guide id="22" orient="horz" pos="71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icrosoft.com/on-the-issues/2010/04/15/the-trouble-with-typosquatting/" TargetMode="External"/><Relationship Id="rId2" Type="http://schemas.openxmlformats.org/officeDocument/2006/relationships/hyperlink" Target="https://support.microsoft.com/en-us/topic/what-is-typosquatting-54a18872-8459-4d47-b3e3-d84d9a362eb0" TargetMode="Externa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resources/3-ways-to-mitigate-risk-using-private-package-feeds/" TargetMode="External"/><Relationship Id="rId2" Type="http://schemas.openxmlformats.org/officeDocument/2006/relationships/hyperlink" Target="https://learn.microsoft.com/en-us/azure/devops/artifacts/tutorials/private-powershell-library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devops/release-notes/roadmap/support-azure-managed-identities" TargetMode="External"/><Relationship Id="rId2" Type="http://schemas.openxmlformats.org/officeDocument/2006/relationships/hyperlink" Target="https://autosysops.com/blog/automatic-pat-renewal-for-azure-devops" TargetMode="Externa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0.png"/><Relationship Id="rId4" Type="http://schemas.openxmlformats.org/officeDocument/2006/relationships/hyperlink" Target="http://www.autosysop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9BD9C3-EECB-A744-9FD8-8E6065D68D3B}"/>
              </a:ext>
            </a:extLst>
          </p:cNvPr>
          <p:cNvGrpSpPr/>
          <p:nvPr/>
        </p:nvGrpSpPr>
        <p:grpSpPr>
          <a:xfrm>
            <a:off x="192" y="0"/>
            <a:ext cx="23039364" cy="12960036"/>
            <a:chOff x="192" y="0"/>
            <a:chExt cx="23039364" cy="12960036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D2DB14C8-143D-3640-895E-1C06D8F2EB15}"/>
                </a:ext>
              </a:extLst>
            </p:cNvPr>
            <p:cNvSpPr/>
            <p:nvPr/>
          </p:nvSpPr>
          <p:spPr>
            <a:xfrm>
              <a:off x="20159317" y="0"/>
              <a:ext cx="2880239" cy="6785082"/>
            </a:xfrm>
            <a:custGeom>
              <a:avLst/>
              <a:gdLst/>
              <a:ahLst/>
              <a:cxnLst/>
              <a:rect l="l" t="t" r="r" b="b"/>
              <a:pathLst>
                <a:path w="2513330" h="5920740">
                  <a:moveTo>
                    <a:pt x="2513014" y="0"/>
                  </a:moveTo>
                  <a:lnTo>
                    <a:pt x="0" y="0"/>
                  </a:lnTo>
                  <a:lnTo>
                    <a:pt x="2513014" y="5920291"/>
                  </a:lnTo>
                  <a:lnTo>
                    <a:pt x="2513014" y="0"/>
                  </a:lnTo>
                  <a:close/>
                </a:path>
              </a:pathLst>
            </a:custGeom>
            <a:solidFill>
              <a:srgbClr val="37CFB0">
                <a:alpha val="88000"/>
              </a:srgbClr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3254D404-0BD8-EB4E-9567-33F76C33D8AA}"/>
                </a:ext>
              </a:extLst>
            </p:cNvPr>
            <p:cNvSpPr/>
            <p:nvPr/>
          </p:nvSpPr>
          <p:spPr>
            <a:xfrm>
              <a:off x="1504827" y="9719585"/>
              <a:ext cx="9008207" cy="3240451"/>
            </a:xfrm>
            <a:custGeom>
              <a:avLst/>
              <a:gdLst/>
              <a:ahLst/>
              <a:cxnLst/>
              <a:rect l="l" t="t" r="r" b="b"/>
              <a:pathLst>
                <a:path w="7860665" h="2827654">
                  <a:moveTo>
                    <a:pt x="1200048" y="0"/>
                  </a:moveTo>
                  <a:lnTo>
                    <a:pt x="0" y="2827135"/>
                  </a:lnTo>
                  <a:lnTo>
                    <a:pt x="7860376" y="2827135"/>
                  </a:lnTo>
                  <a:lnTo>
                    <a:pt x="1200048" y="0"/>
                  </a:lnTo>
                  <a:close/>
                </a:path>
              </a:pathLst>
            </a:custGeom>
            <a:solidFill>
              <a:srgbClr val="E1231D">
                <a:alpha val="88000"/>
              </a:srgbClr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92ED227D-DDE1-3443-A0C2-97AD6C194528}"/>
                </a:ext>
              </a:extLst>
            </p:cNvPr>
            <p:cNvSpPr/>
            <p:nvPr/>
          </p:nvSpPr>
          <p:spPr>
            <a:xfrm>
              <a:off x="192" y="0"/>
              <a:ext cx="6052287" cy="4373481"/>
            </a:xfrm>
            <a:custGeom>
              <a:avLst/>
              <a:gdLst/>
              <a:ahLst/>
              <a:cxnLst/>
              <a:rect l="l" t="t" r="r" b="b"/>
              <a:pathLst>
                <a:path w="5281295" h="3816350">
                  <a:moveTo>
                    <a:pt x="4606152" y="0"/>
                  </a:moveTo>
                  <a:lnTo>
                    <a:pt x="0" y="0"/>
                  </a:lnTo>
                  <a:lnTo>
                    <a:pt x="0" y="3815925"/>
                  </a:lnTo>
                  <a:lnTo>
                    <a:pt x="5280718" y="1628557"/>
                  </a:lnTo>
                  <a:lnTo>
                    <a:pt x="4606152" y="0"/>
                  </a:lnTo>
                  <a:close/>
                </a:path>
              </a:pathLst>
            </a:custGeom>
            <a:solidFill>
              <a:srgbClr val="043673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7E3236-8C34-DA42-BDAC-7F57DE00F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6397" y="4859553"/>
            <a:ext cx="12226640" cy="1620407"/>
          </a:xfrm>
        </p:spPr>
        <p:txBody>
          <a:bodyPr/>
          <a:lstStyle/>
          <a:p>
            <a:r>
              <a:rPr lang="en-US" dirty="0"/>
              <a:t>Improve security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176FA-DF8F-A846-9663-9D14D69CC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53190" y="6480175"/>
            <a:ext cx="6534608" cy="808457"/>
          </a:xfrm>
        </p:spPr>
        <p:txBody>
          <a:bodyPr/>
          <a:lstStyle/>
          <a:p>
            <a:r>
              <a:rPr lang="en-US" dirty="0"/>
              <a:t>with your own </a:t>
            </a:r>
            <a:r>
              <a:rPr lang="en-US" dirty="0" err="1"/>
              <a:t>PSGallery</a:t>
            </a:r>
            <a:endParaRPr lang="en-NL" dirty="0"/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D5AA3641-ADAD-482A-8D6D-08BE9CA6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431" y="328337"/>
            <a:ext cx="4200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2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899047" cy="808459"/>
          </a:xfrm>
        </p:spPr>
        <p:txBody>
          <a:bodyPr/>
          <a:lstStyle/>
          <a:p>
            <a:r>
              <a:rPr lang="en-GB" dirty="0"/>
              <a:t>How bad is it?</a:t>
            </a:r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5C72E3-4761-1967-C7BB-159F4C519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977"/>
          <a:stretch/>
        </p:blipFill>
        <p:spPr>
          <a:xfrm>
            <a:off x="573008" y="2315543"/>
            <a:ext cx="9855152" cy="248505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805B16-9159-30FA-8D59-D88A6B607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49" y="9066353"/>
            <a:ext cx="14853713" cy="20885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FFAE98-A5D1-C875-C812-FD4CC95D3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3793" y="1472576"/>
            <a:ext cx="10850138" cy="38594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C5E104-1ECC-0B0B-34CB-229321F6A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584" y="5720397"/>
            <a:ext cx="15562814" cy="295758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5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899047" cy="808459"/>
          </a:xfrm>
        </p:spPr>
        <p:txBody>
          <a:bodyPr/>
          <a:lstStyle/>
          <a:p>
            <a:r>
              <a:rPr lang="en-GB" dirty="0"/>
              <a:t>How bad is it?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1BE89-55A3-2F22-B8B1-0362A847D7DC}"/>
              </a:ext>
            </a:extLst>
          </p:cNvPr>
          <p:cNvSpPr txBox="1"/>
          <p:nvPr/>
        </p:nvSpPr>
        <p:spPr>
          <a:xfrm>
            <a:off x="908844" y="11543288"/>
            <a:ext cx="2122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https://support.microsoft.com/en-us/topic/what-is-typosquatting-54a18872-8459-4d47-b3e3-d84d9a362eb0</a:t>
            </a:r>
            <a:br>
              <a:rPr lang="nl-NL" sz="3600" dirty="0">
                <a:solidFill>
                  <a:schemeClr val="tx2"/>
                </a:solidFill>
              </a:rPr>
            </a:br>
            <a:r>
              <a:rPr lang="nl-NL" sz="36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https://blogs.microsoft.com/on-the-issues/2010/04/15/the-trouble-with-typosquatting/</a:t>
            </a:r>
            <a:r>
              <a:rPr lang="nl-NL" sz="36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419E0E-2046-2F5D-91B5-6A5DC1D2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644" y="3557520"/>
            <a:ext cx="19440000" cy="7290000"/>
          </a:xfrm>
        </p:spPr>
        <p:txBody>
          <a:bodyPr>
            <a:normAutofit/>
          </a:bodyPr>
          <a:lstStyle/>
          <a:p>
            <a:r>
              <a:rPr lang="en-US" sz="6600" dirty="0"/>
              <a:t>Uses public repositories</a:t>
            </a:r>
          </a:p>
          <a:p>
            <a:r>
              <a:rPr lang="en-US" sz="6600" dirty="0"/>
              <a:t>Generators available</a:t>
            </a:r>
          </a:p>
          <a:p>
            <a:r>
              <a:rPr lang="en-US" sz="6600" dirty="0"/>
              <a:t>Can go undetected easily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 err="1"/>
              <a:t>Typosquatting</a:t>
            </a:r>
            <a:r>
              <a:rPr lang="nl-NL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6727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899047" cy="808459"/>
          </a:xfrm>
        </p:spPr>
        <p:txBody>
          <a:bodyPr/>
          <a:lstStyle/>
          <a:p>
            <a:r>
              <a:rPr lang="en-GB" dirty="0"/>
              <a:t>How bad is it?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/>
              <a:t>Is powershell </a:t>
            </a:r>
            <a:r>
              <a:rPr lang="nl-NL" dirty="0" err="1"/>
              <a:t>vulnerable</a:t>
            </a:r>
            <a:r>
              <a:rPr lang="nl-NL" dirty="0"/>
              <a:t>?</a:t>
            </a:r>
            <a:endParaRPr lang="en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472E7-6EA2-3E54-F311-9359D9CE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644" y="3557520"/>
            <a:ext cx="19440000" cy="7290000"/>
          </a:xfrm>
        </p:spPr>
        <p:txBody>
          <a:bodyPr>
            <a:normAutofit/>
          </a:bodyPr>
          <a:lstStyle/>
          <a:p>
            <a:r>
              <a:rPr lang="en-US" sz="6600" dirty="0"/>
              <a:t>Many modules are standalone</a:t>
            </a:r>
          </a:p>
        </p:txBody>
      </p:sp>
    </p:spTree>
    <p:extLst>
      <p:ext uri="{BB962C8B-B14F-4D97-AF65-F5344CB8AC3E}">
        <p14:creationId xmlns:p14="http://schemas.microsoft.com/office/powerpoint/2010/main" val="257300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899047" cy="808459"/>
          </a:xfrm>
        </p:spPr>
        <p:txBody>
          <a:bodyPr/>
          <a:lstStyle/>
          <a:p>
            <a:r>
              <a:rPr lang="en-GB" dirty="0"/>
              <a:t>How bad is it?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/>
              <a:t>Is powershell </a:t>
            </a:r>
            <a:r>
              <a:rPr lang="nl-NL" dirty="0" err="1"/>
              <a:t>vulnerable</a:t>
            </a:r>
            <a:r>
              <a:rPr lang="nl-NL" dirty="0"/>
              <a:t>?</a:t>
            </a:r>
            <a:endParaRPr lang="en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472E7-6EA2-3E54-F311-9359D9CE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644" y="3557520"/>
            <a:ext cx="19440000" cy="8882130"/>
          </a:xfrm>
        </p:spPr>
        <p:txBody>
          <a:bodyPr>
            <a:normAutofit/>
          </a:bodyPr>
          <a:lstStyle/>
          <a:p>
            <a:r>
              <a:rPr lang="en-US" sz="6600" dirty="0"/>
              <a:t>Many modules are standalone</a:t>
            </a:r>
          </a:p>
          <a:p>
            <a:r>
              <a:rPr lang="en-US" sz="6600" dirty="0"/>
              <a:t>But ….</a:t>
            </a:r>
          </a:p>
          <a:p>
            <a:endParaRPr lang="en-US" sz="6600" dirty="0"/>
          </a:p>
          <a:p>
            <a:endParaRPr lang="en-US" sz="6600" dirty="0"/>
          </a:p>
          <a:p>
            <a:endParaRPr lang="en-US" sz="6600" dirty="0"/>
          </a:p>
          <a:p>
            <a:endParaRPr lang="en-US" sz="6600" dirty="0"/>
          </a:p>
          <a:p>
            <a:r>
              <a:rPr lang="en-US" sz="6600" dirty="0"/>
              <a:t>Many scripts have dependencies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5B228-05BE-7F12-D0BE-C57FCC2FB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38"/>
          <a:stretch/>
        </p:blipFill>
        <p:spPr>
          <a:xfrm>
            <a:off x="2229643" y="6045769"/>
            <a:ext cx="18720967" cy="351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7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899047" cy="808459"/>
          </a:xfrm>
        </p:spPr>
        <p:txBody>
          <a:bodyPr/>
          <a:lstStyle/>
          <a:p>
            <a:r>
              <a:rPr lang="en-GB" dirty="0"/>
              <a:t>How bad is it?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/>
              <a:t>Is powershell </a:t>
            </a:r>
            <a:r>
              <a:rPr lang="nl-NL" dirty="0" err="1"/>
              <a:t>vulnerable</a:t>
            </a:r>
            <a:r>
              <a:rPr lang="nl-NL" dirty="0"/>
              <a:t>?</a:t>
            </a:r>
            <a:endParaRPr lang="en-NL" dirty="0"/>
          </a:p>
        </p:txBody>
      </p:sp>
      <p:pic>
        <p:nvPicPr>
          <p:cNvPr id="4098" name="Picture 2" descr="Console Keymap Switching - Pleasant Programmer">
            <a:extLst>
              <a:ext uri="{FF2B5EF4-FFF2-40B4-BE49-F238E27FC236}">
                <a16:creationId xmlns:a16="http://schemas.microsoft.com/office/drawing/2014/main" id="{F52E79CA-39AB-B3FF-663F-5B7A7C45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41" y="38703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s - Stack Exchange">
            <a:extLst>
              <a:ext uri="{FF2B5EF4-FFF2-40B4-BE49-F238E27FC236}">
                <a16:creationId xmlns:a16="http://schemas.microsoft.com/office/drawing/2014/main" id="{C0EF845A-E2C5-49EE-385F-9CDB6B507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194" y="38703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8070F-C55D-917E-4B8D-F3053B48AB9C}"/>
              </a:ext>
            </a:extLst>
          </p:cNvPr>
          <p:cNvCxnSpPr>
            <a:stCxn id="4098" idx="3"/>
          </p:cNvCxnSpPr>
          <p:nvPr/>
        </p:nvCxnSpPr>
        <p:spPr>
          <a:xfrm>
            <a:off x="5367141" y="5089525"/>
            <a:ext cx="4977009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A6D718-E474-8F0B-9ED1-8053E98802A9}"/>
              </a:ext>
            </a:extLst>
          </p:cNvPr>
          <p:cNvSpPr txBox="1"/>
          <p:nvPr/>
        </p:nvSpPr>
        <p:spPr>
          <a:xfrm>
            <a:off x="5181898" y="4125982"/>
            <a:ext cx="534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Developer looks up issue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41125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899047" cy="808459"/>
          </a:xfrm>
        </p:spPr>
        <p:txBody>
          <a:bodyPr/>
          <a:lstStyle/>
          <a:p>
            <a:r>
              <a:rPr lang="en-GB" dirty="0"/>
              <a:t>How bad is it?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/>
              <a:t>Is powershell </a:t>
            </a:r>
            <a:r>
              <a:rPr lang="nl-NL" dirty="0" err="1"/>
              <a:t>vulnerable</a:t>
            </a:r>
            <a:r>
              <a:rPr lang="nl-NL" dirty="0"/>
              <a:t>?</a:t>
            </a:r>
            <a:endParaRPr lang="en-NL" dirty="0"/>
          </a:p>
        </p:txBody>
      </p:sp>
      <p:pic>
        <p:nvPicPr>
          <p:cNvPr id="4098" name="Picture 2" descr="Console Keymap Switching - Pleasant Programmer">
            <a:extLst>
              <a:ext uri="{FF2B5EF4-FFF2-40B4-BE49-F238E27FC236}">
                <a16:creationId xmlns:a16="http://schemas.microsoft.com/office/drawing/2014/main" id="{F52E79CA-39AB-B3FF-663F-5B7A7C45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41" y="38703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s - Stack Exchange">
            <a:extLst>
              <a:ext uri="{FF2B5EF4-FFF2-40B4-BE49-F238E27FC236}">
                <a16:creationId xmlns:a16="http://schemas.microsoft.com/office/drawing/2014/main" id="{C0EF845A-E2C5-49EE-385F-9CDB6B507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194" y="38703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8070F-C55D-917E-4B8D-F3053B48AB9C}"/>
              </a:ext>
            </a:extLst>
          </p:cNvPr>
          <p:cNvCxnSpPr>
            <a:stCxn id="4098" idx="3"/>
          </p:cNvCxnSpPr>
          <p:nvPr/>
        </p:nvCxnSpPr>
        <p:spPr>
          <a:xfrm>
            <a:off x="5367141" y="5089525"/>
            <a:ext cx="4977009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A6D718-E474-8F0B-9ED1-8053E98802A9}"/>
              </a:ext>
            </a:extLst>
          </p:cNvPr>
          <p:cNvSpPr txBox="1"/>
          <p:nvPr/>
        </p:nvSpPr>
        <p:spPr>
          <a:xfrm>
            <a:off x="5181898" y="4125982"/>
            <a:ext cx="534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Developer looks up issue</a:t>
            </a:r>
            <a:endParaRPr lang="nl-NL" sz="4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AD5479-C79B-EEED-CDA9-FFC16A64F670}"/>
              </a:ext>
            </a:extLst>
          </p:cNvPr>
          <p:cNvCxnSpPr>
            <a:cxnSpLocks/>
          </p:cNvCxnSpPr>
          <p:nvPr/>
        </p:nvCxnSpPr>
        <p:spPr>
          <a:xfrm flipH="1">
            <a:off x="5367141" y="5829300"/>
            <a:ext cx="4977009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C28027-E5C2-FAAD-45CA-87B2A4289FC6}"/>
              </a:ext>
            </a:extLst>
          </p:cNvPr>
          <p:cNvSpPr txBox="1"/>
          <p:nvPr/>
        </p:nvSpPr>
        <p:spPr>
          <a:xfrm>
            <a:off x="5344196" y="5954782"/>
            <a:ext cx="534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Internet provides script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4516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899047" cy="808459"/>
          </a:xfrm>
        </p:spPr>
        <p:txBody>
          <a:bodyPr/>
          <a:lstStyle/>
          <a:p>
            <a:r>
              <a:rPr lang="en-GB" dirty="0"/>
              <a:t>How bad is it?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/>
              <a:t>Is powershell </a:t>
            </a:r>
            <a:r>
              <a:rPr lang="nl-NL" dirty="0" err="1"/>
              <a:t>vulnerable</a:t>
            </a:r>
            <a:r>
              <a:rPr lang="nl-NL" dirty="0"/>
              <a:t>?</a:t>
            </a:r>
            <a:endParaRPr lang="en-NL" dirty="0"/>
          </a:p>
        </p:txBody>
      </p:sp>
      <p:pic>
        <p:nvPicPr>
          <p:cNvPr id="4098" name="Picture 2" descr="Console Keymap Switching - Pleasant Programmer">
            <a:extLst>
              <a:ext uri="{FF2B5EF4-FFF2-40B4-BE49-F238E27FC236}">
                <a16:creationId xmlns:a16="http://schemas.microsoft.com/office/drawing/2014/main" id="{F52E79CA-39AB-B3FF-663F-5B7A7C45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41" y="38703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s - Stack Exchange">
            <a:extLst>
              <a:ext uri="{FF2B5EF4-FFF2-40B4-BE49-F238E27FC236}">
                <a16:creationId xmlns:a16="http://schemas.microsoft.com/office/drawing/2014/main" id="{C0EF845A-E2C5-49EE-385F-9CDB6B507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194" y="38703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8070F-C55D-917E-4B8D-F3053B48AB9C}"/>
              </a:ext>
            </a:extLst>
          </p:cNvPr>
          <p:cNvCxnSpPr>
            <a:stCxn id="4098" idx="3"/>
          </p:cNvCxnSpPr>
          <p:nvPr/>
        </p:nvCxnSpPr>
        <p:spPr>
          <a:xfrm>
            <a:off x="5367141" y="5089525"/>
            <a:ext cx="4977009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A6D718-E474-8F0B-9ED1-8053E98802A9}"/>
              </a:ext>
            </a:extLst>
          </p:cNvPr>
          <p:cNvSpPr txBox="1"/>
          <p:nvPr/>
        </p:nvSpPr>
        <p:spPr>
          <a:xfrm>
            <a:off x="5181898" y="4125982"/>
            <a:ext cx="534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Developer looks up issue</a:t>
            </a:r>
            <a:endParaRPr lang="nl-NL" sz="4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AD5479-C79B-EEED-CDA9-FFC16A64F670}"/>
              </a:ext>
            </a:extLst>
          </p:cNvPr>
          <p:cNvCxnSpPr>
            <a:cxnSpLocks/>
          </p:cNvCxnSpPr>
          <p:nvPr/>
        </p:nvCxnSpPr>
        <p:spPr>
          <a:xfrm flipH="1">
            <a:off x="5367141" y="5829300"/>
            <a:ext cx="4977009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C28027-E5C2-FAAD-45CA-87B2A4289FC6}"/>
              </a:ext>
            </a:extLst>
          </p:cNvPr>
          <p:cNvSpPr txBox="1"/>
          <p:nvPr/>
        </p:nvSpPr>
        <p:spPr>
          <a:xfrm>
            <a:off x="5344196" y="5954782"/>
            <a:ext cx="534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Internet provides script</a:t>
            </a:r>
            <a:endParaRPr lang="nl-NL" sz="4000" dirty="0"/>
          </a:p>
        </p:txBody>
      </p:sp>
      <p:pic>
        <p:nvPicPr>
          <p:cNvPr id="8196" name="Picture 4" descr="sad laptop | A drawing of a frowny face laptop. | Sarah Mirk | Flickr">
            <a:extLst>
              <a:ext uri="{FF2B5EF4-FFF2-40B4-BE49-F238E27FC236}">
                <a16:creationId xmlns:a16="http://schemas.microsoft.com/office/drawing/2014/main" id="{934F3CE8-AC65-A6E3-72F4-79BE262A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575" y="9261475"/>
            <a:ext cx="2510323" cy="2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EE0754-FC3C-52B5-066A-D8EE6A8C70BD}"/>
              </a:ext>
            </a:extLst>
          </p:cNvPr>
          <p:cNvCxnSpPr>
            <a:cxnSpLocks/>
          </p:cNvCxnSpPr>
          <p:nvPr/>
        </p:nvCxnSpPr>
        <p:spPr>
          <a:xfrm>
            <a:off x="3519291" y="6662668"/>
            <a:ext cx="0" cy="2598807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D5B1B-DA9F-964A-7642-81378F4BEDA5}"/>
              </a:ext>
            </a:extLst>
          </p:cNvPr>
          <p:cNvSpPr txBox="1"/>
          <p:nvPr/>
        </p:nvSpPr>
        <p:spPr>
          <a:xfrm>
            <a:off x="1252988" y="11190357"/>
            <a:ext cx="630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if code works locally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314222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899047" cy="808459"/>
          </a:xfrm>
        </p:spPr>
        <p:txBody>
          <a:bodyPr/>
          <a:lstStyle/>
          <a:p>
            <a:r>
              <a:rPr lang="en-GB" dirty="0"/>
              <a:t>How bad is it?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/>
              <a:t>Is powershell </a:t>
            </a:r>
            <a:r>
              <a:rPr lang="nl-NL" dirty="0" err="1"/>
              <a:t>vulnerable</a:t>
            </a:r>
            <a:r>
              <a:rPr lang="nl-NL" dirty="0"/>
              <a:t>?</a:t>
            </a:r>
            <a:endParaRPr lang="en-NL" dirty="0"/>
          </a:p>
        </p:txBody>
      </p:sp>
      <p:pic>
        <p:nvPicPr>
          <p:cNvPr id="4098" name="Picture 2" descr="Console Keymap Switching - Pleasant Programmer">
            <a:extLst>
              <a:ext uri="{FF2B5EF4-FFF2-40B4-BE49-F238E27FC236}">
                <a16:creationId xmlns:a16="http://schemas.microsoft.com/office/drawing/2014/main" id="{F52E79CA-39AB-B3FF-663F-5B7A7C45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41" y="38703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s - Stack Exchange">
            <a:extLst>
              <a:ext uri="{FF2B5EF4-FFF2-40B4-BE49-F238E27FC236}">
                <a16:creationId xmlns:a16="http://schemas.microsoft.com/office/drawing/2014/main" id="{C0EF845A-E2C5-49EE-385F-9CDB6B507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194" y="38703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8070F-C55D-917E-4B8D-F3053B48AB9C}"/>
              </a:ext>
            </a:extLst>
          </p:cNvPr>
          <p:cNvCxnSpPr>
            <a:stCxn id="4098" idx="3"/>
          </p:cNvCxnSpPr>
          <p:nvPr/>
        </p:nvCxnSpPr>
        <p:spPr>
          <a:xfrm>
            <a:off x="5367141" y="5089525"/>
            <a:ext cx="4977009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A6D718-E474-8F0B-9ED1-8053E98802A9}"/>
              </a:ext>
            </a:extLst>
          </p:cNvPr>
          <p:cNvSpPr txBox="1"/>
          <p:nvPr/>
        </p:nvSpPr>
        <p:spPr>
          <a:xfrm>
            <a:off x="5181898" y="4125982"/>
            <a:ext cx="534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Developer looks up issue</a:t>
            </a:r>
            <a:endParaRPr lang="nl-NL" sz="4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AD5479-C79B-EEED-CDA9-FFC16A64F670}"/>
              </a:ext>
            </a:extLst>
          </p:cNvPr>
          <p:cNvCxnSpPr>
            <a:cxnSpLocks/>
          </p:cNvCxnSpPr>
          <p:nvPr/>
        </p:nvCxnSpPr>
        <p:spPr>
          <a:xfrm flipH="1">
            <a:off x="5367141" y="5829300"/>
            <a:ext cx="4977009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C28027-E5C2-FAAD-45CA-87B2A4289FC6}"/>
              </a:ext>
            </a:extLst>
          </p:cNvPr>
          <p:cNvSpPr txBox="1"/>
          <p:nvPr/>
        </p:nvSpPr>
        <p:spPr>
          <a:xfrm>
            <a:off x="5344196" y="5954782"/>
            <a:ext cx="534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Internet provides script</a:t>
            </a:r>
            <a:endParaRPr lang="nl-NL" sz="4000" dirty="0"/>
          </a:p>
        </p:txBody>
      </p:sp>
      <p:pic>
        <p:nvPicPr>
          <p:cNvPr id="8196" name="Picture 4" descr="sad laptop | A drawing of a frowny face laptop. | Sarah Mirk | Flickr">
            <a:extLst>
              <a:ext uri="{FF2B5EF4-FFF2-40B4-BE49-F238E27FC236}">
                <a16:creationId xmlns:a16="http://schemas.microsoft.com/office/drawing/2014/main" id="{934F3CE8-AC65-A6E3-72F4-79BE262A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575" y="9261475"/>
            <a:ext cx="2510323" cy="2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EE0754-FC3C-52B5-066A-D8EE6A8C70BD}"/>
              </a:ext>
            </a:extLst>
          </p:cNvPr>
          <p:cNvCxnSpPr>
            <a:cxnSpLocks/>
          </p:cNvCxnSpPr>
          <p:nvPr/>
        </p:nvCxnSpPr>
        <p:spPr>
          <a:xfrm>
            <a:off x="3519291" y="6662668"/>
            <a:ext cx="0" cy="2598807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D5B1B-DA9F-964A-7642-81378F4BEDA5}"/>
              </a:ext>
            </a:extLst>
          </p:cNvPr>
          <p:cNvSpPr txBox="1"/>
          <p:nvPr/>
        </p:nvSpPr>
        <p:spPr>
          <a:xfrm>
            <a:off x="1252988" y="11190357"/>
            <a:ext cx="630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if code works locally</a:t>
            </a:r>
            <a:endParaRPr lang="nl-NL" sz="4000" dirty="0"/>
          </a:p>
        </p:txBody>
      </p:sp>
      <p:pic>
        <p:nvPicPr>
          <p:cNvPr id="5" name="Picture 2" descr="PowerShell | Monitorer un changement de lien">
            <a:extLst>
              <a:ext uri="{FF2B5EF4-FFF2-40B4-BE49-F238E27FC236}">
                <a16:creationId xmlns:a16="http://schemas.microsoft.com/office/drawing/2014/main" id="{8167455B-B01B-7610-DC4D-BF670C138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519" y="9605963"/>
            <a:ext cx="22669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57B151-43D8-2FE5-CDD5-A9B727EC87C0}"/>
              </a:ext>
            </a:extLst>
          </p:cNvPr>
          <p:cNvCxnSpPr>
            <a:cxnSpLocks/>
            <a:endCxn id="8196" idx="3"/>
          </p:cNvCxnSpPr>
          <p:nvPr/>
        </p:nvCxnSpPr>
        <p:spPr>
          <a:xfrm flipH="1">
            <a:off x="5181898" y="10402888"/>
            <a:ext cx="3828752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3D8E5B-EB6A-7F1D-F32E-F33DCE0A0A20}"/>
              </a:ext>
            </a:extLst>
          </p:cNvPr>
          <p:cNvSpPr txBox="1"/>
          <p:nvPr/>
        </p:nvSpPr>
        <p:spPr>
          <a:xfrm>
            <a:off x="5181898" y="8898077"/>
            <a:ext cx="630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Download dependencies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67496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899047" cy="808459"/>
          </a:xfrm>
        </p:spPr>
        <p:txBody>
          <a:bodyPr/>
          <a:lstStyle/>
          <a:p>
            <a:r>
              <a:rPr lang="en-GB" dirty="0"/>
              <a:t>How bad is it?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/>
              <a:t>Is powershell </a:t>
            </a:r>
            <a:r>
              <a:rPr lang="nl-NL" dirty="0" err="1"/>
              <a:t>vulnerable</a:t>
            </a:r>
            <a:r>
              <a:rPr lang="nl-NL" dirty="0"/>
              <a:t>?</a:t>
            </a:r>
            <a:endParaRPr lang="en-NL" dirty="0"/>
          </a:p>
        </p:txBody>
      </p:sp>
      <p:pic>
        <p:nvPicPr>
          <p:cNvPr id="4098" name="Picture 2" descr="Console Keymap Switching - Pleasant Programmer">
            <a:extLst>
              <a:ext uri="{FF2B5EF4-FFF2-40B4-BE49-F238E27FC236}">
                <a16:creationId xmlns:a16="http://schemas.microsoft.com/office/drawing/2014/main" id="{F52E79CA-39AB-B3FF-663F-5B7A7C45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41" y="38703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s - Stack Exchange">
            <a:extLst>
              <a:ext uri="{FF2B5EF4-FFF2-40B4-BE49-F238E27FC236}">
                <a16:creationId xmlns:a16="http://schemas.microsoft.com/office/drawing/2014/main" id="{C0EF845A-E2C5-49EE-385F-9CDB6B507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194" y="38703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8070F-C55D-917E-4B8D-F3053B48AB9C}"/>
              </a:ext>
            </a:extLst>
          </p:cNvPr>
          <p:cNvCxnSpPr>
            <a:stCxn id="4098" idx="3"/>
          </p:cNvCxnSpPr>
          <p:nvPr/>
        </p:nvCxnSpPr>
        <p:spPr>
          <a:xfrm>
            <a:off x="5367141" y="5089525"/>
            <a:ext cx="4977009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A6D718-E474-8F0B-9ED1-8053E98802A9}"/>
              </a:ext>
            </a:extLst>
          </p:cNvPr>
          <p:cNvSpPr txBox="1"/>
          <p:nvPr/>
        </p:nvSpPr>
        <p:spPr>
          <a:xfrm>
            <a:off x="5181898" y="4125982"/>
            <a:ext cx="534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Developer looks up issue</a:t>
            </a:r>
            <a:endParaRPr lang="nl-NL" sz="4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AD5479-C79B-EEED-CDA9-FFC16A64F670}"/>
              </a:ext>
            </a:extLst>
          </p:cNvPr>
          <p:cNvCxnSpPr>
            <a:cxnSpLocks/>
          </p:cNvCxnSpPr>
          <p:nvPr/>
        </p:nvCxnSpPr>
        <p:spPr>
          <a:xfrm flipH="1">
            <a:off x="5367141" y="5829300"/>
            <a:ext cx="4977009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C28027-E5C2-FAAD-45CA-87B2A4289FC6}"/>
              </a:ext>
            </a:extLst>
          </p:cNvPr>
          <p:cNvSpPr txBox="1"/>
          <p:nvPr/>
        </p:nvSpPr>
        <p:spPr>
          <a:xfrm>
            <a:off x="5344196" y="5954782"/>
            <a:ext cx="534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Internet provides script</a:t>
            </a:r>
            <a:endParaRPr lang="nl-NL" sz="4000" dirty="0"/>
          </a:p>
        </p:txBody>
      </p:sp>
      <p:pic>
        <p:nvPicPr>
          <p:cNvPr id="8196" name="Picture 4" descr="sad laptop | A drawing of a frowny face laptop. | Sarah Mirk | Flickr">
            <a:extLst>
              <a:ext uri="{FF2B5EF4-FFF2-40B4-BE49-F238E27FC236}">
                <a16:creationId xmlns:a16="http://schemas.microsoft.com/office/drawing/2014/main" id="{934F3CE8-AC65-A6E3-72F4-79BE262A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575" y="9261475"/>
            <a:ext cx="2510323" cy="2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EE0754-FC3C-52B5-066A-D8EE6A8C70BD}"/>
              </a:ext>
            </a:extLst>
          </p:cNvPr>
          <p:cNvCxnSpPr>
            <a:cxnSpLocks/>
          </p:cNvCxnSpPr>
          <p:nvPr/>
        </p:nvCxnSpPr>
        <p:spPr>
          <a:xfrm>
            <a:off x="3519291" y="6662668"/>
            <a:ext cx="0" cy="2598807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D5B1B-DA9F-964A-7642-81378F4BEDA5}"/>
              </a:ext>
            </a:extLst>
          </p:cNvPr>
          <p:cNvSpPr txBox="1"/>
          <p:nvPr/>
        </p:nvSpPr>
        <p:spPr>
          <a:xfrm>
            <a:off x="1252988" y="11190357"/>
            <a:ext cx="630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if code works locally</a:t>
            </a:r>
            <a:endParaRPr lang="nl-NL" sz="4000" dirty="0"/>
          </a:p>
        </p:txBody>
      </p:sp>
      <p:pic>
        <p:nvPicPr>
          <p:cNvPr id="5" name="Picture 2" descr="Download Server Png Image HQ PNG Image | FreePNGImg">
            <a:extLst>
              <a:ext uri="{FF2B5EF4-FFF2-40B4-BE49-F238E27FC236}">
                <a16:creationId xmlns:a16="http://schemas.microsoft.com/office/drawing/2014/main" id="{47C375B1-2D5D-61AA-EA1E-1326D9466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198" y="8698811"/>
            <a:ext cx="1988380" cy="24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09D29-495A-CF2C-5424-3444F783B63D}"/>
              </a:ext>
            </a:extLst>
          </p:cNvPr>
          <p:cNvCxnSpPr>
            <a:cxnSpLocks/>
          </p:cNvCxnSpPr>
          <p:nvPr/>
        </p:nvCxnSpPr>
        <p:spPr>
          <a:xfrm>
            <a:off x="4572000" y="6651626"/>
            <a:ext cx="12687300" cy="225590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12B846-BC48-18FB-2662-B76E1B86E175}"/>
              </a:ext>
            </a:extLst>
          </p:cNvPr>
          <p:cNvSpPr txBox="1"/>
          <p:nvPr/>
        </p:nvSpPr>
        <p:spPr>
          <a:xfrm>
            <a:off x="16306647" y="11190357"/>
            <a:ext cx="630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Runs code on server</a:t>
            </a:r>
            <a:endParaRPr lang="nl-NL" sz="4000" dirty="0"/>
          </a:p>
        </p:txBody>
      </p:sp>
      <p:pic>
        <p:nvPicPr>
          <p:cNvPr id="11" name="Picture 2" descr="PowerShell | Monitorer un changement de lien">
            <a:extLst>
              <a:ext uri="{FF2B5EF4-FFF2-40B4-BE49-F238E27FC236}">
                <a16:creationId xmlns:a16="http://schemas.microsoft.com/office/drawing/2014/main" id="{0D5E8FE5-9245-878F-82D5-8D03D9080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519" y="9605963"/>
            <a:ext cx="22669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ADD5A0-1718-AAB8-CCF5-F07F80F3C88D}"/>
              </a:ext>
            </a:extLst>
          </p:cNvPr>
          <p:cNvCxnSpPr>
            <a:cxnSpLocks/>
          </p:cNvCxnSpPr>
          <p:nvPr/>
        </p:nvCxnSpPr>
        <p:spPr>
          <a:xfrm flipH="1">
            <a:off x="5181898" y="10402888"/>
            <a:ext cx="3828752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780B02-9EAF-1986-98A9-B65E5B73E9F8}"/>
              </a:ext>
            </a:extLst>
          </p:cNvPr>
          <p:cNvSpPr txBox="1"/>
          <p:nvPr/>
        </p:nvSpPr>
        <p:spPr>
          <a:xfrm>
            <a:off x="5181898" y="8898077"/>
            <a:ext cx="630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Download dependencies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85428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899047" cy="808459"/>
          </a:xfrm>
        </p:spPr>
        <p:txBody>
          <a:bodyPr/>
          <a:lstStyle/>
          <a:p>
            <a:r>
              <a:rPr lang="en-GB" dirty="0"/>
              <a:t>How bad is it?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/>
              <a:t>Is powershell </a:t>
            </a:r>
            <a:r>
              <a:rPr lang="nl-NL" dirty="0" err="1"/>
              <a:t>vulnerable</a:t>
            </a:r>
            <a:r>
              <a:rPr lang="nl-NL" dirty="0"/>
              <a:t>?</a:t>
            </a:r>
            <a:endParaRPr lang="en-NL" dirty="0"/>
          </a:p>
        </p:txBody>
      </p:sp>
      <p:pic>
        <p:nvPicPr>
          <p:cNvPr id="4098" name="Picture 2" descr="Console Keymap Switching - Pleasant Programmer">
            <a:extLst>
              <a:ext uri="{FF2B5EF4-FFF2-40B4-BE49-F238E27FC236}">
                <a16:creationId xmlns:a16="http://schemas.microsoft.com/office/drawing/2014/main" id="{F52E79CA-39AB-B3FF-663F-5B7A7C45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41" y="38703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s - Stack Exchange">
            <a:extLst>
              <a:ext uri="{FF2B5EF4-FFF2-40B4-BE49-F238E27FC236}">
                <a16:creationId xmlns:a16="http://schemas.microsoft.com/office/drawing/2014/main" id="{C0EF845A-E2C5-49EE-385F-9CDB6B507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194" y="38703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8070F-C55D-917E-4B8D-F3053B48AB9C}"/>
              </a:ext>
            </a:extLst>
          </p:cNvPr>
          <p:cNvCxnSpPr>
            <a:stCxn id="4098" idx="3"/>
          </p:cNvCxnSpPr>
          <p:nvPr/>
        </p:nvCxnSpPr>
        <p:spPr>
          <a:xfrm>
            <a:off x="5367141" y="5089525"/>
            <a:ext cx="4977009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A6D718-E474-8F0B-9ED1-8053E98802A9}"/>
              </a:ext>
            </a:extLst>
          </p:cNvPr>
          <p:cNvSpPr txBox="1"/>
          <p:nvPr/>
        </p:nvSpPr>
        <p:spPr>
          <a:xfrm>
            <a:off x="5181898" y="4125982"/>
            <a:ext cx="534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Developer looks up issue</a:t>
            </a:r>
            <a:endParaRPr lang="nl-NL" sz="4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AD5479-C79B-EEED-CDA9-FFC16A64F670}"/>
              </a:ext>
            </a:extLst>
          </p:cNvPr>
          <p:cNvCxnSpPr>
            <a:cxnSpLocks/>
          </p:cNvCxnSpPr>
          <p:nvPr/>
        </p:nvCxnSpPr>
        <p:spPr>
          <a:xfrm flipH="1">
            <a:off x="5367141" y="5829300"/>
            <a:ext cx="4977009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C28027-E5C2-FAAD-45CA-87B2A4289FC6}"/>
              </a:ext>
            </a:extLst>
          </p:cNvPr>
          <p:cNvSpPr txBox="1"/>
          <p:nvPr/>
        </p:nvSpPr>
        <p:spPr>
          <a:xfrm>
            <a:off x="5344196" y="5954782"/>
            <a:ext cx="534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Internet provides script</a:t>
            </a:r>
            <a:endParaRPr lang="nl-NL" sz="4000" dirty="0"/>
          </a:p>
        </p:txBody>
      </p:sp>
      <p:pic>
        <p:nvPicPr>
          <p:cNvPr id="8196" name="Picture 4" descr="sad laptop | A drawing of a frowny face laptop. | Sarah Mirk | Flickr">
            <a:extLst>
              <a:ext uri="{FF2B5EF4-FFF2-40B4-BE49-F238E27FC236}">
                <a16:creationId xmlns:a16="http://schemas.microsoft.com/office/drawing/2014/main" id="{934F3CE8-AC65-A6E3-72F4-79BE262A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575" y="9261475"/>
            <a:ext cx="2510323" cy="2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EE0754-FC3C-52B5-066A-D8EE6A8C70BD}"/>
              </a:ext>
            </a:extLst>
          </p:cNvPr>
          <p:cNvCxnSpPr>
            <a:cxnSpLocks/>
          </p:cNvCxnSpPr>
          <p:nvPr/>
        </p:nvCxnSpPr>
        <p:spPr>
          <a:xfrm>
            <a:off x="3519291" y="6662668"/>
            <a:ext cx="0" cy="2598807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D5B1B-DA9F-964A-7642-81378F4BEDA5}"/>
              </a:ext>
            </a:extLst>
          </p:cNvPr>
          <p:cNvSpPr txBox="1"/>
          <p:nvPr/>
        </p:nvSpPr>
        <p:spPr>
          <a:xfrm>
            <a:off x="1252988" y="11190357"/>
            <a:ext cx="630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if code works locally</a:t>
            </a:r>
            <a:endParaRPr lang="nl-NL" sz="4000" dirty="0"/>
          </a:p>
        </p:txBody>
      </p:sp>
      <p:pic>
        <p:nvPicPr>
          <p:cNvPr id="5" name="Picture 2" descr="Download Server Png Image HQ PNG Image | FreePNGImg">
            <a:extLst>
              <a:ext uri="{FF2B5EF4-FFF2-40B4-BE49-F238E27FC236}">
                <a16:creationId xmlns:a16="http://schemas.microsoft.com/office/drawing/2014/main" id="{47C375B1-2D5D-61AA-EA1E-1326D9466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198" y="8698811"/>
            <a:ext cx="1988380" cy="24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09D29-495A-CF2C-5424-3444F783B63D}"/>
              </a:ext>
            </a:extLst>
          </p:cNvPr>
          <p:cNvCxnSpPr>
            <a:cxnSpLocks/>
          </p:cNvCxnSpPr>
          <p:nvPr/>
        </p:nvCxnSpPr>
        <p:spPr>
          <a:xfrm>
            <a:off x="4572000" y="6651626"/>
            <a:ext cx="12687300" cy="225590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12B846-BC48-18FB-2662-B76E1B86E175}"/>
              </a:ext>
            </a:extLst>
          </p:cNvPr>
          <p:cNvSpPr txBox="1"/>
          <p:nvPr/>
        </p:nvSpPr>
        <p:spPr>
          <a:xfrm>
            <a:off x="16306647" y="11190357"/>
            <a:ext cx="630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Runs code on server</a:t>
            </a:r>
            <a:endParaRPr lang="nl-NL" sz="4000" dirty="0"/>
          </a:p>
        </p:txBody>
      </p:sp>
      <p:pic>
        <p:nvPicPr>
          <p:cNvPr id="15" name="Picture 2" descr="PowerShell | Monitorer un changement de lien">
            <a:extLst>
              <a:ext uri="{FF2B5EF4-FFF2-40B4-BE49-F238E27FC236}">
                <a16:creationId xmlns:a16="http://schemas.microsoft.com/office/drawing/2014/main" id="{D4CB613D-7D6B-AD60-FF46-06BDD08E1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519" y="9605963"/>
            <a:ext cx="22669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589C9A-3DE1-5B7E-F3A3-24DF88FCB099}"/>
              </a:ext>
            </a:extLst>
          </p:cNvPr>
          <p:cNvCxnSpPr>
            <a:cxnSpLocks/>
          </p:cNvCxnSpPr>
          <p:nvPr/>
        </p:nvCxnSpPr>
        <p:spPr>
          <a:xfrm flipH="1">
            <a:off x="5181898" y="10402888"/>
            <a:ext cx="3828752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4B427C-B49B-B62F-7257-DC6E781FFCCD}"/>
              </a:ext>
            </a:extLst>
          </p:cNvPr>
          <p:cNvSpPr txBox="1"/>
          <p:nvPr/>
        </p:nvSpPr>
        <p:spPr>
          <a:xfrm>
            <a:off x="5181898" y="8898077"/>
            <a:ext cx="630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Download dependencies</a:t>
            </a:r>
            <a:endParaRPr lang="nl-NL" sz="4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1D425B-492F-9166-A474-60730EC601A2}"/>
              </a:ext>
            </a:extLst>
          </p:cNvPr>
          <p:cNvCxnSpPr>
            <a:cxnSpLocks/>
          </p:cNvCxnSpPr>
          <p:nvPr/>
        </p:nvCxnSpPr>
        <p:spPr>
          <a:xfrm>
            <a:off x="11519694" y="10402888"/>
            <a:ext cx="5739606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E08BB5-6206-D2E1-C9A8-EE50F99B90EB}"/>
              </a:ext>
            </a:extLst>
          </p:cNvPr>
          <p:cNvSpPr txBox="1"/>
          <p:nvPr/>
        </p:nvSpPr>
        <p:spPr>
          <a:xfrm>
            <a:off x="11585338" y="9501258"/>
            <a:ext cx="630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Download dependencies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24789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586462" cy="808459"/>
          </a:xfrm>
        </p:spPr>
        <p:txBody>
          <a:bodyPr/>
          <a:lstStyle/>
          <a:p>
            <a:r>
              <a:rPr lang="en-GB" dirty="0"/>
              <a:t>Introduction</a:t>
            </a:r>
            <a:endParaRPr lang="en-NL" dirty="0"/>
          </a:p>
        </p:txBody>
      </p:sp>
      <p:pic>
        <p:nvPicPr>
          <p:cNvPr id="6" name="Content Placeholder 5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3120CF31-B712-43B1-B31A-7511686E2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6204" y="2839088"/>
            <a:ext cx="4124901" cy="54966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Who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I?</a:t>
            </a:r>
            <a:endParaRPr lang="en-NL" dirty="0"/>
          </a:p>
        </p:txBody>
      </p:sp>
      <p:pic>
        <p:nvPicPr>
          <p:cNvPr id="1026" name="Picture 2" descr="Geen beschrijving beschikbaar.">
            <a:extLst>
              <a:ext uri="{FF2B5EF4-FFF2-40B4-BE49-F238E27FC236}">
                <a16:creationId xmlns:a16="http://schemas.microsoft.com/office/drawing/2014/main" id="{47C2D1A2-E32D-4260-ADD8-DF6F80844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9"/>
          <a:stretch/>
        </p:blipFill>
        <p:spPr bwMode="auto">
          <a:xfrm>
            <a:off x="18577306" y="3900679"/>
            <a:ext cx="3807640" cy="354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25A926-A7DF-410C-8C89-13F65BBA983D}"/>
              </a:ext>
            </a:extLst>
          </p:cNvPr>
          <p:cNvSpPr txBox="1">
            <a:spLocks/>
          </p:cNvSpPr>
          <p:nvPr/>
        </p:nvSpPr>
        <p:spPr>
          <a:xfrm>
            <a:off x="2158998" y="3730752"/>
            <a:ext cx="11937206" cy="7610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31985" indent="-431985" algn="l" defTabSz="1727942" rtl="0" eaLnBrk="1" latinLnBrk="0" hangingPunct="1">
              <a:lnSpc>
                <a:spcPct val="90000"/>
              </a:lnSpc>
              <a:spcBef>
                <a:spcPts val="1890"/>
              </a:spcBef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1295956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2159927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3023898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3887869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4319855" indent="0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810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781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52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Cloud Consultant @ OGD-</a:t>
            </a:r>
            <a:r>
              <a:rPr lang="en-US" sz="5400" dirty="0" err="1"/>
              <a:t>ict</a:t>
            </a:r>
            <a:r>
              <a:rPr lang="en-US" sz="5400" dirty="0"/>
              <a:t> </a:t>
            </a:r>
            <a:r>
              <a:rPr lang="en-US" sz="5400" dirty="0" err="1"/>
              <a:t>diensten</a:t>
            </a:r>
            <a:endParaRPr lang="en-US" sz="5400" dirty="0"/>
          </a:p>
          <a:p>
            <a:pPr lvl="1"/>
            <a:r>
              <a:rPr lang="en-US" sz="5400" dirty="0"/>
              <a:t>IAC, CI/CD, Automation, Agile, DevOps</a:t>
            </a:r>
          </a:p>
          <a:p>
            <a:endParaRPr lang="en-US" sz="5400" dirty="0"/>
          </a:p>
          <a:p>
            <a:r>
              <a:rPr lang="en-US" sz="5400" dirty="0"/>
              <a:t>Previous experiences:</a:t>
            </a:r>
          </a:p>
          <a:p>
            <a:pPr lvl="1"/>
            <a:r>
              <a:rPr lang="en-US" sz="5400" dirty="0"/>
              <a:t>Technical Lead </a:t>
            </a:r>
            <a:r>
              <a:rPr lang="en-US" sz="5400" dirty="0" err="1"/>
              <a:t>SysOps</a:t>
            </a:r>
            <a:r>
              <a:rPr lang="en-US" sz="5400" dirty="0"/>
              <a:t> Team</a:t>
            </a:r>
          </a:p>
          <a:p>
            <a:pPr lvl="1"/>
            <a:r>
              <a:rPr lang="en-US" sz="5400" dirty="0" err="1"/>
              <a:t>SysOps</a:t>
            </a:r>
            <a:r>
              <a:rPr lang="en-US" sz="5400" dirty="0"/>
              <a:t> Engineer</a:t>
            </a:r>
          </a:p>
          <a:p>
            <a:pPr lvl="1"/>
            <a:r>
              <a:rPr lang="en-US" sz="5400" dirty="0"/>
              <a:t>Functional Application Specialist</a:t>
            </a:r>
          </a:p>
          <a:p>
            <a:pPr lvl="1"/>
            <a:r>
              <a:rPr lang="en-US" sz="5400" dirty="0"/>
              <a:t>PHP Backend Developer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D2D990-463E-458E-8B06-0F9F8D506851}"/>
              </a:ext>
            </a:extLst>
          </p:cNvPr>
          <p:cNvSpPr txBox="1">
            <a:spLocks/>
          </p:cNvSpPr>
          <p:nvPr/>
        </p:nvSpPr>
        <p:spPr>
          <a:xfrm>
            <a:off x="14096204" y="10680192"/>
            <a:ext cx="8466330" cy="1793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31985" indent="-431985" algn="l" defTabSz="1727942" rtl="0" eaLnBrk="1" latinLnBrk="0" hangingPunct="1">
              <a:lnSpc>
                <a:spcPct val="90000"/>
              </a:lnSpc>
              <a:spcBef>
                <a:spcPts val="1890"/>
              </a:spcBef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1295956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2159927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3023898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3887869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4319855" indent="0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810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781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52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Twitter: @AutoSysOps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Blog: 	www.autosysops.com</a:t>
            </a:r>
          </a:p>
        </p:txBody>
      </p:sp>
    </p:spTree>
    <p:extLst>
      <p:ext uri="{BB962C8B-B14F-4D97-AF65-F5344CB8AC3E}">
        <p14:creationId xmlns:p14="http://schemas.microsoft.com/office/powerpoint/2010/main" val="48337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899047" cy="808459"/>
          </a:xfrm>
        </p:spPr>
        <p:txBody>
          <a:bodyPr/>
          <a:lstStyle/>
          <a:p>
            <a:r>
              <a:rPr lang="en-GB" dirty="0"/>
              <a:t>How bad is it?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/>
              <a:t>Is powershell </a:t>
            </a:r>
            <a:r>
              <a:rPr lang="nl-NL" dirty="0" err="1"/>
              <a:t>vulnerable</a:t>
            </a:r>
            <a:r>
              <a:rPr lang="nl-NL" dirty="0"/>
              <a:t>?</a:t>
            </a:r>
            <a:endParaRPr lang="en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472E7-6EA2-3E54-F311-9359D9CE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644" y="3557520"/>
            <a:ext cx="19440000" cy="7290000"/>
          </a:xfrm>
        </p:spPr>
        <p:txBody>
          <a:bodyPr>
            <a:normAutofit/>
          </a:bodyPr>
          <a:lstStyle/>
          <a:p>
            <a:r>
              <a:rPr lang="en-US" sz="6600" dirty="0"/>
              <a:t>Typing mistakes are easy</a:t>
            </a:r>
          </a:p>
          <a:p>
            <a:r>
              <a:rPr lang="en-US" sz="6600" dirty="0"/>
              <a:t>Malicious code is hard to spot</a:t>
            </a:r>
          </a:p>
          <a:p>
            <a:r>
              <a:rPr lang="en-US" sz="6600" dirty="0"/>
              <a:t>One time can be enough to cause problems</a:t>
            </a:r>
          </a:p>
          <a:p>
            <a:r>
              <a:rPr lang="en-US" sz="6600" dirty="0"/>
              <a:t>Once </a:t>
            </a:r>
            <a:r>
              <a:rPr lang="en-US" sz="6600"/>
              <a:t>in automation, </a:t>
            </a:r>
            <a:r>
              <a:rPr lang="en-US" sz="6600" dirty="0"/>
              <a:t>code isn’t checked</a:t>
            </a:r>
          </a:p>
        </p:txBody>
      </p:sp>
    </p:spTree>
    <p:extLst>
      <p:ext uri="{BB962C8B-B14F-4D97-AF65-F5344CB8AC3E}">
        <p14:creationId xmlns:p14="http://schemas.microsoft.com/office/powerpoint/2010/main" val="3726983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899047" cy="808459"/>
          </a:xfrm>
        </p:spPr>
        <p:txBody>
          <a:bodyPr/>
          <a:lstStyle/>
          <a:p>
            <a:r>
              <a:rPr lang="en-GB" dirty="0"/>
              <a:t>How bad is it?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/>
              <a:t>Is powershell </a:t>
            </a:r>
            <a:r>
              <a:rPr lang="nl-NL" dirty="0" err="1"/>
              <a:t>vulnerable</a:t>
            </a:r>
            <a:r>
              <a:rPr lang="nl-NL" dirty="0"/>
              <a:t>?</a:t>
            </a:r>
            <a:endParaRPr lang="en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472E7-6EA2-3E54-F311-9359D9CE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644" y="3557520"/>
            <a:ext cx="19440000" cy="7290000"/>
          </a:xfrm>
        </p:spPr>
        <p:txBody>
          <a:bodyPr>
            <a:normAutofit/>
          </a:bodyPr>
          <a:lstStyle/>
          <a:p>
            <a:r>
              <a:rPr lang="en-US" sz="6600" dirty="0"/>
              <a:t>Other types of attack:</a:t>
            </a:r>
          </a:p>
          <a:p>
            <a:pPr lvl="1"/>
            <a:r>
              <a:rPr lang="en-US" sz="6600" dirty="0"/>
              <a:t>Inject malicious code in popular module</a:t>
            </a:r>
          </a:p>
          <a:p>
            <a:pPr lvl="1"/>
            <a:r>
              <a:rPr lang="en-US" sz="6600" dirty="0"/>
              <a:t>Have machine look at malicious feed</a:t>
            </a:r>
          </a:p>
          <a:p>
            <a:pPr lvl="1"/>
            <a:r>
              <a:rPr lang="en-US" sz="6600" dirty="0"/>
              <a:t>And many more ….</a:t>
            </a:r>
          </a:p>
        </p:txBody>
      </p:sp>
    </p:spTree>
    <p:extLst>
      <p:ext uri="{BB962C8B-B14F-4D97-AF65-F5344CB8AC3E}">
        <p14:creationId xmlns:p14="http://schemas.microsoft.com/office/powerpoint/2010/main" val="3682105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B4AC-B46B-6344-9E6E-F445A7BC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138" y="4859768"/>
            <a:ext cx="11962974" cy="1620407"/>
          </a:xfrm>
        </p:spPr>
        <p:txBody>
          <a:bodyPr/>
          <a:lstStyle/>
          <a:p>
            <a:r>
              <a:rPr lang="en-US" dirty="0"/>
              <a:t>What can we do?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26AB321-8213-0248-803D-65205252B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5" y="6480175"/>
            <a:ext cx="7278017" cy="808457"/>
          </a:xfrm>
        </p:spPr>
        <p:txBody>
          <a:bodyPr/>
          <a:lstStyle/>
          <a:p>
            <a:r>
              <a:rPr lang="en-US" dirty="0"/>
              <a:t>Has someone seen security?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82846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573912" cy="808459"/>
          </a:xfrm>
        </p:spPr>
        <p:txBody>
          <a:bodyPr/>
          <a:lstStyle/>
          <a:p>
            <a:r>
              <a:rPr lang="en-GB" dirty="0"/>
              <a:t>What can we do?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/>
              <a:t>Security</a:t>
            </a:r>
            <a:endParaRPr lang="en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472E7-6EA2-3E54-F311-9359D9CE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644" y="3557520"/>
            <a:ext cx="19440000" cy="7290000"/>
          </a:xfrm>
        </p:spPr>
        <p:txBody>
          <a:bodyPr>
            <a:normAutofit/>
          </a:bodyPr>
          <a:lstStyle/>
          <a:p>
            <a:r>
              <a:rPr lang="en-US" sz="6600" dirty="0"/>
              <a:t>Code scanning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899807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573912" cy="808459"/>
          </a:xfrm>
        </p:spPr>
        <p:txBody>
          <a:bodyPr/>
          <a:lstStyle/>
          <a:p>
            <a:r>
              <a:rPr lang="en-GB" dirty="0"/>
              <a:t>What can we do?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/>
              <a:t>Security</a:t>
            </a:r>
            <a:endParaRPr lang="en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472E7-6EA2-3E54-F311-9359D9CE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644" y="3557520"/>
            <a:ext cx="19440000" cy="7290000"/>
          </a:xfrm>
        </p:spPr>
        <p:txBody>
          <a:bodyPr>
            <a:normAutofit/>
          </a:bodyPr>
          <a:lstStyle/>
          <a:p>
            <a:r>
              <a:rPr lang="en-US" sz="6600" dirty="0"/>
              <a:t>Code scanning and testing</a:t>
            </a:r>
          </a:p>
          <a:p>
            <a:pPr lvl="1"/>
            <a:r>
              <a:rPr lang="en-US" sz="6600" dirty="0"/>
              <a:t>Beware: Data in module manifest can be fake</a:t>
            </a:r>
          </a:p>
        </p:txBody>
      </p:sp>
    </p:spTree>
    <p:extLst>
      <p:ext uri="{BB962C8B-B14F-4D97-AF65-F5344CB8AC3E}">
        <p14:creationId xmlns:p14="http://schemas.microsoft.com/office/powerpoint/2010/main" val="706489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573912" cy="808459"/>
          </a:xfrm>
        </p:spPr>
        <p:txBody>
          <a:bodyPr/>
          <a:lstStyle/>
          <a:p>
            <a:r>
              <a:rPr lang="en-GB" dirty="0"/>
              <a:t>What can we do?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/>
              <a:t>Security</a:t>
            </a:r>
            <a:endParaRPr lang="en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472E7-6EA2-3E54-F311-9359D9CE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644" y="3557520"/>
            <a:ext cx="19440000" cy="7290000"/>
          </a:xfrm>
        </p:spPr>
        <p:txBody>
          <a:bodyPr>
            <a:normAutofit/>
          </a:bodyPr>
          <a:lstStyle/>
          <a:p>
            <a:r>
              <a:rPr lang="en-US" sz="6600" dirty="0"/>
              <a:t>Code scanning and testing</a:t>
            </a:r>
          </a:p>
          <a:p>
            <a:pPr lvl="1"/>
            <a:r>
              <a:rPr lang="en-US" sz="6600" dirty="0"/>
              <a:t>Beware: Data in module manifest can be fake</a:t>
            </a:r>
          </a:p>
          <a:p>
            <a:r>
              <a:rPr lang="en-US" sz="6600" dirty="0"/>
              <a:t>Code signing</a:t>
            </a:r>
          </a:p>
        </p:txBody>
      </p:sp>
    </p:spTree>
    <p:extLst>
      <p:ext uri="{BB962C8B-B14F-4D97-AF65-F5344CB8AC3E}">
        <p14:creationId xmlns:p14="http://schemas.microsoft.com/office/powerpoint/2010/main" val="2310379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573912" cy="808459"/>
          </a:xfrm>
        </p:spPr>
        <p:txBody>
          <a:bodyPr/>
          <a:lstStyle/>
          <a:p>
            <a:r>
              <a:rPr lang="en-GB" dirty="0"/>
              <a:t>What can we do?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/>
              <a:t>Security</a:t>
            </a:r>
            <a:endParaRPr lang="en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472E7-6EA2-3E54-F311-9359D9CE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644" y="3557520"/>
            <a:ext cx="19440000" cy="7290000"/>
          </a:xfrm>
        </p:spPr>
        <p:txBody>
          <a:bodyPr>
            <a:normAutofit/>
          </a:bodyPr>
          <a:lstStyle/>
          <a:p>
            <a:r>
              <a:rPr lang="en-US" sz="6600" dirty="0"/>
              <a:t>Code scanning and testing</a:t>
            </a:r>
          </a:p>
          <a:p>
            <a:pPr lvl="1"/>
            <a:r>
              <a:rPr lang="en-US" sz="6600" dirty="0"/>
              <a:t>Beware: Data in module manifest can be fake</a:t>
            </a:r>
          </a:p>
          <a:p>
            <a:r>
              <a:rPr lang="en-US" sz="6600" dirty="0"/>
              <a:t>Code signing</a:t>
            </a:r>
          </a:p>
          <a:p>
            <a:pPr lvl="1"/>
            <a:r>
              <a:rPr lang="en-US" sz="6600" dirty="0"/>
              <a:t>No checks on claims in manifest or domains</a:t>
            </a:r>
          </a:p>
        </p:txBody>
      </p:sp>
    </p:spTree>
    <p:extLst>
      <p:ext uri="{BB962C8B-B14F-4D97-AF65-F5344CB8AC3E}">
        <p14:creationId xmlns:p14="http://schemas.microsoft.com/office/powerpoint/2010/main" val="2766722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573912" cy="808459"/>
          </a:xfrm>
        </p:spPr>
        <p:txBody>
          <a:bodyPr/>
          <a:lstStyle/>
          <a:p>
            <a:r>
              <a:rPr lang="en-GB" dirty="0"/>
              <a:t>What can we do?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/>
              <a:t>Security</a:t>
            </a:r>
            <a:endParaRPr lang="en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472E7-6EA2-3E54-F311-9359D9CE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644" y="3557520"/>
            <a:ext cx="19440000" cy="7290000"/>
          </a:xfrm>
        </p:spPr>
        <p:txBody>
          <a:bodyPr>
            <a:normAutofit/>
          </a:bodyPr>
          <a:lstStyle/>
          <a:p>
            <a:r>
              <a:rPr lang="en-US" sz="6600" dirty="0"/>
              <a:t>Code scanning and testing</a:t>
            </a:r>
          </a:p>
          <a:p>
            <a:pPr lvl="1"/>
            <a:r>
              <a:rPr lang="en-US" sz="6600" dirty="0"/>
              <a:t>Beware: Data in module manifest can be fake</a:t>
            </a:r>
          </a:p>
          <a:p>
            <a:r>
              <a:rPr lang="en-US" sz="6600" dirty="0"/>
              <a:t>Code signing</a:t>
            </a:r>
          </a:p>
          <a:p>
            <a:pPr lvl="1"/>
            <a:r>
              <a:rPr lang="en-US" sz="6600" dirty="0"/>
              <a:t>No checks on claims in manifest or domains</a:t>
            </a:r>
          </a:p>
          <a:p>
            <a:endParaRPr lang="en-US" sz="6600" dirty="0"/>
          </a:p>
          <a:p>
            <a:r>
              <a:rPr lang="en-US" sz="6600" dirty="0"/>
              <a:t>Protect and audit your supply chain!</a:t>
            </a:r>
          </a:p>
        </p:txBody>
      </p:sp>
    </p:spTree>
    <p:extLst>
      <p:ext uri="{BB962C8B-B14F-4D97-AF65-F5344CB8AC3E}">
        <p14:creationId xmlns:p14="http://schemas.microsoft.com/office/powerpoint/2010/main" val="3416966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573912" cy="808459"/>
          </a:xfrm>
        </p:spPr>
        <p:txBody>
          <a:bodyPr/>
          <a:lstStyle/>
          <a:p>
            <a:r>
              <a:rPr lang="en-GB" dirty="0"/>
              <a:t>What can we do?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/>
              <a:t>Azure </a:t>
            </a:r>
            <a:r>
              <a:rPr lang="nl-NL" dirty="0" err="1"/>
              <a:t>DevOps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rescue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FFAFD-DE64-407D-C2B9-840519D69768}"/>
              </a:ext>
            </a:extLst>
          </p:cNvPr>
          <p:cNvSpPr txBox="1"/>
          <p:nvPr/>
        </p:nvSpPr>
        <p:spPr>
          <a:xfrm>
            <a:off x="1497013" y="10929062"/>
            <a:ext cx="216820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https://learn.microsoft.com/en-us/azure/devops/artifacts/tutorials/private-powershell-library</a:t>
            </a:r>
            <a:br>
              <a:rPr lang="nl-NL" sz="4000" dirty="0">
                <a:solidFill>
                  <a:schemeClr val="tx2"/>
                </a:solidFill>
              </a:rPr>
            </a:br>
            <a:r>
              <a:rPr lang="nl-NL" sz="40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https://azure.microsoft.com/en-us/resources/3-ways-to-mitigate-risk-using-private-package-feeds/</a:t>
            </a:r>
            <a:r>
              <a:rPr lang="nl-NL" sz="40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2290" name="Picture 2" descr="VSTS is now Azure DevOps. What has changed and why? | DotNetCurry">
            <a:extLst>
              <a:ext uri="{FF2B5EF4-FFF2-40B4-BE49-F238E27FC236}">
                <a16:creationId xmlns:a16="http://schemas.microsoft.com/office/drawing/2014/main" id="{875BDDA5-1B90-717C-8A85-F21F7FC27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060" y="5696536"/>
            <a:ext cx="2191489" cy="20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owerShell | Monitorer un changement de lien">
            <a:extLst>
              <a:ext uri="{FF2B5EF4-FFF2-40B4-BE49-F238E27FC236}">
                <a16:creationId xmlns:a16="http://schemas.microsoft.com/office/drawing/2014/main" id="{20BE5C94-5A6F-1878-62EB-C180E0715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5870575"/>
            <a:ext cx="22669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FA015A-2D81-06F7-D787-0EC8C3799394}"/>
              </a:ext>
            </a:extLst>
          </p:cNvPr>
          <p:cNvSpPr txBox="1"/>
          <p:nvPr/>
        </p:nvSpPr>
        <p:spPr>
          <a:xfrm>
            <a:off x="8841239" y="7911514"/>
            <a:ext cx="3496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Intermediate Store/Feed</a:t>
            </a:r>
            <a:endParaRPr lang="nl-NL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C2E3E-A480-D2AD-26B9-E6783FFCEC0F}"/>
              </a:ext>
            </a:extLst>
          </p:cNvPr>
          <p:cNvSpPr txBox="1"/>
          <p:nvPr/>
        </p:nvSpPr>
        <p:spPr>
          <a:xfrm>
            <a:off x="3030989" y="7911514"/>
            <a:ext cx="3496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PSGallery</a:t>
            </a:r>
            <a:endParaRPr lang="nl-NL" sz="4000" dirty="0"/>
          </a:p>
        </p:txBody>
      </p:sp>
      <p:pic>
        <p:nvPicPr>
          <p:cNvPr id="8" name="Picture 2" descr="Download Server Png Image HQ PNG Image | FreePNGImg">
            <a:extLst>
              <a:ext uri="{FF2B5EF4-FFF2-40B4-BE49-F238E27FC236}">
                <a16:creationId xmlns:a16="http://schemas.microsoft.com/office/drawing/2014/main" id="{C89401E7-3E54-1C99-7D5A-A037F01D1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399" y="5696536"/>
            <a:ext cx="1988380" cy="24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0A7D78-B041-5F51-0387-800405E548B2}"/>
              </a:ext>
            </a:extLst>
          </p:cNvPr>
          <p:cNvSpPr txBox="1"/>
          <p:nvPr/>
        </p:nvSpPr>
        <p:spPr>
          <a:xfrm>
            <a:off x="15146789" y="8211734"/>
            <a:ext cx="3496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Script</a:t>
            </a:r>
            <a:endParaRPr lang="nl-NL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79E793-BF05-84DE-4F41-5CE3BAB25A88}"/>
              </a:ext>
            </a:extLst>
          </p:cNvPr>
          <p:cNvCxnSpPr>
            <a:cxnSpLocks/>
          </p:cNvCxnSpPr>
          <p:nvPr/>
        </p:nvCxnSpPr>
        <p:spPr>
          <a:xfrm>
            <a:off x="5207000" y="6897688"/>
            <a:ext cx="3634239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EA9725-B462-36F0-E2EA-0A5FD371D462}"/>
              </a:ext>
            </a:extLst>
          </p:cNvPr>
          <p:cNvCxnSpPr>
            <a:cxnSpLocks/>
          </p:cNvCxnSpPr>
          <p:nvPr/>
        </p:nvCxnSpPr>
        <p:spPr>
          <a:xfrm>
            <a:off x="10877549" y="6956426"/>
            <a:ext cx="4269240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5758D-97AC-F7B0-C73D-D927E3061DA5}"/>
              </a:ext>
            </a:extLst>
          </p:cNvPr>
          <p:cNvSpPr txBox="1"/>
          <p:nvPr/>
        </p:nvSpPr>
        <p:spPr>
          <a:xfrm>
            <a:off x="5577610" y="4687233"/>
            <a:ext cx="3496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Download Approved Modules</a:t>
            </a:r>
            <a:endParaRPr lang="nl-NL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8AAC6-7167-BE16-D9E1-A066B66988E8}"/>
              </a:ext>
            </a:extLst>
          </p:cNvPr>
          <p:cNvSpPr txBox="1"/>
          <p:nvPr/>
        </p:nvSpPr>
        <p:spPr>
          <a:xfrm>
            <a:off x="11449068" y="4834800"/>
            <a:ext cx="3496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Only Access controlled Store/Feed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202903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B4AC-B46B-6344-9E6E-F445A7BC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138" y="4859768"/>
            <a:ext cx="8566210" cy="1620407"/>
          </a:xfrm>
        </p:spPr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26AB321-8213-0248-803D-65205252B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5" y="6480175"/>
            <a:ext cx="7203766" cy="808457"/>
          </a:xfrm>
        </p:spPr>
        <p:txBody>
          <a:bodyPr/>
          <a:lstStyle/>
          <a:p>
            <a:r>
              <a:rPr lang="en-US" dirty="0"/>
              <a:t>Azure DevOps private feeds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0243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586462" cy="808459"/>
          </a:xfrm>
        </p:spPr>
        <p:txBody>
          <a:bodyPr/>
          <a:lstStyle/>
          <a:p>
            <a:r>
              <a:rPr lang="en-GB" dirty="0"/>
              <a:t>Introduction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644" y="3557520"/>
            <a:ext cx="19440000" cy="7290000"/>
          </a:xfrm>
        </p:spPr>
        <p:txBody>
          <a:bodyPr>
            <a:normAutofit/>
          </a:bodyPr>
          <a:lstStyle/>
          <a:p>
            <a:r>
              <a:rPr lang="en-US" sz="6600" dirty="0"/>
              <a:t>What to be afraid of?</a:t>
            </a:r>
          </a:p>
          <a:p>
            <a:r>
              <a:rPr lang="en-US" sz="6600" dirty="0"/>
              <a:t>How bad is it?</a:t>
            </a:r>
          </a:p>
          <a:p>
            <a:r>
              <a:rPr lang="en-US" sz="6600" dirty="0"/>
              <a:t>What can we do?</a:t>
            </a:r>
          </a:p>
          <a:p>
            <a:r>
              <a:rPr lang="en-US" sz="6600" dirty="0"/>
              <a:t>Demo time!</a:t>
            </a:r>
          </a:p>
          <a:p>
            <a:r>
              <a:rPr lang="en-US" sz="6600" dirty="0"/>
              <a:t>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Agenda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71440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573912" cy="808459"/>
          </a:xfrm>
        </p:spPr>
        <p:txBody>
          <a:bodyPr/>
          <a:lstStyle/>
          <a:p>
            <a:r>
              <a:rPr lang="en-GB" dirty="0"/>
              <a:t>What can we do?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 err="1"/>
              <a:t>Disadvantages</a:t>
            </a:r>
            <a:endParaRPr lang="en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472E7-6EA2-3E54-F311-9359D9CE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644" y="3557520"/>
            <a:ext cx="19440000" cy="7290000"/>
          </a:xfrm>
        </p:spPr>
        <p:txBody>
          <a:bodyPr>
            <a:normAutofit/>
          </a:bodyPr>
          <a:lstStyle/>
          <a:p>
            <a:r>
              <a:rPr lang="en-US" sz="6600" dirty="0"/>
              <a:t>Usage of PAT Token</a:t>
            </a:r>
          </a:p>
          <a:p>
            <a:pPr lvl="1"/>
            <a:r>
              <a:rPr lang="en-US" sz="6600" dirty="0"/>
              <a:t>Automatic Renewal</a:t>
            </a:r>
          </a:p>
          <a:p>
            <a:pPr lvl="1"/>
            <a:r>
              <a:rPr lang="en-US" sz="6600" dirty="0"/>
              <a:t>Service Principal on roadmap for Q1 2023</a:t>
            </a:r>
          </a:p>
          <a:p>
            <a:r>
              <a:rPr lang="en-US" sz="6600" dirty="0"/>
              <a:t>Maintenance required</a:t>
            </a:r>
          </a:p>
          <a:p>
            <a:r>
              <a:rPr lang="en-US" sz="6600" dirty="0"/>
              <a:t>Updates less quick in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95775-6674-1ED1-5FCE-5519E2F2468D}"/>
              </a:ext>
            </a:extLst>
          </p:cNvPr>
          <p:cNvSpPr txBox="1"/>
          <p:nvPr/>
        </p:nvSpPr>
        <p:spPr>
          <a:xfrm>
            <a:off x="57150" y="11169022"/>
            <a:ext cx="23179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https://autosysops.com/blog/automatic-pat-renewal-for-azure-devops</a:t>
            </a:r>
            <a:br>
              <a:rPr lang="nl-NL" sz="4000" dirty="0">
                <a:solidFill>
                  <a:schemeClr val="tx2"/>
                </a:solidFill>
              </a:rPr>
            </a:br>
            <a:r>
              <a:rPr lang="nl-NL" sz="40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https://learn.microsoft.com/en-us/azure/devops/release-notes/roadmap/support-azure-managed-identities</a:t>
            </a:r>
            <a:r>
              <a:rPr lang="nl-NL" sz="4000" dirty="0">
                <a:solidFill>
                  <a:schemeClr val="tx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60170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573912" cy="808459"/>
          </a:xfrm>
        </p:spPr>
        <p:txBody>
          <a:bodyPr/>
          <a:lstStyle/>
          <a:p>
            <a:r>
              <a:rPr lang="en-GB" dirty="0"/>
              <a:t>What can we do?</a:t>
            </a:r>
            <a:endParaRPr lang="en-NL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6783763-B4D6-3710-1615-59206C702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>
            <a:normAutofit/>
          </a:bodyPr>
          <a:lstStyle/>
          <a:p>
            <a:r>
              <a:rPr lang="nl-NL" dirty="0"/>
              <a:t>Extra </a:t>
            </a:r>
            <a:r>
              <a:rPr lang="nl-NL" dirty="0" err="1"/>
              <a:t>advantages</a:t>
            </a:r>
            <a:endParaRPr lang="en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472E7-6EA2-3E54-F311-9359D9CE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644" y="3557520"/>
            <a:ext cx="19440000" cy="7290000"/>
          </a:xfrm>
        </p:spPr>
        <p:txBody>
          <a:bodyPr>
            <a:normAutofit/>
          </a:bodyPr>
          <a:lstStyle/>
          <a:p>
            <a:r>
              <a:rPr lang="en-US" sz="6600" dirty="0"/>
              <a:t>Control versions of modules</a:t>
            </a:r>
          </a:p>
          <a:p>
            <a:r>
              <a:rPr lang="en-US" sz="6600" dirty="0"/>
              <a:t>Multiple feeds for multiple environments</a:t>
            </a:r>
          </a:p>
          <a:p>
            <a:r>
              <a:rPr lang="en-US" sz="6600" dirty="0"/>
              <a:t>Overview of dependencies used</a:t>
            </a:r>
          </a:p>
          <a:p>
            <a:r>
              <a:rPr lang="en-US" sz="6600" dirty="0"/>
              <a:t>Usage statistics</a:t>
            </a:r>
          </a:p>
        </p:txBody>
      </p:sp>
    </p:spTree>
    <p:extLst>
      <p:ext uri="{BB962C8B-B14F-4D97-AF65-F5344CB8AC3E}">
        <p14:creationId xmlns:p14="http://schemas.microsoft.com/office/powerpoint/2010/main" val="4215302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C0F36B-8226-374D-B297-A6AB324D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6026" y="11341100"/>
            <a:ext cx="6055087" cy="808459"/>
          </a:xfrm>
        </p:spPr>
        <p:txBody>
          <a:bodyPr/>
          <a:lstStyle/>
          <a:p>
            <a:r>
              <a:rPr lang="en-GB" dirty="0"/>
              <a:t>Thank you for listening!</a:t>
            </a:r>
            <a:endParaRPr lang="en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0DBF50-E90C-CE4F-8B77-EDD448FB98B2}"/>
              </a:ext>
            </a:extLst>
          </p:cNvPr>
          <p:cNvGrpSpPr/>
          <p:nvPr/>
        </p:nvGrpSpPr>
        <p:grpSpPr>
          <a:xfrm>
            <a:off x="192" y="1"/>
            <a:ext cx="1576800" cy="1735937"/>
            <a:chOff x="192" y="1"/>
            <a:chExt cx="1576800" cy="1735937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009FF9F4-D1F4-B94B-BE91-7D33A783196F}"/>
                </a:ext>
              </a:extLst>
            </p:cNvPr>
            <p:cNvSpPr/>
            <p:nvPr/>
          </p:nvSpPr>
          <p:spPr>
            <a:xfrm>
              <a:off x="192" y="1"/>
              <a:ext cx="1576800" cy="1735937"/>
            </a:xfrm>
            <a:custGeom>
              <a:avLst/>
              <a:gdLst/>
              <a:ahLst/>
              <a:cxnLst/>
              <a:rect l="l" t="t" r="r" b="b"/>
              <a:pathLst>
                <a:path w="2749550" h="3027045">
                  <a:moveTo>
                    <a:pt x="1959867" y="0"/>
                  </a:moveTo>
                  <a:lnTo>
                    <a:pt x="0" y="0"/>
                  </a:lnTo>
                  <a:lnTo>
                    <a:pt x="0" y="3026578"/>
                  </a:lnTo>
                  <a:lnTo>
                    <a:pt x="2749225" y="1859597"/>
                  </a:lnTo>
                  <a:lnTo>
                    <a:pt x="1959867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lang="nl-NL" sz="2364" dirty="0"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724E4B96-E939-0546-B388-620E1DDC185B}"/>
                </a:ext>
              </a:extLst>
            </p:cNvPr>
            <p:cNvSpPr/>
            <p:nvPr/>
          </p:nvSpPr>
          <p:spPr>
            <a:xfrm>
              <a:off x="435423" y="605289"/>
              <a:ext cx="285499" cy="400937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6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nl-NL" sz="2364"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9F2C896A-E561-8446-8D9F-58AF3FBE8A7E}"/>
                </a:ext>
              </a:extLst>
            </p:cNvPr>
            <p:cNvSpPr/>
            <p:nvPr/>
          </p:nvSpPr>
          <p:spPr>
            <a:xfrm>
              <a:off x="585296" y="435229"/>
              <a:ext cx="420966" cy="507271"/>
            </a:xfrm>
            <a:custGeom>
              <a:avLst/>
              <a:gdLst/>
              <a:ahLst/>
              <a:cxnLst/>
              <a:rect l="l" t="t" r="r" b="b"/>
              <a:pathLst>
                <a:path w="734060" h="884555">
                  <a:moveTo>
                    <a:pt x="437264" y="0"/>
                  </a:moveTo>
                  <a:lnTo>
                    <a:pt x="0" y="185345"/>
                  </a:lnTo>
                  <a:lnTo>
                    <a:pt x="49756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nl-NL" sz="2364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79096C-9862-4DE6-9530-1170288761B8}"/>
              </a:ext>
            </a:extLst>
          </p:cNvPr>
          <p:cNvSpPr txBox="1">
            <a:spLocks/>
          </p:cNvSpPr>
          <p:nvPr/>
        </p:nvSpPr>
        <p:spPr>
          <a:xfrm>
            <a:off x="2158998" y="4051100"/>
            <a:ext cx="17153130" cy="7290000"/>
          </a:xfrm>
          <a:prstGeom prst="rect">
            <a:avLst/>
          </a:prstGeom>
        </p:spPr>
        <p:txBody>
          <a:bodyPr>
            <a:normAutofit/>
          </a:bodyPr>
          <a:lstStyle>
            <a:lvl1pPr marL="431985" indent="-431985" algn="l" defTabSz="1727942" rtl="0" eaLnBrk="1" latinLnBrk="0" hangingPunct="1">
              <a:lnSpc>
                <a:spcPct val="90000"/>
              </a:lnSpc>
              <a:spcBef>
                <a:spcPts val="189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1295956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2159927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3023898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3887869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4319855" indent="0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810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781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52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dirty="0"/>
              <a:t>Leo Visser</a:t>
            </a:r>
          </a:p>
          <a:p>
            <a:r>
              <a:rPr lang="en-US" sz="6600" dirty="0"/>
              <a:t>Twitter: 	@autosysops</a:t>
            </a:r>
          </a:p>
          <a:p>
            <a:r>
              <a:rPr lang="en-US" sz="6600" dirty="0"/>
              <a:t>Blog:	</a:t>
            </a:r>
            <a:r>
              <a:rPr lang="en-US" sz="6600" dirty="0">
                <a:hlinkClick r:id="rId4"/>
              </a:rPr>
              <a:t>www.autosysops.com</a:t>
            </a:r>
            <a:endParaRPr lang="en-US" sz="6600" dirty="0"/>
          </a:p>
          <a:p>
            <a:endParaRPr lang="en-US" sz="660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3F571D3-052F-4316-BDCD-BB91EC51E833}"/>
              </a:ext>
            </a:extLst>
          </p:cNvPr>
          <p:cNvSpPr txBox="1">
            <a:spLocks/>
          </p:cNvSpPr>
          <p:nvPr/>
        </p:nvSpPr>
        <p:spPr>
          <a:xfrm>
            <a:off x="2159000" y="2434088"/>
            <a:ext cx="7034400" cy="810000"/>
          </a:xfrm>
          <a:prstGeom prst="rect">
            <a:avLst/>
          </a:prstGeom>
        </p:spPr>
        <p:txBody>
          <a:bodyPr>
            <a:normAutofit/>
          </a:bodyPr>
          <a:lstStyle>
            <a:lvl1pPr marL="431985" indent="-431985" algn="l" defTabSz="1727942" rtl="0" eaLnBrk="1" latinLnBrk="0" hangingPunct="1">
              <a:lnSpc>
                <a:spcPct val="90000"/>
              </a:lnSpc>
              <a:spcBef>
                <a:spcPts val="189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1295956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2159927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3023898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3887869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4319855" indent="0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810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781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52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 err="1"/>
              <a:t>Questions</a:t>
            </a:r>
            <a:r>
              <a:rPr lang="nl-NL" b="1" dirty="0"/>
              <a:t>?</a:t>
            </a:r>
            <a:endParaRPr lang="en-NL" b="1" dirty="0"/>
          </a:p>
        </p:txBody>
      </p:sp>
      <p:pic>
        <p:nvPicPr>
          <p:cNvPr id="11" name="Picture 2" descr="Geen beschrijving beschikbaar.">
            <a:extLst>
              <a:ext uri="{FF2B5EF4-FFF2-40B4-BE49-F238E27FC236}">
                <a16:creationId xmlns:a16="http://schemas.microsoft.com/office/drawing/2014/main" id="{E67D163C-1D7A-45C9-A3F5-7CB56F147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9"/>
          <a:stretch/>
        </p:blipFill>
        <p:spPr bwMode="auto">
          <a:xfrm>
            <a:off x="16358973" y="3242641"/>
            <a:ext cx="5438780" cy="506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47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B4AC-B46B-6344-9E6E-F445A7BC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138" y="4859768"/>
            <a:ext cx="14314772" cy="1620407"/>
          </a:xfrm>
        </p:spPr>
        <p:txBody>
          <a:bodyPr/>
          <a:lstStyle/>
          <a:p>
            <a:r>
              <a:rPr lang="en-US" dirty="0"/>
              <a:t>What to be afraid of?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26AB321-8213-0248-803D-65205252B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5" y="6480175"/>
            <a:ext cx="4845043" cy="808457"/>
          </a:xfrm>
        </p:spPr>
        <p:txBody>
          <a:bodyPr/>
          <a:lstStyle/>
          <a:p>
            <a:r>
              <a:rPr lang="en-US" dirty="0"/>
              <a:t>Common attacks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1299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5224731" cy="808459"/>
          </a:xfrm>
        </p:spPr>
        <p:txBody>
          <a:bodyPr/>
          <a:lstStyle/>
          <a:p>
            <a:r>
              <a:rPr lang="en-GB" dirty="0"/>
              <a:t>What to be afraid of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spot </a:t>
            </a:r>
            <a:r>
              <a:rPr lang="nl-NL" dirty="0" err="1"/>
              <a:t>the</a:t>
            </a:r>
            <a:r>
              <a:rPr lang="nl-NL" dirty="0"/>
              <a:t> error?</a:t>
            </a:r>
            <a:endParaRPr lang="en-N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CBDAAE-66C8-19AB-E370-DD7AAA72D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493" y="3695539"/>
            <a:ext cx="18411226" cy="8447913"/>
          </a:xfrm>
        </p:spPr>
      </p:pic>
      <p:pic>
        <p:nvPicPr>
          <p:cNvPr id="9" name="Picture 2" descr="Best Sherlock Holmes Illustrations, Royalty-Free Vector Graphics &amp; Clip ...">
            <a:extLst>
              <a:ext uri="{FF2B5EF4-FFF2-40B4-BE49-F238E27FC236}">
                <a16:creationId xmlns:a16="http://schemas.microsoft.com/office/drawing/2014/main" id="{4118E8E8-7572-4101-1301-32DB6B6B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112" y="7315201"/>
            <a:ext cx="7397927" cy="564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33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5224731" cy="808459"/>
          </a:xfrm>
        </p:spPr>
        <p:txBody>
          <a:bodyPr/>
          <a:lstStyle/>
          <a:p>
            <a:r>
              <a:rPr lang="en-GB" dirty="0"/>
              <a:t>What to be afraid of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spot </a:t>
            </a:r>
            <a:r>
              <a:rPr lang="nl-NL" dirty="0" err="1"/>
              <a:t>the</a:t>
            </a:r>
            <a:r>
              <a:rPr lang="nl-NL" dirty="0"/>
              <a:t> error?</a:t>
            </a:r>
            <a:endParaRPr lang="en-N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CBDAAE-66C8-19AB-E370-DD7AAA72D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493" y="3695539"/>
            <a:ext cx="18411226" cy="84479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593E13-4464-D7A2-36D2-63D01D25CC76}"/>
              </a:ext>
            </a:extLst>
          </p:cNvPr>
          <p:cNvSpPr txBox="1"/>
          <p:nvPr/>
        </p:nvSpPr>
        <p:spPr>
          <a:xfrm>
            <a:off x="12420600" y="4381499"/>
            <a:ext cx="6457950" cy="769441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</a:rPr>
              <a:t>-Repository </a:t>
            </a:r>
            <a:r>
              <a:rPr lang="en-US" sz="4400" b="1" dirty="0" err="1">
                <a:solidFill>
                  <a:srgbClr val="000000"/>
                </a:solidFill>
              </a:rPr>
              <a:t>PSGallery</a:t>
            </a:r>
            <a:endParaRPr lang="nl-NL" sz="4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0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5224731" cy="808459"/>
          </a:xfrm>
        </p:spPr>
        <p:txBody>
          <a:bodyPr/>
          <a:lstStyle/>
          <a:p>
            <a:r>
              <a:rPr lang="en-GB" dirty="0"/>
              <a:t>What to be afraid of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spot </a:t>
            </a:r>
            <a:r>
              <a:rPr lang="nl-NL" dirty="0" err="1"/>
              <a:t>the</a:t>
            </a:r>
            <a:r>
              <a:rPr lang="nl-NL" dirty="0"/>
              <a:t> error?</a:t>
            </a:r>
            <a:endParaRPr lang="en-N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CBDAAE-66C8-19AB-E370-DD7AAA72D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643" y="3695540"/>
            <a:ext cx="18411226" cy="84479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593E13-4464-D7A2-36D2-63D01D25CC76}"/>
              </a:ext>
            </a:extLst>
          </p:cNvPr>
          <p:cNvSpPr txBox="1"/>
          <p:nvPr/>
        </p:nvSpPr>
        <p:spPr>
          <a:xfrm>
            <a:off x="12420600" y="4381499"/>
            <a:ext cx="6457950" cy="769441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</a:rPr>
              <a:t>-Repository </a:t>
            </a:r>
            <a:r>
              <a:rPr lang="en-US" sz="4400" b="1" dirty="0" err="1">
                <a:solidFill>
                  <a:srgbClr val="000000"/>
                </a:solidFill>
              </a:rPr>
              <a:t>PSGallery</a:t>
            </a:r>
            <a:endParaRPr lang="nl-NL" sz="44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029BB-1780-3289-9A93-01C7C6356C5B}"/>
              </a:ext>
            </a:extLst>
          </p:cNvPr>
          <p:cNvSpPr/>
          <p:nvPr/>
        </p:nvSpPr>
        <p:spPr>
          <a:xfrm>
            <a:off x="10325100" y="4381499"/>
            <a:ext cx="339090" cy="769441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032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B4AC-B46B-6344-9E6E-F445A7BC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138" y="4859768"/>
            <a:ext cx="10275589" cy="1620407"/>
          </a:xfrm>
        </p:spPr>
        <p:txBody>
          <a:bodyPr/>
          <a:lstStyle/>
          <a:p>
            <a:r>
              <a:rPr lang="en-US" dirty="0"/>
              <a:t>How bad is it?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26AB321-8213-0248-803D-65205252B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5" y="6480175"/>
            <a:ext cx="6072944" cy="808457"/>
          </a:xfrm>
        </p:spPr>
        <p:txBody>
          <a:bodyPr/>
          <a:lstStyle/>
          <a:p>
            <a:r>
              <a:rPr lang="en-US" dirty="0"/>
              <a:t>Am I going to be fired?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7845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899047" cy="808459"/>
          </a:xfrm>
        </p:spPr>
        <p:txBody>
          <a:bodyPr/>
          <a:lstStyle/>
          <a:p>
            <a:r>
              <a:rPr lang="en-GB" dirty="0"/>
              <a:t>How bad is it?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out!</a:t>
            </a:r>
            <a:endParaRPr lang="en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601D4A-CFE6-4D08-08F7-691587E01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24" y="4052820"/>
            <a:ext cx="9426575" cy="7646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10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GD">
      <a:dk1>
        <a:srgbClr val="033672"/>
      </a:dk1>
      <a:lt1>
        <a:srgbClr val="FFFFFF"/>
      </a:lt1>
      <a:dk2>
        <a:srgbClr val="033672"/>
      </a:dk2>
      <a:lt2>
        <a:srgbClr val="FFFFFF"/>
      </a:lt2>
      <a:accent1>
        <a:srgbClr val="36CFB1"/>
      </a:accent1>
      <a:accent2>
        <a:srgbClr val="E1241D"/>
      </a:accent2>
      <a:accent3>
        <a:srgbClr val="033672"/>
      </a:accent3>
      <a:accent4>
        <a:srgbClr val="244F83"/>
      </a:accent4>
      <a:accent5>
        <a:srgbClr val="406693"/>
      </a:accent5>
      <a:accent6>
        <a:srgbClr val="5F7FA6"/>
      </a:accent6>
      <a:hlink>
        <a:srgbClr val="E2241D"/>
      </a:hlink>
      <a:folHlink>
        <a:srgbClr val="F3A7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GD PowerPoint Template.potx" id="{22AD6EE9-75CC-4E22-BB93-8FBA5CCFAE39}" vid="{79316628-28AB-4532-8BE6-C988822C36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05C692E8E4D14B82F4D614C728A811" ma:contentTypeVersion="4" ma:contentTypeDescription="Een nieuw document maken." ma:contentTypeScope="" ma:versionID="1c69b06bbc3934293455315dae8a518e">
  <xsd:schema xmlns:xsd="http://www.w3.org/2001/XMLSchema" xmlns:xs="http://www.w3.org/2001/XMLSchema" xmlns:p="http://schemas.microsoft.com/office/2006/metadata/properties" xmlns:ns2="77c9e9a6-bfc6-4082-b9ab-d98b1f24fafd" xmlns:ns3="cfe9762e-233d-4529-b577-9f6a33c3477e" targetNamespace="http://schemas.microsoft.com/office/2006/metadata/properties" ma:root="true" ma:fieldsID="366af45166e07aa0697acb4a21a7e9a4" ns2:_="" ns3:_="">
    <xsd:import namespace="77c9e9a6-bfc6-4082-b9ab-d98b1f24fafd"/>
    <xsd:import namespace="cfe9762e-233d-4529-b577-9f6a33c34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c9e9a6-bfc6-4082-b9ab-d98b1f24f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9762e-233d-4529-b577-9f6a33c3477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FFB165-562C-4053-9794-7BDB2B10D2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c9e9a6-bfc6-4082-b9ab-d98b1f24fafd"/>
    <ds:schemaRef ds:uri="cfe9762e-233d-4529-b577-9f6a33c34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C968E6-83F8-485E-B70F-A2C6E8DE21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619DBF-77D4-4182-A4CC-713BE9AD88BF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77c9e9a6-bfc6-4082-b9ab-d98b1f24fafd"/>
    <ds:schemaRef ds:uri="cfe9762e-233d-4529-b577-9f6a33c3477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OGD PowerPoint Template</Template>
  <TotalTime>3136</TotalTime>
  <Words>708</Words>
  <Application>Microsoft Office PowerPoint</Application>
  <PresentationFormat>Custom</PresentationFormat>
  <Paragraphs>155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Corbel</vt:lpstr>
      <vt:lpstr>Rockwell</vt:lpstr>
      <vt:lpstr>System Font Regular</vt:lpstr>
      <vt:lpstr>Office Theme</vt:lpstr>
      <vt:lpstr>Improve security</vt:lpstr>
      <vt:lpstr>Introduction</vt:lpstr>
      <vt:lpstr>Introduction</vt:lpstr>
      <vt:lpstr>What to be afraid of?</vt:lpstr>
      <vt:lpstr>What to be afraid of</vt:lpstr>
      <vt:lpstr>What to be afraid of</vt:lpstr>
      <vt:lpstr>What to be afraid of</vt:lpstr>
      <vt:lpstr>How bad is it?</vt:lpstr>
      <vt:lpstr>How bad is it?</vt:lpstr>
      <vt:lpstr>How bad is it?</vt:lpstr>
      <vt:lpstr>How bad is it?</vt:lpstr>
      <vt:lpstr>How bad is it?</vt:lpstr>
      <vt:lpstr>How bad is it?</vt:lpstr>
      <vt:lpstr>How bad is it?</vt:lpstr>
      <vt:lpstr>How bad is it?</vt:lpstr>
      <vt:lpstr>How bad is it?</vt:lpstr>
      <vt:lpstr>How bad is it?</vt:lpstr>
      <vt:lpstr>How bad is it?</vt:lpstr>
      <vt:lpstr>How bad is it?</vt:lpstr>
      <vt:lpstr>How bad is it?</vt:lpstr>
      <vt:lpstr>How bad is it?</vt:lpstr>
      <vt:lpstr>What can we do?</vt:lpstr>
      <vt:lpstr>What can we do?</vt:lpstr>
      <vt:lpstr>What can we do?</vt:lpstr>
      <vt:lpstr>What can we do?</vt:lpstr>
      <vt:lpstr>What can we do?</vt:lpstr>
      <vt:lpstr>What can we do?</vt:lpstr>
      <vt:lpstr>What can we do?</vt:lpstr>
      <vt:lpstr>Demo time</vt:lpstr>
      <vt:lpstr>What can we do?</vt:lpstr>
      <vt:lpstr>What can we do?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Azure Network Traffic</dc:title>
  <dc:creator>Leo Visser</dc:creator>
  <cp:lastModifiedBy>Leo Visser</cp:lastModifiedBy>
  <cp:revision>2</cp:revision>
  <dcterms:created xsi:type="dcterms:W3CDTF">2022-05-05T00:29:23Z</dcterms:created>
  <dcterms:modified xsi:type="dcterms:W3CDTF">2022-11-21T10:55:50Z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9e0ea1b-66e3-485e-aa7a-7314a550a1e4_Enabled">
    <vt:lpwstr>true</vt:lpwstr>
  </property>
  <property fmtid="{D5CDD505-2E9C-101B-9397-08002B2CF9AE}" pid="3" name="MSIP_Label_39e0ea1b-66e3-485e-aa7a-7314a550a1e4_SetDate">
    <vt:lpwstr>2020-06-12T08:10:44Z</vt:lpwstr>
  </property>
  <property fmtid="{D5CDD505-2E9C-101B-9397-08002B2CF9AE}" pid="4" name="MSIP_Label_39e0ea1b-66e3-485e-aa7a-7314a550a1e4_Method">
    <vt:lpwstr>Standard</vt:lpwstr>
  </property>
  <property fmtid="{D5CDD505-2E9C-101B-9397-08002B2CF9AE}" pid="5" name="MSIP_Label_39e0ea1b-66e3-485e-aa7a-7314a550a1e4_Name">
    <vt:lpwstr>39e0ea1b-66e3-485e-aa7a-7314a550a1e4</vt:lpwstr>
  </property>
  <property fmtid="{D5CDD505-2E9C-101B-9397-08002B2CF9AE}" pid="6" name="MSIP_Label_39e0ea1b-66e3-485e-aa7a-7314a550a1e4_SiteId">
    <vt:lpwstr>afca0a52-882c-4fa8-b71d-f6db2e36058b</vt:lpwstr>
  </property>
  <property fmtid="{D5CDD505-2E9C-101B-9397-08002B2CF9AE}" pid="7" name="MSIP_Label_39e0ea1b-66e3-485e-aa7a-7314a550a1e4_ActionId">
    <vt:lpwstr>c3e87166-5ab7-4356-91b0-000091da4db1</vt:lpwstr>
  </property>
  <property fmtid="{D5CDD505-2E9C-101B-9397-08002B2CF9AE}" pid="8" name="MSIP_Label_39e0ea1b-66e3-485e-aa7a-7314a550a1e4_ContentBits">
    <vt:lpwstr>0</vt:lpwstr>
  </property>
  <property fmtid="{D5CDD505-2E9C-101B-9397-08002B2CF9AE}" pid="9" name="ContentTypeId">
    <vt:lpwstr>0x010100E305C692E8E4D14B82F4D614C728A811</vt:lpwstr>
  </property>
</Properties>
</file>