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63" r:id="rId5"/>
    <p:sldId id="259" r:id="rId6"/>
    <p:sldId id="261" r:id="rId7"/>
    <p:sldId id="264" r:id="rId8"/>
    <p:sldId id="265" r:id="rId9"/>
    <p:sldId id="267" r:id="rId10"/>
    <p:sldId id="266" r:id="rId11"/>
    <p:sldId id="260" r:id="rId12"/>
  </p:sldIdLst>
  <p:sldSz cx="9144000" cy="5143500" type="screen16x9"/>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5" userDrawn="1">
          <p15:clr>
            <a:srgbClr val="A4A3A4"/>
          </p15:clr>
        </p15:guide>
        <p15:guide id="2" orient="horz" pos="213" userDrawn="1">
          <p15:clr>
            <a:srgbClr val="A4A3A4"/>
          </p15:clr>
        </p15:guide>
        <p15:guide id="3" orient="horz" pos="2718" userDrawn="1">
          <p15:clr>
            <a:srgbClr val="A4A3A4"/>
          </p15:clr>
        </p15:guide>
        <p15:guide id="4" orient="horz" pos="864" userDrawn="1">
          <p15:clr>
            <a:srgbClr val="A4A3A4"/>
          </p15:clr>
        </p15:guide>
        <p15:guide id="5" pos="213" userDrawn="1">
          <p15:clr>
            <a:srgbClr val="A4A3A4"/>
          </p15:clr>
        </p15:guide>
        <p15:guide id="6" pos="5542" userDrawn="1">
          <p15:clr>
            <a:srgbClr val="A4A3A4"/>
          </p15:clr>
        </p15:guide>
        <p15:guide id="7" pos="28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C91"/>
    <a:srgbClr val="BFBCB7"/>
    <a:srgbClr val="FF7053"/>
    <a:srgbClr val="757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76526" autoAdjust="0"/>
  </p:normalViewPr>
  <p:slideViewPr>
    <p:cSldViewPr snapToGrid="0" snapToObjects="1">
      <p:cViewPr varScale="1">
        <p:scale>
          <a:sx n="115" d="100"/>
          <a:sy n="115" d="100"/>
        </p:scale>
        <p:origin x="1416" y="108"/>
      </p:cViewPr>
      <p:guideLst>
        <p:guide orient="horz" pos="3025"/>
        <p:guide orient="horz" pos="213"/>
        <p:guide orient="horz" pos="2718"/>
        <p:guide orient="horz" pos="864"/>
        <p:guide pos="213"/>
        <p:guide pos="554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63" d="100"/>
          <a:sy n="63" d="100"/>
        </p:scale>
        <p:origin x="-69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263177-940D-4B97-A051-92805C7C3152}" type="datetimeFigureOut">
              <a:rPr lang="en-US" smtClean="0"/>
              <a:pPr/>
              <a:t>3/21/2016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1AAAA83-81CB-4FDD-B80E-7E3127469BCD}" type="slidenum">
              <a:rPr lang="en-US" smtClean="0"/>
              <a:pPr/>
              <a:t>‹#›</a:t>
            </a:fld>
            <a:endParaRPr lang="en-US"/>
          </a:p>
        </p:txBody>
      </p:sp>
    </p:spTree>
    <p:extLst>
      <p:ext uri="{BB962C8B-B14F-4D97-AF65-F5344CB8AC3E}">
        <p14:creationId xmlns:p14="http://schemas.microsoft.com/office/powerpoint/2010/main" val="407770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8B54E-4A02-452E-ADC8-FC4AE631CF37}" type="datetimeFigureOut">
              <a:rPr lang="en-US" smtClean="0"/>
              <a:pPr/>
              <a:t>3/21/2016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42900" y="4343400"/>
            <a:ext cx="6172200" cy="41148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A231E2-5917-44CD-8A06-5F2829B13D02}" type="slidenum">
              <a:rPr lang="en-US" smtClean="0"/>
              <a:pPr/>
              <a:t>‹#›</a:t>
            </a:fld>
            <a:endParaRPr lang="en-US"/>
          </a:p>
        </p:txBody>
      </p:sp>
    </p:spTree>
    <p:extLst>
      <p:ext uri="{BB962C8B-B14F-4D97-AF65-F5344CB8AC3E}">
        <p14:creationId xmlns:p14="http://schemas.microsoft.com/office/powerpoint/2010/main" val="177669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2563" indent="-182563" algn="l" defTabSz="914400" rtl="0" eaLnBrk="1" latinLnBrk="0" hangingPunct="1">
      <a:buFont typeface="Arial" pitchFamily="34" charset="0"/>
      <a:buChar char="•"/>
      <a:defRPr sz="1200" kern="1200">
        <a:solidFill>
          <a:schemeClr val="tx1"/>
        </a:solidFill>
        <a:latin typeface="+mn-lt"/>
        <a:ea typeface="+mn-ea"/>
        <a:cs typeface="+mn-cs"/>
      </a:defRPr>
    </a:lvl2pPr>
    <a:lvl3pPr marL="365125" indent="-182563" algn="l" defTabSz="914400" rtl="0" eaLnBrk="1" latinLnBrk="0" hangingPunct="1">
      <a:buFont typeface="Arial" pitchFamily="34" charset="0"/>
      <a:buChar char="•"/>
      <a:defRPr sz="1000" kern="1200">
        <a:solidFill>
          <a:schemeClr val="tx1"/>
        </a:solidFill>
        <a:latin typeface="+mn-lt"/>
        <a:ea typeface="+mn-ea"/>
        <a:cs typeface="+mn-cs"/>
      </a:defRPr>
    </a:lvl3pPr>
    <a:lvl4pPr marL="625475" indent="-182563" algn="l" defTabSz="914400" rtl="0" eaLnBrk="1" latinLnBrk="0" hangingPunct="1">
      <a:buFont typeface="Arial" pitchFamily="34" charset="0"/>
      <a:buChar char="•"/>
      <a:defRPr sz="1000" kern="1200">
        <a:solidFill>
          <a:schemeClr val="tx1"/>
        </a:solidFill>
        <a:latin typeface="+mn-lt"/>
        <a:ea typeface="+mn-ea"/>
        <a:cs typeface="+mn-cs"/>
      </a:defRPr>
    </a:lvl4pPr>
    <a:lvl5pPr marL="808038" indent="-18415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Wat gaan we vandaag doen.</a:t>
            </a:r>
          </a:p>
          <a:p>
            <a:r>
              <a:rPr lang="nl-NL" dirty="0"/>
              <a:t>We gaan het hebben over Active Directory</a:t>
            </a:r>
            <a:r>
              <a:rPr lang="nl-NL" baseline="0" dirty="0"/>
              <a:t> en Powershell. Ik ga eerst kort toelichten wat Active Directory is en waar het voor gebruikt wordt. Als hier vragen over zijn stel ze gerust.</a:t>
            </a:r>
          </a:p>
          <a:p>
            <a:endParaRPr lang="nl-NL" baseline="0" dirty="0"/>
          </a:p>
          <a:p>
            <a:r>
              <a:rPr lang="nl-NL" baseline="0" dirty="0"/>
              <a:t>Vervolgens gaan we Beginnen met het opbouwen van een nieuwe </a:t>
            </a:r>
            <a:r>
              <a:rPr lang="nl-NL" baseline="0" dirty="0" err="1"/>
              <a:t>forest</a:t>
            </a:r>
            <a:r>
              <a:rPr lang="nl-NL" baseline="0" dirty="0"/>
              <a:t>, allemaal met behulp van powershell. We beginnen dus met de installatie zelf, de </a:t>
            </a:r>
            <a:r>
              <a:rPr lang="nl-NL" baseline="0" dirty="0" err="1"/>
              <a:t>prerequisites</a:t>
            </a:r>
            <a:r>
              <a:rPr lang="nl-NL" baseline="0" dirty="0"/>
              <a:t> en het controleren van de </a:t>
            </a:r>
            <a:r>
              <a:rPr lang="nl-NL" baseline="0" dirty="0" err="1"/>
              <a:t>installatzodra</a:t>
            </a:r>
            <a:r>
              <a:rPr lang="nl-NL" baseline="0" dirty="0"/>
              <a:t> deze klaar is</a:t>
            </a:r>
          </a:p>
          <a:p>
            <a:r>
              <a:rPr lang="nl-NL" baseline="0" dirty="0"/>
              <a:t>Vervolgens gaan we laten zien hoe je een gebruiker aanmaakt met behulp van Powershell. Als dit gelukt is gaan we er meerdere tegelijk aanmaken en een aantal manieren hiervoor onder de loep nemen. </a:t>
            </a:r>
          </a:p>
          <a:p>
            <a:endParaRPr lang="nl-NL" baseline="0" dirty="0"/>
          </a:p>
          <a:p>
            <a:r>
              <a:rPr lang="nl-NL" baseline="0" dirty="0"/>
              <a:t>Dan schuiven we door naar groepen, zonder groepen zou het een zooitje worden qua rechten, dus die gaan we aanmaken en vullen.</a:t>
            </a: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3</a:t>
            </a:fld>
            <a:endParaRPr lang="en-US"/>
          </a:p>
        </p:txBody>
      </p:sp>
    </p:spTree>
    <p:extLst>
      <p:ext uri="{BB962C8B-B14F-4D97-AF65-F5344CB8AC3E}">
        <p14:creationId xmlns:p14="http://schemas.microsoft.com/office/powerpoint/2010/main" val="1109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l-NL" dirty="0"/>
              <a:t>AD is Microsofts</a:t>
            </a:r>
            <a:r>
              <a:rPr lang="nl-NL" baseline="0" dirty="0"/>
              <a:t> implementatie van een directoryservice, gebaseerd op het LDAP protocol. Het is de opvolger van de manier waarop een domein werkte met </a:t>
            </a:r>
            <a:r>
              <a:rPr lang="nl-NL" baseline="0" dirty="0" err="1"/>
              <a:t>windows</a:t>
            </a:r>
            <a:r>
              <a:rPr lang="nl-NL" baseline="0" dirty="0"/>
              <a:t> NT. Dit was nodig </a:t>
            </a:r>
            <a:r>
              <a:rPr lang="nl-NL" baseline="0" dirty="0" err="1"/>
              <a:t>ivm</a:t>
            </a:r>
            <a:r>
              <a:rPr lang="nl-NL" baseline="0" dirty="0"/>
              <a:t> de limieten waar NT (64.000 objecten maximaal in een domein) tegenaan liep alsmede de verouderde beveiligingsprotocollen die hier waren. Een </a:t>
            </a:r>
            <a:r>
              <a:rPr lang="nl-NL" baseline="0" dirty="0" err="1"/>
              <a:t>Directorys</a:t>
            </a:r>
            <a:r>
              <a:rPr lang="nl-NL" baseline="0" dirty="0"/>
              <a:t> </a:t>
            </a:r>
            <a:r>
              <a:rPr lang="nl-NL" baseline="0" dirty="0" err="1"/>
              <a:t>ervices</a:t>
            </a:r>
            <a:r>
              <a:rPr lang="nl-NL" baseline="0" dirty="0"/>
              <a:t> slaat gegevens op over zij </a:t>
            </a:r>
            <a:r>
              <a:rPr lang="nl-NL" baseline="0" dirty="0" err="1"/>
              <a:t>netwekr</a:t>
            </a:r>
            <a:r>
              <a:rPr lang="nl-NL" baseline="0" dirty="0"/>
              <a:t> zoals Users, computers, printers, files </a:t>
            </a:r>
          </a:p>
          <a:p>
            <a:pPr marL="171450" indent="-171450">
              <a:buFont typeface="Arial" panose="020B0604020202020204" pitchFamily="34" charset="0"/>
              <a:buChar char="•"/>
            </a:pPr>
            <a:r>
              <a:rPr lang="nl-NL" baseline="0" dirty="0"/>
              <a:t>Protocollen om de NT database aan te spreken waren geen van allen standaarden. En er kon een beperkt soort objecten worden aangemaakt, computers, gebruikers, lokale groepen en globale groepen.</a:t>
            </a:r>
          </a:p>
          <a:p>
            <a:pPr marL="171450" indent="-171450">
              <a:buFont typeface="Arial" panose="020B0604020202020204" pitchFamily="34" charset="0"/>
              <a:buChar char="•"/>
            </a:pPr>
            <a:r>
              <a:rPr lang="nl-NL" baseline="0" dirty="0"/>
              <a:t>Het is voor het eerst </a:t>
            </a:r>
            <a:r>
              <a:rPr lang="nl-NL" baseline="0" dirty="0" err="1"/>
              <a:t>geintroduceerd</a:t>
            </a:r>
            <a:r>
              <a:rPr lang="nl-NL" baseline="0" dirty="0"/>
              <a:t> in </a:t>
            </a:r>
            <a:r>
              <a:rPr lang="nl-NL" baseline="0" dirty="0" err="1"/>
              <a:t>windows</a:t>
            </a:r>
            <a:r>
              <a:rPr lang="nl-NL" baseline="0" dirty="0"/>
              <a:t> 2000. </a:t>
            </a:r>
          </a:p>
          <a:p>
            <a:pPr marL="171450" indent="-171450">
              <a:buFont typeface="Arial" panose="020B0604020202020204" pitchFamily="34" charset="0"/>
              <a:buChar char="•"/>
            </a:pPr>
            <a:r>
              <a:rPr lang="nl-NL" baseline="0" dirty="0"/>
              <a:t>Het idee erachter was in feite hetzelfde als het in NT was, zorg voor een centrale plaats waar gebruikers worden opgevoerd en zorg ervoor dat computers in het betreffende domein die database vertrouwden en gebruikten om hun rechten uit te delen. </a:t>
            </a:r>
          </a:p>
          <a:p>
            <a:pPr marL="171450" indent="-171450">
              <a:buFont typeface="Arial" panose="020B0604020202020204" pitchFamily="34" charset="0"/>
              <a:buChar char="•"/>
            </a:pPr>
            <a:r>
              <a:rPr lang="nl-NL" baseline="0" dirty="0"/>
              <a:t>Domain Controllers, de servers die een kopie bevatten van de </a:t>
            </a:r>
            <a:r>
              <a:rPr lang="nl-NL" baseline="0" dirty="0" err="1"/>
              <a:t>active</a:t>
            </a:r>
            <a:r>
              <a:rPr lang="nl-NL" baseline="0" dirty="0"/>
              <a:t> directory database. (</a:t>
            </a:r>
            <a:r>
              <a:rPr lang="nl-NL" baseline="0" dirty="0" err="1"/>
              <a:t>ntds.dit</a:t>
            </a:r>
            <a:r>
              <a:rPr lang="nl-NL" baseline="0" dirty="0"/>
              <a:t>). Alle Domain controllers in een domein bevatten een kopie. </a:t>
            </a:r>
          </a:p>
          <a:p>
            <a:pPr marL="171450" indent="-171450">
              <a:buFont typeface="Arial" panose="020B0604020202020204" pitchFamily="34" charset="0"/>
              <a:buChar char="•"/>
            </a:pPr>
            <a:r>
              <a:rPr lang="nl-NL" baseline="0" dirty="0"/>
              <a:t>Was het toen al perfect? Nee, verre van. Een groot nadeel was bijvoorbeeld dat maar op 1 DC tegelijk </a:t>
            </a:r>
            <a:r>
              <a:rPr lang="nl-NL" baseline="0" dirty="0" err="1"/>
              <a:t>groeplidmaatschappen</a:t>
            </a:r>
            <a:r>
              <a:rPr lang="nl-NL" baseline="0" dirty="0"/>
              <a:t> konden worden aangepast. Dit werd met 2003 hersteld. 2008 Introduceerde de recycle bin </a:t>
            </a:r>
            <a:r>
              <a:rPr lang="nl-NL" baseline="0" dirty="0" err="1"/>
              <a:t>for</a:t>
            </a:r>
            <a:r>
              <a:rPr lang="nl-NL" baseline="0" dirty="0"/>
              <a:t> AD en 2008 R2 zorgde ervoor dat je ook echt wat aan die recycle bin had. Er zijn meer voorbeelden zoals additionele password </a:t>
            </a:r>
            <a:r>
              <a:rPr lang="nl-NL" baseline="0" dirty="0" err="1"/>
              <a:t>policies</a:t>
            </a:r>
            <a:r>
              <a:rPr lang="nl-NL" baseline="0" dirty="0"/>
              <a:t> die met de komst van 2008 werden </a:t>
            </a:r>
            <a:r>
              <a:rPr lang="nl-NL" baseline="0" dirty="0" err="1"/>
              <a:t>geintroduceerd</a:t>
            </a:r>
            <a:r>
              <a:rPr lang="nl-NL" baseline="0" dirty="0"/>
              <a:t>.</a:t>
            </a:r>
          </a:p>
          <a:p>
            <a:pPr marL="171450" indent="-171450">
              <a:buFont typeface="Arial" panose="020B0604020202020204" pitchFamily="34" charset="0"/>
              <a:buChar char="•"/>
            </a:pPr>
            <a:r>
              <a:rPr lang="nl-NL" baseline="0" dirty="0"/>
              <a:t>Een AD bestaat uit een </a:t>
            </a:r>
            <a:r>
              <a:rPr lang="nl-NL" baseline="0" dirty="0" err="1"/>
              <a:t>forest</a:t>
            </a:r>
            <a:r>
              <a:rPr lang="nl-NL" baseline="0" dirty="0"/>
              <a:t> met 1 of meerdere domeinen hierin. Domeinen zijn vermoedelijk aangehouden omdat NT hier mee werkte en zo backward </a:t>
            </a:r>
            <a:r>
              <a:rPr lang="nl-NL" baseline="0" dirty="0" err="1"/>
              <a:t>compatibility</a:t>
            </a:r>
            <a:r>
              <a:rPr lang="nl-NL" baseline="0" dirty="0"/>
              <a:t> kon worden bereikt.</a:t>
            </a:r>
          </a:p>
          <a:p>
            <a:pPr marL="171450" indent="-171450">
              <a:buFont typeface="Arial" panose="020B0604020202020204" pitchFamily="34" charset="0"/>
              <a:buChar char="•"/>
            </a:pPr>
            <a:r>
              <a:rPr lang="nl-NL" dirty="0"/>
              <a:t>DNS,</a:t>
            </a:r>
            <a:r>
              <a:rPr lang="nl-NL" baseline="0" dirty="0"/>
              <a:t> Active directory leunt erg zwaar op DNS, met name vanwege </a:t>
            </a:r>
            <a:r>
              <a:rPr lang="nl-NL" baseline="0" dirty="0" err="1"/>
              <a:t>Kerberos</a:t>
            </a:r>
            <a:r>
              <a:rPr lang="nl-NL" baseline="0" dirty="0"/>
              <a:t> en de bijbehorende SPN records.</a:t>
            </a:r>
            <a:endParaRPr lang="nl-NL" dirty="0"/>
          </a:p>
          <a:p>
            <a:pPr marL="171450" indent="-171450">
              <a:buFont typeface="Arial" panose="020B0604020202020204" pitchFamily="34" charset="0"/>
              <a:buChar char="•"/>
            </a:pPr>
            <a:r>
              <a:rPr lang="nl-NL" dirty="0"/>
              <a:t>Een AD heeft een schema, hierin</a:t>
            </a:r>
            <a:r>
              <a:rPr lang="nl-NL" baseline="0" dirty="0"/>
              <a:t> zijn alle attributen </a:t>
            </a:r>
            <a:r>
              <a:rPr lang="nl-NL" baseline="0" dirty="0" err="1"/>
              <a:t>gedeifinieerd</a:t>
            </a:r>
            <a:r>
              <a:rPr lang="nl-NL" baseline="0" dirty="0"/>
              <a:t> die beschikbaar zijn binnen AD. Een object is samengesteld uit een bepaalde set attributen. Deze kunnen uitgebreid </a:t>
            </a:r>
            <a:r>
              <a:rPr lang="nl-NL" baseline="0" dirty="0" err="1"/>
              <a:t>wordne</a:t>
            </a:r>
            <a:r>
              <a:rPr lang="nl-NL" baseline="0" dirty="0"/>
              <a:t>.</a:t>
            </a: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4</a:t>
            </a:fld>
            <a:endParaRPr lang="en-US"/>
          </a:p>
        </p:txBody>
      </p:sp>
    </p:spTree>
    <p:extLst>
      <p:ext uri="{BB962C8B-B14F-4D97-AF65-F5344CB8AC3E}">
        <p14:creationId xmlns:p14="http://schemas.microsoft.com/office/powerpoint/2010/main" val="52484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Zonder ADWS kun</a:t>
            </a:r>
            <a:r>
              <a:rPr lang="nl-NL" baseline="0" dirty="0"/>
              <a:t> je geen gebruik maken van de Active Directory Powershell module of het Active Directory </a:t>
            </a:r>
            <a:r>
              <a:rPr lang="nl-NL" baseline="0" dirty="0" err="1"/>
              <a:t>Administrative</a:t>
            </a:r>
            <a:r>
              <a:rPr lang="nl-NL" baseline="0" dirty="0"/>
              <a:t> Center. Beiden vereisen ADWS</a:t>
            </a:r>
          </a:p>
          <a:p>
            <a:endParaRPr lang="nl-NL" baseline="0" dirty="0"/>
          </a:p>
          <a:p>
            <a:r>
              <a:rPr lang="nl-NL" baseline="0" dirty="0"/>
              <a:t>Zoals we hier op het mooiste plaatje aller tijden kunnen zien. Veel saaier worden ze niet.</a:t>
            </a: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5</a:t>
            </a:fld>
            <a:endParaRPr lang="en-US"/>
          </a:p>
        </p:txBody>
      </p:sp>
    </p:spTree>
    <p:extLst>
      <p:ext uri="{BB962C8B-B14F-4D97-AF65-F5344CB8AC3E}">
        <p14:creationId xmlns:p14="http://schemas.microsoft.com/office/powerpoint/2010/main" val="123742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Ok,</a:t>
            </a:r>
            <a:r>
              <a:rPr lang="nl-NL" baseline="0" dirty="0"/>
              <a:t> 1</a:t>
            </a:r>
            <a:r>
              <a:rPr lang="nl-NL" baseline="30000" dirty="0"/>
              <a:t>e</a:t>
            </a:r>
            <a:r>
              <a:rPr lang="nl-NL" baseline="0" dirty="0"/>
              <a:t> stap bij het gebruik van AD is uiteraard de start. We hebben een kale Server 2012 R2 machine. Vers </a:t>
            </a:r>
            <a:r>
              <a:rPr lang="nl-NL" baseline="0" dirty="0" err="1"/>
              <a:t>geinstalleerd</a:t>
            </a:r>
            <a:r>
              <a:rPr lang="nl-NL" baseline="0" dirty="0"/>
              <a:t>. </a:t>
            </a:r>
            <a:r>
              <a:rPr lang="nl-NL" baseline="0" dirty="0" err="1"/>
              <a:t>Vasr</a:t>
            </a:r>
            <a:r>
              <a:rPr lang="nl-NL" baseline="0" dirty="0"/>
              <a:t> </a:t>
            </a:r>
            <a:r>
              <a:rPr lang="nl-NL" baseline="0" dirty="0" err="1"/>
              <a:t>Ipadres</a:t>
            </a:r>
            <a:r>
              <a:rPr lang="nl-NL" baseline="0" dirty="0"/>
              <a:t>. DNS vast ingesteld op zichzelf.</a:t>
            </a:r>
          </a:p>
          <a:p>
            <a:endParaRPr lang="nl-NL" baseline="0" dirty="0"/>
          </a:p>
          <a:p>
            <a:r>
              <a:rPr lang="nl-NL" baseline="0" dirty="0"/>
              <a:t>Stap 1, beschikbaar maken van de AD DS </a:t>
            </a:r>
            <a:r>
              <a:rPr lang="nl-NL" baseline="0" dirty="0" err="1"/>
              <a:t>binaries</a:t>
            </a:r>
            <a:r>
              <a:rPr lang="nl-NL" baseline="0" dirty="0"/>
              <a:t>/rol. Windowsfeature.</a:t>
            </a:r>
          </a:p>
          <a:p>
            <a:endParaRPr lang="nl-NL" baseline="0" dirty="0"/>
          </a:p>
          <a:p>
            <a:r>
              <a:rPr lang="nl-NL" baseline="0" dirty="0"/>
              <a:t>En die begint bij het maken van een nieuwe </a:t>
            </a:r>
            <a:r>
              <a:rPr lang="nl-NL" baseline="0" dirty="0" err="1"/>
              <a:t>Forest</a:t>
            </a:r>
            <a:r>
              <a:rPr lang="nl-NL" baseline="0" dirty="0"/>
              <a:t>. Sinds de komst van Windows server 2012 is er een extra module </a:t>
            </a:r>
            <a:r>
              <a:rPr lang="nl-NL" baseline="0" dirty="0" err="1"/>
              <a:t>bschikbaar</a:t>
            </a:r>
            <a:r>
              <a:rPr lang="nl-NL" baseline="0" dirty="0"/>
              <a:t> met Ad DS genaamd </a:t>
            </a:r>
            <a:r>
              <a:rPr lang="nl-NL" baseline="0" dirty="0" err="1"/>
              <a:t>ADDSdeployment</a:t>
            </a:r>
            <a:r>
              <a:rPr lang="nl-NL" baseline="0" dirty="0"/>
              <a:t>. Zodra je de AD-Domain-Services feature installeert komt deze module beschikbaar.</a:t>
            </a:r>
          </a:p>
          <a:p>
            <a:endParaRPr lang="nl-NL" baseline="0" dirty="0"/>
          </a:p>
          <a:p>
            <a:r>
              <a:rPr lang="nl-NL" baseline="0" dirty="0"/>
              <a:t>Stap 1 Open Powershell als </a:t>
            </a:r>
            <a:r>
              <a:rPr lang="nl-NL" baseline="0" dirty="0" err="1"/>
              <a:t>Admin</a:t>
            </a:r>
            <a:r>
              <a:rPr lang="nl-NL" baseline="0" dirty="0"/>
              <a:t>. Get-</a:t>
            </a:r>
            <a:r>
              <a:rPr lang="nl-NL" baseline="0" dirty="0" err="1"/>
              <a:t>windowsfeature</a:t>
            </a:r>
            <a:r>
              <a:rPr lang="nl-NL" baseline="0" dirty="0"/>
              <a:t> AD-Domain-Services. </a:t>
            </a:r>
          </a:p>
          <a:p>
            <a:r>
              <a:rPr lang="nl-NL" baseline="0" dirty="0"/>
              <a:t>Get-</a:t>
            </a:r>
            <a:r>
              <a:rPr lang="nl-NL" baseline="0" dirty="0" err="1"/>
              <a:t>addsDomainController</a:t>
            </a:r>
            <a:endParaRPr lang="nl-NL" baseline="0" dirty="0"/>
          </a:p>
          <a:p>
            <a:r>
              <a:rPr lang="nl-NL" baseline="0" dirty="0"/>
              <a:t>Get-</a:t>
            </a:r>
            <a:r>
              <a:rPr lang="nl-NL" baseline="0" dirty="0" err="1"/>
              <a:t>DNSserver</a:t>
            </a:r>
            <a:endParaRPr lang="nl-NL" baseline="0" dirty="0"/>
          </a:p>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6</a:t>
            </a:fld>
            <a:endParaRPr lang="en-US"/>
          </a:p>
        </p:txBody>
      </p:sp>
    </p:spTree>
    <p:extLst>
      <p:ext uri="{BB962C8B-B14F-4D97-AF65-F5344CB8AC3E}">
        <p14:creationId xmlns:p14="http://schemas.microsoft.com/office/powerpoint/2010/main" val="3704330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New-</a:t>
            </a:r>
            <a:r>
              <a:rPr lang="nl-NL" dirty="0" err="1"/>
              <a:t>Aduser</a:t>
            </a:r>
            <a:r>
              <a:rPr lang="nl-NL" dirty="0"/>
              <a:t> commando doornemen met parameters. Welke zijn vereist en wat zijn het. Uniek moeten zijn </a:t>
            </a:r>
            <a:r>
              <a:rPr lang="nl-NL" dirty="0" err="1"/>
              <a:t>iig</a:t>
            </a:r>
            <a:r>
              <a:rPr lang="nl-NL" dirty="0"/>
              <a:t> zijn </a:t>
            </a:r>
            <a:r>
              <a:rPr lang="nl-NL" dirty="0" err="1"/>
              <a:t>samaccountname</a:t>
            </a:r>
            <a:r>
              <a:rPr lang="nl-NL" dirty="0"/>
              <a:t> </a:t>
            </a:r>
            <a:r>
              <a:rPr lang="nl-NL" dirty="0" err="1"/>
              <a:t>Upn</a:t>
            </a:r>
            <a:r>
              <a:rPr lang="nl-NL" dirty="0"/>
              <a:t>.</a:t>
            </a:r>
          </a:p>
          <a:p>
            <a:r>
              <a:rPr lang="nl-NL" dirty="0"/>
              <a:t>Laat zien hoe snel 1 gebruiker wordt aangemaakt in Powershell. </a:t>
            </a:r>
          </a:p>
          <a:p>
            <a:r>
              <a:rPr lang="nl-NL" dirty="0"/>
              <a:t>User laten zien in </a:t>
            </a:r>
            <a:r>
              <a:rPr lang="nl-NL" dirty="0" err="1"/>
              <a:t>aduc</a:t>
            </a:r>
            <a:r>
              <a:rPr lang="nl-NL" dirty="0"/>
              <a:t>/</a:t>
            </a:r>
            <a:r>
              <a:rPr lang="nl-NL" dirty="0" err="1"/>
              <a:t>adac</a:t>
            </a:r>
            <a:r>
              <a:rPr lang="nl-NL" dirty="0"/>
              <a:t>. Waar zijn</a:t>
            </a:r>
            <a:r>
              <a:rPr lang="nl-NL" baseline="0" dirty="0"/>
              <a:t> </a:t>
            </a:r>
            <a:r>
              <a:rPr lang="nl-NL" baseline="0" dirty="0" err="1"/>
              <a:t>aduc</a:t>
            </a:r>
            <a:r>
              <a:rPr lang="nl-NL" baseline="0" dirty="0"/>
              <a:t> en </a:t>
            </a:r>
            <a:r>
              <a:rPr lang="nl-NL" baseline="0" dirty="0" err="1"/>
              <a:t>adac</a:t>
            </a:r>
            <a:r>
              <a:rPr lang="nl-NL" baseline="0" dirty="0"/>
              <a:t>?</a:t>
            </a:r>
          </a:p>
          <a:p>
            <a:endParaRPr lang="nl-NL" baseline="0" dirty="0"/>
          </a:p>
          <a:p>
            <a:r>
              <a:rPr lang="nl-NL" dirty="0"/>
              <a:t>Waarom dan powershell? Hoop </a:t>
            </a:r>
            <a:r>
              <a:rPr lang="nl-NL" dirty="0" err="1"/>
              <a:t>typwerk</a:t>
            </a:r>
            <a:r>
              <a:rPr lang="nl-NL" dirty="0"/>
              <a:t>.</a:t>
            </a:r>
            <a:r>
              <a:rPr lang="nl-NL" baseline="0" dirty="0"/>
              <a:t> Laat er het aanmaken van 10 users zien aan de hand van random script.</a:t>
            </a:r>
          </a:p>
          <a:p>
            <a:r>
              <a:rPr lang="nl-NL" baseline="0" dirty="0"/>
              <a:t>Dan de </a:t>
            </a:r>
            <a:r>
              <a:rPr lang="nl-NL" baseline="0" dirty="0" err="1"/>
              <a:t>csv</a:t>
            </a:r>
            <a:r>
              <a:rPr lang="nl-NL" baseline="0" dirty="0"/>
              <a:t> file. Script dat deze aanroept en vervolgens geen </a:t>
            </a:r>
            <a:r>
              <a:rPr lang="nl-NL" baseline="0" dirty="0" err="1"/>
              <a:t>firstname</a:t>
            </a:r>
            <a:r>
              <a:rPr lang="nl-NL" baseline="0" dirty="0"/>
              <a:t> </a:t>
            </a:r>
            <a:r>
              <a:rPr lang="nl-NL" baseline="0" dirty="0" err="1"/>
              <a:t>enzo</a:t>
            </a:r>
            <a:r>
              <a:rPr lang="nl-NL" baseline="0" dirty="0"/>
              <a:t> kent.  </a:t>
            </a:r>
            <a:r>
              <a:rPr lang="nl-NL" baseline="0" dirty="0" err="1"/>
              <a:t>Named</a:t>
            </a:r>
            <a:r>
              <a:rPr lang="nl-NL" baseline="0" dirty="0"/>
              <a:t> parameters in new-</a:t>
            </a:r>
            <a:r>
              <a:rPr lang="nl-NL" baseline="0" dirty="0" err="1"/>
              <a:t>aduser</a:t>
            </a:r>
            <a:r>
              <a:rPr lang="nl-NL" baseline="0" dirty="0"/>
              <a:t>.</a:t>
            </a:r>
          </a:p>
          <a:p>
            <a:r>
              <a:rPr lang="nl-NL" baseline="0" dirty="0"/>
              <a:t>CSV import met </a:t>
            </a:r>
            <a:r>
              <a:rPr lang="nl-NL" baseline="0" dirty="0" err="1"/>
              <a:t>propertiesmet</a:t>
            </a:r>
            <a:r>
              <a:rPr lang="nl-NL" baseline="0" dirty="0"/>
              <a:t> de correcte benamingen. Echter niet </a:t>
            </a:r>
            <a:r>
              <a:rPr lang="nl-NL" baseline="0" dirty="0" err="1"/>
              <a:t>enabled</a:t>
            </a:r>
            <a:r>
              <a:rPr lang="nl-NL" baseline="0" dirty="0"/>
              <a:t> en kan ook niet totdat het wachtwoord wordt ingesteld en aan de eisen voldoet. Truc, het systeem kan van een bestaand password niet zien of het aan de eisen voldoet, hij kan alleen zien of er een wachtwoord in </a:t>
            </a:r>
            <a:r>
              <a:rPr lang="nl-NL" baseline="0" dirty="0" err="1"/>
              <a:t>place</a:t>
            </a:r>
            <a:r>
              <a:rPr lang="nl-NL" baseline="0" dirty="0"/>
              <a:t> is of niet.</a:t>
            </a:r>
          </a:p>
          <a:p>
            <a:r>
              <a:rPr lang="nl-NL" baseline="0" dirty="0"/>
              <a:t>Import-</a:t>
            </a:r>
            <a:r>
              <a:rPr lang="nl-NL" baseline="0" dirty="0" err="1"/>
              <a:t>csv</a:t>
            </a:r>
            <a:r>
              <a:rPr lang="nl-NL" baseline="0" dirty="0"/>
              <a:t> met –password optie erbij.,</a:t>
            </a:r>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7</a:t>
            </a:fld>
            <a:endParaRPr lang="en-US"/>
          </a:p>
        </p:txBody>
      </p:sp>
    </p:spTree>
    <p:extLst>
      <p:ext uri="{BB962C8B-B14F-4D97-AF65-F5344CB8AC3E}">
        <p14:creationId xmlns:p14="http://schemas.microsoft.com/office/powerpoint/2010/main" val="245519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3A231E2-5917-44CD-8A06-5F2829B13D02}" type="slidenum">
              <a:rPr lang="en-US" smtClean="0"/>
              <a:pPr/>
              <a:t>8</a:t>
            </a:fld>
            <a:endParaRPr lang="en-US"/>
          </a:p>
        </p:txBody>
      </p:sp>
    </p:spTree>
    <p:extLst>
      <p:ext uri="{BB962C8B-B14F-4D97-AF65-F5344CB8AC3E}">
        <p14:creationId xmlns:p14="http://schemas.microsoft.com/office/powerpoint/2010/main" val="404315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spTree>
      <p:nvGrpSpPr>
        <p:cNvPr id="1" name=""/>
        <p:cNvGrpSpPr/>
        <p:nvPr/>
      </p:nvGrpSpPr>
      <p:grpSpPr>
        <a:xfrm>
          <a:off x="0" y="0"/>
          <a:ext cx="0" cy="0"/>
          <a:chOff x="0" y="0"/>
          <a:chExt cx="0" cy="0"/>
        </a:xfrm>
      </p:grpSpPr>
      <p:sp>
        <p:nvSpPr>
          <p:cNvPr id="15" name="Rectangle 14"/>
          <p:cNvSpPr/>
          <p:nvPr userDrawn="1"/>
        </p:nvSpPr>
        <p:spPr bwMode="gray">
          <a:xfrm>
            <a:off x="342000" y="342001"/>
            <a:ext cx="8460000" cy="397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nvGrpSpPr>
          <p:cNvPr id="16" name="Group 15"/>
          <p:cNvGrpSpPr/>
          <p:nvPr userDrawn="1"/>
        </p:nvGrpSpPr>
        <p:grpSpPr bwMode="gray">
          <a:xfrm>
            <a:off x="342901" y="4559215"/>
            <a:ext cx="1109903" cy="241172"/>
            <a:chOff x="2749538" y="2279310"/>
            <a:chExt cx="1479870" cy="321562"/>
          </a:xfrm>
        </p:grpSpPr>
        <p:sp>
          <p:nvSpPr>
            <p:cNvPr id="17" name="Rectangle 16"/>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8" name="Rectangle 17"/>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19" name="Group 21"/>
            <p:cNvGrpSpPr/>
            <p:nvPr/>
          </p:nvGrpSpPr>
          <p:grpSpPr bwMode="gray">
            <a:xfrm>
              <a:off x="3373209" y="2357164"/>
              <a:ext cx="726277" cy="153325"/>
              <a:chOff x="-1490663" y="3248025"/>
              <a:chExt cx="2857501" cy="603250"/>
            </a:xfrm>
          </p:grpSpPr>
          <p:sp>
            <p:nvSpPr>
              <p:cNvPr id="21" name="Freeform 20"/>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2" name="Freeform 21"/>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3" name="Freeform 22"/>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4" name="Freeform 23"/>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5" name="Freeform 24"/>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26" name="Freeform 25"/>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20"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2" name="Title 1"/>
          <p:cNvSpPr>
            <a:spLocks noGrp="1"/>
          </p:cNvSpPr>
          <p:nvPr>
            <p:ph type="title"/>
          </p:nvPr>
        </p:nvSpPr>
        <p:spPr>
          <a:xfrm>
            <a:off x="661362" y="525904"/>
            <a:ext cx="7840326" cy="3786532"/>
          </a:xfrm>
          <a:noFill/>
        </p:spPr>
        <p:txBody>
          <a:bodyPr lIns="0" rIns="0" anchor="t" anchorCtr="0"/>
          <a:lstStyle>
            <a:lvl1pPr>
              <a:lnSpc>
                <a:spcPts val="9000"/>
              </a:lnSpc>
              <a:defRPr sz="8000"/>
            </a:lvl1pPr>
          </a:lstStyle>
          <a:p>
            <a:r>
              <a:rPr lang="nl-NL" noProof="0"/>
              <a:t>Klik om de stijl te bewerken</a:t>
            </a:r>
            <a:endParaRPr lang="nl-NL"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nl-NL" noProof="0"/>
              <a:t>Klik om de stijl te bewerken</a:t>
            </a:r>
          </a:p>
        </p:txBody>
      </p:sp>
      <p:sp>
        <p:nvSpPr>
          <p:cNvPr id="6" name="Text Placeholder 3"/>
          <p:cNvSpPr>
            <a:spLocks noGrp="1"/>
          </p:cNvSpPr>
          <p:nvPr>
            <p:ph type="body" sz="half" idx="2" hasCustomPrompt="1"/>
          </p:nvPr>
        </p:nvSpPr>
        <p:spPr>
          <a:xfrm>
            <a:off x="342000" y="4223112"/>
            <a:ext cx="8460000" cy="128240"/>
          </a:xfrm>
        </p:spPr>
        <p:txBody>
          <a:bodyPr lIns="0" anchor="t" anchorCtr="0">
            <a:noAutofit/>
          </a:bodyPr>
          <a:lstStyle>
            <a:lvl1pPr marL="0" indent="0">
              <a:lnSpc>
                <a:spcPts val="1000"/>
              </a:lnSpc>
              <a:buNone/>
              <a:defRPr sz="900" b="0" baseline="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l-NL" noProof="0" dirty="0"/>
              <a:t>Klik hier om een bronvermelding toe te voegen</a:t>
            </a:r>
          </a:p>
        </p:txBody>
      </p:sp>
      <p:sp>
        <p:nvSpPr>
          <p:cNvPr id="10" name="Chart Placeholder 9"/>
          <p:cNvSpPr>
            <a:spLocks noGrp="1"/>
          </p:cNvSpPr>
          <p:nvPr>
            <p:ph type="chart" sz="quarter" idx="14"/>
          </p:nvPr>
        </p:nvSpPr>
        <p:spPr>
          <a:xfrm>
            <a:off x="342000" y="1588017"/>
            <a:ext cx="8460000" cy="2608839"/>
          </a:xfrm>
        </p:spPr>
        <p:txBody>
          <a:bodyPr/>
          <a:lstStyle>
            <a:lvl1pPr>
              <a:lnSpc>
                <a:spcPts val="1400"/>
              </a:lnSpc>
              <a:defRPr sz="1200"/>
            </a:lvl1pPr>
          </a:lstStyle>
          <a:p>
            <a:r>
              <a:rPr lang="nl-NL" noProof="0"/>
              <a:t>Klik op het pictogram als u een grafiek wilt toevoegen</a:t>
            </a:r>
          </a:p>
        </p:txBody>
      </p:sp>
      <p:sp>
        <p:nvSpPr>
          <p:cNvPr id="11" name="Text Placeholder 60"/>
          <p:cNvSpPr>
            <a:spLocks noGrp="1"/>
          </p:cNvSpPr>
          <p:nvPr>
            <p:ph type="body" sz="quarter" idx="16" hasCustomPrompt="1"/>
          </p:nvPr>
        </p:nvSpPr>
        <p:spPr>
          <a:xfrm>
            <a:off x="342000" y="1285625"/>
            <a:ext cx="8460000" cy="266675"/>
          </a:xfrm>
          <a:noFill/>
        </p:spPr>
        <p:txBody>
          <a:bodyPr vert="horz" lIns="0" tIns="0" rIns="0" bIns="0" rtlCol="0" anchor="t" anchorCtr="0">
            <a:noAutofit/>
          </a:bodyPr>
          <a:lstStyle>
            <a:lvl1pPr marL="0" indent="0" algn="l" defTabSz="685800" rtl="0" eaLnBrk="1" latinLnBrk="0" hangingPunct="1">
              <a:lnSpc>
                <a:spcPts val="2000"/>
              </a:lnSpc>
              <a:spcBef>
                <a:spcPct val="0"/>
              </a:spcBef>
              <a:buNone/>
              <a:defRPr lang="en-US" sz="1800" b="1" kern="1200" dirty="0" smtClean="0">
                <a:solidFill>
                  <a:schemeClr val="tx1"/>
                </a:solidFill>
                <a:latin typeface="+mj-lt"/>
                <a:ea typeface="+mj-ea"/>
                <a:cs typeface="+mj-cs"/>
              </a:defRPr>
            </a:lvl1pPr>
          </a:lstStyle>
          <a:p>
            <a:pPr lvl="0"/>
            <a:r>
              <a:rPr lang="nl-NL" noProof="0" dirty="0"/>
              <a:t>Klik hier om een grafiektitel te maken</a:t>
            </a:r>
          </a:p>
        </p:txBody>
      </p:sp>
      <p:sp>
        <p:nvSpPr>
          <p:cNvPr id="9" name="Slide Number Placeholder 8"/>
          <p:cNvSpPr>
            <a:spLocks noGrp="1"/>
          </p:cNvSpPr>
          <p:nvPr>
            <p:ph type="sldNum" sz="quarter" idx="17"/>
          </p:nvPr>
        </p:nvSpPr>
        <p:spPr/>
        <p:txBody>
          <a:bodyPr/>
          <a:lstStyle/>
          <a:p>
            <a:fld id="{4EACBA47-91FC-4F0F-98EF-AF8B449ABA17}" type="slidenum">
              <a:rPr lang="nl-NL" noProof="0" smtClean="0"/>
              <a:pPr/>
              <a:t>‹#›</a:t>
            </a:fld>
            <a:endParaRPr lang="nl-NL" noProof="0"/>
          </a:p>
        </p:txBody>
      </p:sp>
      <p:sp>
        <p:nvSpPr>
          <p:cNvPr id="12" name="Footer Placeholder 11"/>
          <p:cNvSpPr>
            <a:spLocks noGrp="1"/>
          </p:cNvSpPr>
          <p:nvPr>
            <p:ph type="ftr" sz="quarter" idx="18"/>
          </p:nvPr>
        </p:nvSpPr>
        <p:spPr/>
        <p:txBody>
          <a:bodyPr/>
          <a:lstStyle/>
          <a:p>
            <a:r>
              <a:rPr lang="nl-NL" noProof="0"/>
              <a:t>DuPSuG Basics, Vianen, 22 Maart 2016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co slide">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6" name="Footer Placeholder 5"/>
          <p:cNvSpPr>
            <a:spLocks noGrp="1"/>
          </p:cNvSpPr>
          <p:nvPr>
            <p:ph type="ftr" sz="quarter" idx="11"/>
          </p:nvPr>
        </p:nvSpPr>
        <p:spPr/>
        <p:txBody>
          <a:bodyPr/>
          <a:lstStyle/>
          <a:p>
            <a:r>
              <a:rPr lang="nl-NL" noProof="0"/>
              <a:t>DuPSuG Basics, Vianen, 22 Maart 2016</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2000" y="345286"/>
            <a:ext cx="8460000" cy="3700483"/>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a:t>Klik op het pictogram als u een afbeelding wilt toevoegen</a:t>
            </a:r>
            <a:endParaRPr lang="nl-NL" noProof="0" dirty="0"/>
          </a:p>
        </p:txBody>
      </p:sp>
      <p:sp>
        <p:nvSpPr>
          <p:cNvPr id="10" name="Slide Number Placeholder 9"/>
          <p:cNvSpPr>
            <a:spLocks noGrp="1"/>
          </p:cNvSpPr>
          <p:nvPr>
            <p:ph type="sldNum" sz="quarter" idx="16"/>
          </p:nvPr>
        </p:nvSpPr>
        <p:spPr/>
        <p:txBody>
          <a:bodyPr/>
          <a:lstStyle/>
          <a:p>
            <a:fld id="{4EACBA47-91FC-4F0F-98EF-AF8B449ABA17}" type="slidenum">
              <a:rPr lang="nl-NL" noProof="0" smtClean="0"/>
              <a:pPr/>
              <a:t>‹#›</a:t>
            </a:fld>
            <a:endParaRPr lang="nl-NL" noProof="0"/>
          </a:p>
        </p:txBody>
      </p:sp>
      <p:sp>
        <p:nvSpPr>
          <p:cNvPr id="11" name="Footer Placeholder 10"/>
          <p:cNvSpPr>
            <a:spLocks noGrp="1"/>
          </p:cNvSpPr>
          <p:nvPr>
            <p:ph type="ftr" sz="quarter" idx="17"/>
          </p:nvPr>
        </p:nvSpPr>
        <p:spPr/>
        <p:txBody>
          <a:bodyPr/>
          <a:lstStyle/>
          <a:p>
            <a:r>
              <a:rPr lang="nl-NL" noProof="0"/>
              <a:t>DuPSuG Basics, Vianen, 22 Maart 2016</a:t>
            </a:r>
          </a:p>
        </p:txBody>
      </p:sp>
      <p:sp>
        <p:nvSpPr>
          <p:cNvPr id="6" name="Text Placeholder 60"/>
          <p:cNvSpPr>
            <a:spLocks noGrp="1"/>
          </p:cNvSpPr>
          <p:nvPr>
            <p:ph type="body" sz="quarter" idx="14" hasCustomPrompt="1"/>
          </p:nvPr>
        </p:nvSpPr>
        <p:spPr>
          <a:xfrm>
            <a:off x="342000" y="4045769"/>
            <a:ext cx="8460000" cy="266675"/>
          </a:xfrm>
          <a:noFill/>
        </p:spPr>
        <p:txBody>
          <a:bodyPr vert="horz" lIns="0" tIns="0" rIns="0" bIns="0" rtlCol="0" anchor="b" anchorCtr="0">
            <a:noAutofit/>
          </a:bodyPr>
          <a:lstStyle>
            <a:lvl1pPr marL="0" indent="0" algn="l" defTabSz="685800" rtl="0" eaLnBrk="1" latinLnBrk="0" hangingPunct="1">
              <a:lnSpc>
                <a:spcPts val="1350"/>
              </a:lnSpc>
              <a:spcBef>
                <a:spcPct val="0"/>
              </a:spcBef>
              <a:buNone/>
              <a:defRPr lang="en-US" sz="1200" b="1" kern="1200" dirty="0" smtClean="0">
                <a:solidFill>
                  <a:schemeClr val="tx1"/>
                </a:solidFill>
                <a:latin typeface="+mj-lt"/>
                <a:ea typeface="+mj-ea"/>
                <a:cs typeface="+mj-cs"/>
              </a:defRPr>
            </a:lvl1pPr>
          </a:lstStyle>
          <a:p>
            <a:pPr lvl="0"/>
            <a:r>
              <a:rPr lang="nl-NL" noProof="0" dirty="0"/>
              <a:t>Klik hier voor een onderschrift</a:t>
            </a:r>
          </a:p>
        </p:txBody>
      </p:sp>
      <p:sp>
        <p:nvSpPr>
          <p:cNvPr id="7" name="Text Placeholder 60"/>
          <p:cNvSpPr>
            <a:spLocks noGrp="1"/>
          </p:cNvSpPr>
          <p:nvPr>
            <p:ph type="body" sz="quarter" idx="15" hasCustomPrompt="1"/>
          </p:nvPr>
        </p:nvSpPr>
        <p:spPr>
          <a:xfrm>
            <a:off x="342000" y="4326155"/>
            <a:ext cx="8460000" cy="141064"/>
          </a:xfrm>
        </p:spPr>
        <p:txBody>
          <a:bodyPr vert="horz" lIns="0" tIns="0" rIns="0" bIns="0" rtlCol="0" anchor="t" anchorCtr="0">
            <a:noAutofit/>
          </a:bodyPr>
          <a:lstStyle>
            <a:lvl1pPr marL="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a:t>Klik hier om een bronvermelding toe te voegen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Foto's - onderschrift - br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2000" y="345281"/>
            <a:ext cx="4143600" cy="3700488"/>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a:t>Klik op het pictogram als u een afbeelding wilt toevoegen</a:t>
            </a:r>
          </a:p>
        </p:txBody>
      </p:sp>
      <p:sp>
        <p:nvSpPr>
          <p:cNvPr id="53" name="Picture Placeholder 2"/>
          <p:cNvSpPr>
            <a:spLocks noGrp="1"/>
          </p:cNvSpPr>
          <p:nvPr>
            <p:ph type="pic" idx="13"/>
          </p:nvPr>
        </p:nvSpPr>
        <p:spPr>
          <a:xfrm>
            <a:off x="4658400" y="345281"/>
            <a:ext cx="4143600" cy="3700488"/>
          </a:xfrm>
        </p:spPr>
        <p:txBody>
          <a:bodyPr/>
          <a:lstStyle>
            <a:lvl1pPr marL="0" indent="0">
              <a:buNone/>
              <a:defRPr sz="1050" b="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noProof="0"/>
              <a:t>Klik op het pictogram als u een afbeelding wilt toevoegen</a:t>
            </a:r>
          </a:p>
        </p:txBody>
      </p:sp>
      <p:sp>
        <p:nvSpPr>
          <p:cNvPr id="13" name="Slide Number Placeholder 12"/>
          <p:cNvSpPr>
            <a:spLocks noGrp="1"/>
          </p:cNvSpPr>
          <p:nvPr>
            <p:ph type="sldNum" sz="quarter" idx="18"/>
          </p:nvPr>
        </p:nvSpPr>
        <p:spPr/>
        <p:txBody>
          <a:bodyPr/>
          <a:lstStyle/>
          <a:p>
            <a:fld id="{4EACBA47-91FC-4F0F-98EF-AF8B449ABA17}" type="slidenum">
              <a:rPr lang="nl-NL" noProof="0" smtClean="0"/>
              <a:pPr/>
              <a:t>‹#›</a:t>
            </a:fld>
            <a:endParaRPr lang="nl-NL" noProof="0"/>
          </a:p>
        </p:txBody>
      </p:sp>
      <p:sp>
        <p:nvSpPr>
          <p:cNvPr id="14" name="Footer Placeholder 13"/>
          <p:cNvSpPr>
            <a:spLocks noGrp="1"/>
          </p:cNvSpPr>
          <p:nvPr>
            <p:ph type="ftr" sz="quarter" idx="19"/>
          </p:nvPr>
        </p:nvSpPr>
        <p:spPr/>
        <p:txBody>
          <a:bodyPr/>
          <a:lstStyle/>
          <a:p>
            <a:r>
              <a:rPr lang="nl-NL" noProof="0"/>
              <a:t>DuPSuG Basics, Vianen, 22 Maart 2016</a:t>
            </a:r>
          </a:p>
        </p:txBody>
      </p:sp>
      <p:sp>
        <p:nvSpPr>
          <p:cNvPr id="8" name="Text Placeholder 60"/>
          <p:cNvSpPr>
            <a:spLocks noGrp="1"/>
          </p:cNvSpPr>
          <p:nvPr>
            <p:ph type="body" sz="quarter" idx="14" hasCustomPrompt="1"/>
          </p:nvPr>
        </p:nvSpPr>
        <p:spPr>
          <a:xfrm>
            <a:off x="342000" y="4045769"/>
            <a:ext cx="4143600" cy="266675"/>
          </a:xfrm>
          <a:noFill/>
        </p:spPr>
        <p:txBody>
          <a:bodyPr vert="horz" lIns="0" tIns="0" rIns="0" bIns="0" rtlCol="0" anchor="b" anchorCtr="0">
            <a:noAutofit/>
          </a:bodyPr>
          <a:lstStyle>
            <a:lvl1pPr marL="0" indent="0" algn="l" defTabSz="685800" rtl="0" eaLnBrk="1" latinLnBrk="0" hangingPunct="1">
              <a:lnSpc>
                <a:spcPts val="1400"/>
              </a:lnSpc>
              <a:spcBef>
                <a:spcPct val="0"/>
              </a:spcBef>
              <a:buNone/>
              <a:defRPr lang="en-US" sz="1200" b="1" kern="1200" dirty="0" smtClean="0">
                <a:solidFill>
                  <a:schemeClr val="tx1"/>
                </a:solidFill>
                <a:latin typeface="+mj-lt"/>
                <a:ea typeface="+mj-ea"/>
                <a:cs typeface="+mj-cs"/>
              </a:defRPr>
            </a:lvl1pPr>
          </a:lstStyle>
          <a:p>
            <a:pPr lvl="0"/>
            <a:r>
              <a:rPr lang="nl-NL" noProof="0" dirty="0"/>
              <a:t>Klik hier voor een onderschrift</a:t>
            </a:r>
          </a:p>
        </p:txBody>
      </p:sp>
      <p:sp>
        <p:nvSpPr>
          <p:cNvPr id="9" name="Text Placeholder 60"/>
          <p:cNvSpPr>
            <a:spLocks noGrp="1"/>
          </p:cNvSpPr>
          <p:nvPr>
            <p:ph type="body" sz="quarter" idx="15" hasCustomPrompt="1"/>
          </p:nvPr>
        </p:nvSpPr>
        <p:spPr>
          <a:xfrm>
            <a:off x="342000" y="4326155"/>
            <a:ext cx="4143600" cy="140400"/>
          </a:xfrm>
        </p:spPr>
        <p:txBody>
          <a:bodyPr vert="horz" lIns="0" tIns="0" rIns="0" bIns="0" rtlCol="0" anchor="t" anchorCtr="0">
            <a:noAutofit/>
          </a:bodyPr>
          <a:lstStyle>
            <a:lvl1pPr marL="0" indent="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a:t>Klik hier om een bronvermelding toe te voegen</a:t>
            </a:r>
          </a:p>
        </p:txBody>
      </p:sp>
      <p:sp>
        <p:nvSpPr>
          <p:cNvPr id="10" name="Text Placeholder 60"/>
          <p:cNvSpPr>
            <a:spLocks noGrp="1"/>
          </p:cNvSpPr>
          <p:nvPr>
            <p:ph type="body" sz="quarter" idx="16" hasCustomPrompt="1"/>
          </p:nvPr>
        </p:nvSpPr>
        <p:spPr>
          <a:xfrm>
            <a:off x="4658400" y="4045769"/>
            <a:ext cx="4143600" cy="266675"/>
          </a:xfrm>
          <a:noFill/>
        </p:spPr>
        <p:txBody>
          <a:bodyPr vert="horz" lIns="0" tIns="0" rIns="0" bIns="0" rtlCol="0" anchor="b" anchorCtr="0">
            <a:noAutofit/>
          </a:bodyPr>
          <a:lstStyle>
            <a:lvl1pPr marL="0" indent="0" algn="l" defTabSz="685800" rtl="0" eaLnBrk="1" latinLnBrk="0" hangingPunct="1">
              <a:lnSpc>
                <a:spcPts val="1400"/>
              </a:lnSpc>
              <a:spcBef>
                <a:spcPct val="0"/>
              </a:spcBef>
              <a:buNone/>
              <a:defRPr lang="en-US" sz="1200" b="1" kern="1200" dirty="0" smtClean="0">
                <a:solidFill>
                  <a:schemeClr val="tx1"/>
                </a:solidFill>
                <a:latin typeface="+mj-lt"/>
                <a:ea typeface="+mj-ea"/>
                <a:cs typeface="+mj-cs"/>
              </a:defRPr>
            </a:lvl1pPr>
          </a:lstStyle>
          <a:p>
            <a:pPr lvl="0"/>
            <a:r>
              <a:rPr lang="nl-NL" noProof="0" dirty="0"/>
              <a:t>Klik hier voor een onderschrift</a:t>
            </a:r>
          </a:p>
        </p:txBody>
      </p:sp>
      <p:sp>
        <p:nvSpPr>
          <p:cNvPr id="11" name="Text Placeholder 60"/>
          <p:cNvSpPr>
            <a:spLocks noGrp="1"/>
          </p:cNvSpPr>
          <p:nvPr>
            <p:ph type="body" sz="quarter" idx="17" hasCustomPrompt="1"/>
          </p:nvPr>
        </p:nvSpPr>
        <p:spPr>
          <a:xfrm>
            <a:off x="4658400" y="4326155"/>
            <a:ext cx="4143600" cy="140400"/>
          </a:xfrm>
        </p:spPr>
        <p:txBody>
          <a:bodyPr vert="horz" lIns="0" tIns="0" rIns="0" bIns="0" rtlCol="0" anchor="t" anchorCtr="0">
            <a:noAutofit/>
          </a:bodyPr>
          <a:lstStyle>
            <a:lvl1pPr marL="0" indent="0" algn="l" defTabSz="685800" rtl="0" eaLnBrk="1" latinLnBrk="0" hangingPunct="1">
              <a:lnSpc>
                <a:spcPts val="1000"/>
              </a:lnSpc>
              <a:spcBef>
                <a:spcPct val="0"/>
              </a:spcBef>
              <a:buNone/>
              <a:defRPr lang="en-US" sz="900" b="0" kern="1200" dirty="0" smtClean="0">
                <a:solidFill>
                  <a:schemeClr val="tx1"/>
                </a:solidFill>
                <a:latin typeface="+mn-lt"/>
                <a:ea typeface="+mn-ea"/>
                <a:cs typeface="+mn-cs"/>
              </a:defRPr>
            </a:lvl1pPr>
          </a:lstStyle>
          <a:p>
            <a:pPr lvl="0"/>
            <a:r>
              <a:rPr lang="nl-NL" noProof="0" dirty="0"/>
              <a:t>Klik hier om een bronvermelding toe te voegen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owerslide">
    <p:spTree>
      <p:nvGrpSpPr>
        <p:cNvPr id="1" name=""/>
        <p:cNvGrpSpPr/>
        <p:nvPr/>
      </p:nvGrpSpPr>
      <p:grpSpPr>
        <a:xfrm>
          <a:off x="0" y="0"/>
          <a:ext cx="0" cy="0"/>
          <a:chOff x="0" y="0"/>
          <a:chExt cx="0" cy="0"/>
        </a:xfrm>
      </p:grpSpPr>
      <p:sp>
        <p:nvSpPr>
          <p:cNvPr id="15" name="Rectangle 14"/>
          <p:cNvSpPr/>
          <p:nvPr userDrawn="1"/>
        </p:nvSpPr>
        <p:spPr bwMode="gray">
          <a:xfrm>
            <a:off x="342000" y="342001"/>
            <a:ext cx="8460000" cy="3970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 name="Title 1"/>
          <p:cNvSpPr>
            <a:spLocks noGrp="1"/>
          </p:cNvSpPr>
          <p:nvPr>
            <p:ph type="title"/>
          </p:nvPr>
        </p:nvSpPr>
        <p:spPr>
          <a:xfrm>
            <a:off x="651837" y="525904"/>
            <a:ext cx="7840326" cy="3786532"/>
          </a:xfrm>
          <a:noFill/>
        </p:spPr>
        <p:txBody>
          <a:bodyPr lIns="0" rIns="0" anchor="t" anchorCtr="0"/>
          <a:lstStyle>
            <a:lvl1pPr>
              <a:lnSpc>
                <a:spcPts val="3600"/>
              </a:lnSpc>
              <a:defRPr sz="3000"/>
            </a:lvl1pPr>
          </a:lstStyle>
          <a:p>
            <a:r>
              <a:rPr lang="nl-NL" noProof="0"/>
              <a:t>Klik om de stijl te bewerken</a:t>
            </a:r>
            <a:endParaRPr lang="nl-NL" noProof="0" dirty="0"/>
          </a:p>
        </p:txBody>
      </p:sp>
      <p:grpSp>
        <p:nvGrpSpPr>
          <p:cNvPr id="29" name="Group 28"/>
          <p:cNvGrpSpPr/>
          <p:nvPr userDrawn="1"/>
        </p:nvGrpSpPr>
        <p:grpSpPr bwMode="gray">
          <a:xfrm>
            <a:off x="342901" y="4559215"/>
            <a:ext cx="1109903" cy="241172"/>
            <a:chOff x="2749538" y="2279310"/>
            <a:chExt cx="1479870" cy="321562"/>
          </a:xfrm>
        </p:grpSpPr>
        <p:sp>
          <p:nvSpPr>
            <p:cNvPr id="30" name="Rectangle 29"/>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31" name="Rectangle 30"/>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32" name="Group 21"/>
            <p:cNvGrpSpPr/>
            <p:nvPr/>
          </p:nvGrpSpPr>
          <p:grpSpPr bwMode="gray">
            <a:xfrm>
              <a:off x="3373209" y="2357164"/>
              <a:ext cx="726277" cy="153325"/>
              <a:chOff x="-1490663" y="3248025"/>
              <a:chExt cx="2857501" cy="603250"/>
            </a:xfrm>
          </p:grpSpPr>
          <p:sp>
            <p:nvSpPr>
              <p:cNvPr id="34" name="Freeform 33"/>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5" name="Freeform 34"/>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6" name="Freeform 35"/>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7" name="Freeform 36"/>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8" name="Freeform 37"/>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39" name="Freeform 38"/>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33"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slide">
    <p:spTree>
      <p:nvGrpSpPr>
        <p:cNvPr id="1" name=""/>
        <p:cNvGrpSpPr/>
        <p:nvPr/>
      </p:nvGrpSpPr>
      <p:grpSpPr>
        <a:xfrm>
          <a:off x="0" y="0"/>
          <a:ext cx="0" cy="0"/>
          <a:chOff x="0" y="0"/>
          <a:chExt cx="0" cy="0"/>
        </a:xfrm>
      </p:grpSpPr>
      <p:sp>
        <p:nvSpPr>
          <p:cNvPr id="8" name="Rectangle 7"/>
          <p:cNvSpPr/>
          <p:nvPr userDrawn="1"/>
        </p:nvSpPr>
        <p:spPr bwMode="gray">
          <a:xfrm>
            <a:off x="342000" y="342001"/>
            <a:ext cx="8460000" cy="39704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 name="Title 1"/>
          <p:cNvSpPr>
            <a:spLocks noGrp="1"/>
          </p:cNvSpPr>
          <p:nvPr>
            <p:ph type="ctrTitle" hasCustomPrompt="1"/>
          </p:nvPr>
        </p:nvSpPr>
        <p:spPr>
          <a:xfrm>
            <a:off x="680412" y="531734"/>
            <a:ext cx="7840326" cy="1923604"/>
          </a:xfrm>
          <a:noFill/>
        </p:spPr>
        <p:txBody>
          <a:bodyPr lIns="0" rIns="0" anchor="t" anchorCtr="0">
            <a:noAutofit/>
          </a:bodyPr>
          <a:lstStyle>
            <a:lvl1pPr>
              <a:lnSpc>
                <a:spcPts val="5000"/>
              </a:lnSpc>
              <a:defRPr sz="4500"/>
            </a:lvl1pPr>
          </a:lstStyle>
          <a:p>
            <a:r>
              <a:rPr lang="en-US" noProof="0" dirty="0"/>
              <a:t>Click to edit </a:t>
            </a:r>
            <a:br>
              <a:rPr lang="en-US" noProof="0" dirty="0"/>
            </a:br>
            <a:r>
              <a:rPr lang="en-US" noProof="0" dirty="0"/>
              <a:t>Master title style</a:t>
            </a:r>
            <a:endParaRPr lang="nl-NL" noProof="0" dirty="0"/>
          </a:p>
        </p:txBody>
      </p:sp>
      <p:sp>
        <p:nvSpPr>
          <p:cNvPr id="3" name="Subtitle 2"/>
          <p:cNvSpPr>
            <a:spLocks noGrp="1"/>
          </p:cNvSpPr>
          <p:nvPr>
            <p:ph type="subTitle" idx="1" hasCustomPrompt="1"/>
          </p:nvPr>
        </p:nvSpPr>
        <p:spPr bwMode="white">
          <a:xfrm>
            <a:off x="680391" y="2873354"/>
            <a:ext cx="7841273" cy="538609"/>
          </a:xfrm>
        </p:spPr>
        <p:txBody>
          <a:bodyPr/>
          <a:lstStyle>
            <a:lvl1pPr marL="0" indent="0" algn="l">
              <a:lnSpc>
                <a:spcPts val="2000"/>
              </a:lnSpc>
              <a:buNone/>
              <a:defRPr sz="18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dirty="0"/>
              <a:t>Click to edit Master </a:t>
            </a:r>
            <a:br>
              <a:rPr lang="en-US" noProof="0" dirty="0"/>
            </a:br>
            <a:r>
              <a:rPr lang="en-US" noProof="0" dirty="0"/>
              <a:t>subtitle style</a:t>
            </a:r>
            <a:endParaRPr lang="nl-NL" noProof="0" dirty="0"/>
          </a:p>
        </p:txBody>
      </p:sp>
      <p:sp>
        <p:nvSpPr>
          <p:cNvPr id="13" name="Content Placeholder 12"/>
          <p:cNvSpPr>
            <a:spLocks noGrp="1"/>
          </p:cNvSpPr>
          <p:nvPr>
            <p:ph sz="quarter" idx="13" hasCustomPrompt="1"/>
          </p:nvPr>
        </p:nvSpPr>
        <p:spPr bwMode="white">
          <a:xfrm>
            <a:off x="680412" y="3632897"/>
            <a:ext cx="7840325" cy="179536"/>
          </a:xfrm>
        </p:spPr>
        <p:txBody>
          <a:bodyPr>
            <a:noAutofit/>
          </a:bodyPr>
          <a:lstStyle>
            <a:lvl1pPr marL="0" indent="0">
              <a:lnSpc>
                <a:spcPts val="1400"/>
              </a:lnSpc>
              <a:buNone/>
              <a:defRPr sz="1200" baseline="0">
                <a:solidFill>
                  <a:schemeClr val="bg1"/>
                </a:solidFill>
              </a:defRPr>
            </a:lvl1pPr>
          </a:lstStyle>
          <a:p>
            <a:pPr lvl="0"/>
            <a:r>
              <a:rPr lang="nl-NL" noProof="0" dirty="0"/>
              <a:t>Type </a:t>
            </a:r>
            <a:r>
              <a:rPr lang="nl-NL" noProof="0" dirty="0" err="1"/>
              <a:t>your</a:t>
            </a:r>
            <a:r>
              <a:rPr lang="nl-NL" noProof="0" dirty="0"/>
              <a:t> </a:t>
            </a:r>
            <a:r>
              <a:rPr lang="nl-NL" noProof="0" dirty="0" err="1"/>
              <a:t>Location</a:t>
            </a:r>
            <a:r>
              <a:rPr lang="nl-NL" noProof="0" dirty="0"/>
              <a:t> </a:t>
            </a:r>
            <a:r>
              <a:rPr lang="nl-NL" noProof="0" dirty="0" err="1"/>
              <a:t>and</a:t>
            </a:r>
            <a:r>
              <a:rPr lang="nl-NL" noProof="0" dirty="0"/>
              <a:t> date</a:t>
            </a:r>
          </a:p>
        </p:txBody>
      </p:sp>
      <p:sp>
        <p:nvSpPr>
          <p:cNvPr id="9" name="Slide Number Placeholder 8"/>
          <p:cNvSpPr>
            <a:spLocks noGrp="1"/>
          </p:cNvSpPr>
          <p:nvPr>
            <p:ph type="sldNum" sz="quarter" idx="14"/>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5"/>
          </p:nvPr>
        </p:nvSpPr>
        <p:spPr/>
        <p:txBody>
          <a:bodyPr/>
          <a:lstStyle/>
          <a:p>
            <a:r>
              <a:rPr lang="nl-NL" noProof="0"/>
              <a:t>DuPSuG Basics, Vianen, 22 Maart 2016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kst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nl-NL" noProof="0"/>
              <a:t>Klik om de stijl te bewerken</a:t>
            </a:r>
            <a:endParaRPr lang="nl-NL" noProof="0" dirty="0"/>
          </a:p>
        </p:txBody>
      </p:sp>
      <p:sp>
        <p:nvSpPr>
          <p:cNvPr id="3" name="Content Placeholder 2"/>
          <p:cNvSpPr>
            <a:spLocks noGrp="1"/>
          </p:cNvSpPr>
          <p:nvPr>
            <p:ph idx="1"/>
          </p:nvPr>
        </p:nvSpPr>
        <p:spPr>
          <a:xfrm>
            <a:off x="342000" y="1285624"/>
            <a:ext cx="8460000" cy="3026851"/>
          </a:xfrm>
        </p:spPr>
        <p:txBody>
          <a:bodyPr/>
          <a:lstStyle>
            <a:lvl1pPr marL="0" indent="0">
              <a:spcBef>
                <a:spcPts val="0"/>
              </a:spcBef>
              <a:buNone/>
              <a:defRPr/>
            </a:lvl1pPr>
            <a:lvl2pPr marL="0" indent="0">
              <a:spcBef>
                <a:spcPts val="0"/>
              </a:spcBef>
              <a:buNone/>
              <a:defRPr/>
            </a:lvl2pPr>
          </a:lstStyle>
          <a:p>
            <a:pPr lvl="0"/>
            <a:r>
              <a:rPr lang="nl-NL" noProof="0"/>
              <a:t>Klik om de modelstijlen te bewerken</a:t>
            </a:r>
          </a:p>
          <a:p>
            <a:pPr lvl="1"/>
            <a:r>
              <a:rPr lang="nl-NL" noProof="0"/>
              <a:t>Tweede niveau</a:t>
            </a:r>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a:t>DuPSuG Basics, Vianen, 22 Maart 2016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kst met bullets">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nl-NL" noProof="0"/>
              <a:t>Klik om de stijl te bewerken</a:t>
            </a:r>
          </a:p>
        </p:txBody>
      </p:sp>
      <p:sp>
        <p:nvSpPr>
          <p:cNvPr id="3" name="Content Placeholder 2"/>
          <p:cNvSpPr>
            <a:spLocks noGrp="1"/>
          </p:cNvSpPr>
          <p:nvPr>
            <p:ph idx="1"/>
          </p:nvPr>
        </p:nvSpPr>
        <p:spPr>
          <a:xfrm>
            <a:off x="342000" y="1285624"/>
            <a:ext cx="8460000" cy="3026851"/>
          </a:xfrm>
        </p:spPr>
        <p:txBody>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a:t>DuPSuG Basics, Vianen, 22 Maart 2016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kst met numm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p>
        </p:txBody>
      </p:sp>
      <p:sp>
        <p:nvSpPr>
          <p:cNvPr id="3" name="Content Placeholder 2"/>
          <p:cNvSpPr>
            <a:spLocks noGrp="1"/>
          </p:cNvSpPr>
          <p:nvPr>
            <p:ph idx="1"/>
          </p:nvPr>
        </p:nvSpPr>
        <p:spPr/>
        <p:txBody>
          <a:bodyPr/>
          <a:lstStyle>
            <a:lvl1pPr>
              <a:buFont typeface="+mj-lt"/>
              <a:buAutoNum type="arabicPeriod"/>
              <a:defRPr/>
            </a:lvl1p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NL" noProof="0" dirty="0"/>
          </a:p>
        </p:txBody>
      </p:sp>
      <p:sp>
        <p:nvSpPr>
          <p:cNvPr id="7" name="Slide Number Placeholder 6"/>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8" name="Footer Placeholder 7"/>
          <p:cNvSpPr>
            <a:spLocks noGrp="1"/>
          </p:cNvSpPr>
          <p:nvPr>
            <p:ph type="ftr" sz="quarter" idx="11"/>
          </p:nvPr>
        </p:nvSpPr>
        <p:spPr/>
        <p:txBody>
          <a:bodyPr/>
          <a:lstStyle/>
          <a:p>
            <a:r>
              <a:rPr lang="nl-NL" noProof="0"/>
              <a:t>DuPSuG Basics, Vianen, 22 Maart 2016</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olomme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42000" y="1285624"/>
            <a:ext cx="4143285" cy="3026851"/>
          </a:xfrm>
        </p:spPr>
        <p:txBody>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NL" noProof="0" dirty="0"/>
          </a:p>
        </p:txBody>
      </p:sp>
      <p:sp>
        <p:nvSpPr>
          <p:cNvPr id="15" name="Content Placeholder 8"/>
          <p:cNvSpPr>
            <a:spLocks noGrp="1"/>
          </p:cNvSpPr>
          <p:nvPr>
            <p:ph sz="quarter" idx="14"/>
          </p:nvPr>
        </p:nvSpPr>
        <p:spPr>
          <a:xfrm>
            <a:off x="4658400" y="1285624"/>
            <a:ext cx="4143600" cy="3026851"/>
          </a:xfrm>
        </p:spPr>
        <p:txBody>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6"/>
          </p:nvPr>
        </p:nvSpPr>
        <p:spPr/>
        <p:txBody>
          <a:bodyPr/>
          <a:lstStyle/>
          <a:p>
            <a:r>
              <a:rPr lang="nl-NL" noProof="0"/>
              <a:t>DuPSuG Basics, Vianen, 22 Maart 2016</a:t>
            </a:r>
          </a:p>
        </p:txBody>
      </p:sp>
      <p:sp>
        <p:nvSpPr>
          <p:cNvPr id="3" name="Title 2"/>
          <p:cNvSpPr>
            <a:spLocks noGrp="1"/>
          </p:cNvSpPr>
          <p:nvPr>
            <p:ph type="title"/>
          </p:nvPr>
        </p:nvSpPr>
        <p:spPr>
          <a:xfrm>
            <a:off x="342000" y="342900"/>
            <a:ext cx="8460000" cy="685800"/>
          </a:xfrm>
        </p:spPr>
        <p:txBody>
          <a:bodyPr/>
          <a:lstStyle/>
          <a:p>
            <a:r>
              <a:rPr lang="nl-NL"/>
              <a:t>Klik om de stijl te bewerken</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Kolommen met nummers">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42000" y="1285625"/>
            <a:ext cx="4143600" cy="3026850"/>
          </a:xfrm>
        </p:spPr>
        <p:txBody>
          <a:bodyPr/>
          <a:lstStyle>
            <a:lvl1pPr>
              <a:buFont typeface="+mj-lt"/>
              <a:buAutoNum type="arabicPeriod"/>
              <a:defRPr/>
            </a:lvl1p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NL" noProof="0" dirty="0"/>
          </a:p>
        </p:txBody>
      </p:sp>
      <p:sp>
        <p:nvSpPr>
          <p:cNvPr id="15" name="Content Placeholder 8"/>
          <p:cNvSpPr>
            <a:spLocks noGrp="1"/>
          </p:cNvSpPr>
          <p:nvPr>
            <p:ph sz="quarter" idx="14"/>
          </p:nvPr>
        </p:nvSpPr>
        <p:spPr>
          <a:xfrm>
            <a:off x="4658400" y="1285625"/>
            <a:ext cx="4143600" cy="3026850"/>
          </a:xfrm>
        </p:spPr>
        <p:txBody>
          <a:bodyPr/>
          <a:lstStyle>
            <a:lvl1pPr>
              <a:buFont typeface="+mj-lt"/>
              <a:buAutoNum type="arabicPeriod"/>
              <a:defRPr/>
            </a:lvl1p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NL" noProof="0" dirty="0"/>
          </a:p>
        </p:txBody>
      </p:sp>
      <p:sp>
        <p:nvSpPr>
          <p:cNvPr id="8" name="Slide Number Placeholder 7"/>
          <p:cNvSpPr>
            <a:spLocks noGrp="1"/>
          </p:cNvSpPr>
          <p:nvPr>
            <p:ph type="sldNum" sz="quarter" idx="15"/>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6"/>
          </p:nvPr>
        </p:nvSpPr>
        <p:spPr/>
        <p:txBody>
          <a:bodyPr/>
          <a:lstStyle/>
          <a:p>
            <a:r>
              <a:rPr lang="nl-NL" noProof="0"/>
              <a:t>DuPSuG Basics, Vianen, 22 Maart 2016</a:t>
            </a:r>
          </a:p>
        </p:txBody>
      </p:sp>
      <p:sp>
        <p:nvSpPr>
          <p:cNvPr id="3" name="Title 2"/>
          <p:cNvSpPr>
            <a:spLocks noGrp="1"/>
          </p:cNvSpPr>
          <p:nvPr>
            <p:ph type="title"/>
          </p:nvPr>
        </p:nvSpPr>
        <p:spPr>
          <a:xfrm>
            <a:off x="342000" y="342900"/>
            <a:ext cx="8460000" cy="685800"/>
          </a:xfrm>
        </p:spPr>
        <p:txBody>
          <a:bodyPr/>
          <a:lstStyle/>
          <a:p>
            <a:r>
              <a:rPr lang="nl-NL"/>
              <a:t>Klik om de stijl te bewerken</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de stijl te bewerken</a:t>
            </a:r>
          </a:p>
        </p:txBody>
      </p:sp>
      <p:sp>
        <p:nvSpPr>
          <p:cNvPr id="6" name="Slide Number Placeholder 5"/>
          <p:cNvSpPr>
            <a:spLocks noGrp="1"/>
          </p:cNvSpPr>
          <p:nvPr>
            <p:ph type="sldNum" sz="quarter" idx="10"/>
          </p:nvPr>
        </p:nvSpPr>
        <p:spPr/>
        <p:txBody>
          <a:bodyPr/>
          <a:lstStyle/>
          <a:p>
            <a:fld id="{4EACBA47-91FC-4F0F-98EF-AF8B449ABA17}" type="slidenum">
              <a:rPr lang="nl-NL" noProof="0" smtClean="0"/>
              <a:pPr/>
              <a:t>‹#›</a:t>
            </a:fld>
            <a:endParaRPr lang="nl-NL" noProof="0"/>
          </a:p>
        </p:txBody>
      </p:sp>
      <p:sp>
        <p:nvSpPr>
          <p:cNvPr id="7" name="Footer Placeholder 6"/>
          <p:cNvSpPr>
            <a:spLocks noGrp="1"/>
          </p:cNvSpPr>
          <p:nvPr>
            <p:ph type="ftr" sz="quarter" idx="11"/>
          </p:nvPr>
        </p:nvSpPr>
        <p:spPr/>
        <p:txBody>
          <a:bodyPr/>
          <a:lstStyle/>
          <a:p>
            <a:r>
              <a:rPr lang="nl-NL" noProof="0"/>
              <a:t>DuPSuG Basics, Vianen, 22 Maart 2016</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slide">
    <p:spTree>
      <p:nvGrpSpPr>
        <p:cNvPr id="1" name=""/>
        <p:cNvGrpSpPr/>
        <p:nvPr/>
      </p:nvGrpSpPr>
      <p:grpSpPr>
        <a:xfrm>
          <a:off x="0" y="0"/>
          <a:ext cx="0" cy="0"/>
          <a:chOff x="0" y="0"/>
          <a:chExt cx="0" cy="0"/>
        </a:xfrm>
      </p:grpSpPr>
      <p:sp>
        <p:nvSpPr>
          <p:cNvPr id="2" name="Title 1"/>
          <p:cNvSpPr>
            <a:spLocks noGrp="1"/>
          </p:cNvSpPr>
          <p:nvPr>
            <p:ph type="title"/>
          </p:nvPr>
        </p:nvSpPr>
        <p:spPr>
          <a:xfrm>
            <a:off x="342000" y="342900"/>
            <a:ext cx="8460000" cy="685800"/>
          </a:xfrm>
        </p:spPr>
        <p:txBody>
          <a:bodyPr/>
          <a:lstStyle/>
          <a:p>
            <a:r>
              <a:rPr lang="nl-NL" noProof="0"/>
              <a:t>Klik om de stijl te bewerken</a:t>
            </a:r>
          </a:p>
        </p:txBody>
      </p:sp>
      <p:sp>
        <p:nvSpPr>
          <p:cNvPr id="9" name="Table Placeholder 8"/>
          <p:cNvSpPr>
            <a:spLocks noGrp="1"/>
          </p:cNvSpPr>
          <p:nvPr>
            <p:ph type="tbl" sz="quarter" idx="13"/>
          </p:nvPr>
        </p:nvSpPr>
        <p:spPr>
          <a:xfrm>
            <a:off x="342000" y="1285625"/>
            <a:ext cx="8460000" cy="2911231"/>
          </a:xfrm>
        </p:spPr>
        <p:txBody>
          <a:bodyPr/>
          <a:lstStyle>
            <a:lvl1pPr>
              <a:lnSpc>
                <a:spcPts val="1600"/>
              </a:lnSpc>
              <a:defRPr sz="1400"/>
            </a:lvl1pPr>
          </a:lstStyle>
          <a:p>
            <a:r>
              <a:rPr lang="nl-NL" noProof="0"/>
              <a:t>Klik op het pictogram als u een tabel wilt toevoegen</a:t>
            </a:r>
            <a:endParaRPr lang="nl-NL" noProof="0" dirty="0"/>
          </a:p>
        </p:txBody>
      </p:sp>
      <p:sp>
        <p:nvSpPr>
          <p:cNvPr id="8" name="Slide Number Placeholder 7"/>
          <p:cNvSpPr>
            <a:spLocks noGrp="1"/>
          </p:cNvSpPr>
          <p:nvPr>
            <p:ph type="sldNum" sz="quarter" idx="14"/>
          </p:nvPr>
        </p:nvSpPr>
        <p:spPr/>
        <p:txBody>
          <a:bodyPr/>
          <a:lstStyle/>
          <a:p>
            <a:fld id="{4EACBA47-91FC-4F0F-98EF-AF8B449ABA17}" type="slidenum">
              <a:rPr lang="nl-NL" noProof="0" smtClean="0"/>
              <a:pPr/>
              <a:t>‹#›</a:t>
            </a:fld>
            <a:endParaRPr lang="nl-NL" noProof="0"/>
          </a:p>
        </p:txBody>
      </p:sp>
      <p:sp>
        <p:nvSpPr>
          <p:cNvPr id="10" name="Footer Placeholder 9"/>
          <p:cNvSpPr>
            <a:spLocks noGrp="1"/>
          </p:cNvSpPr>
          <p:nvPr>
            <p:ph type="ftr" sz="quarter" idx="15"/>
          </p:nvPr>
        </p:nvSpPr>
        <p:spPr/>
        <p:txBody>
          <a:bodyPr/>
          <a:lstStyle/>
          <a:p>
            <a:r>
              <a:rPr lang="nl-NL" noProof="0"/>
              <a:t>DuPSuG Basics, Vianen, 22 Maart 2016</a:t>
            </a:r>
            <a:endParaRPr lang="nl-NL" noProof="0" dirty="0"/>
          </a:p>
        </p:txBody>
      </p:sp>
      <p:sp>
        <p:nvSpPr>
          <p:cNvPr id="6" name="Text Placeholder 3"/>
          <p:cNvSpPr>
            <a:spLocks noGrp="1"/>
          </p:cNvSpPr>
          <p:nvPr>
            <p:ph type="body" sz="half" idx="2" hasCustomPrompt="1"/>
          </p:nvPr>
        </p:nvSpPr>
        <p:spPr>
          <a:xfrm>
            <a:off x="342000" y="4220155"/>
            <a:ext cx="8460000" cy="128240"/>
          </a:xfrm>
        </p:spPr>
        <p:txBody>
          <a:bodyPr anchor="t" anchorCtr="0">
            <a:noAutofit/>
          </a:bodyPr>
          <a:lstStyle>
            <a:lvl1pPr marL="0" indent="0">
              <a:lnSpc>
                <a:spcPts val="1000"/>
              </a:lnSpc>
              <a:buNone/>
              <a:defRPr sz="900" b="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nl-NL" noProof="0" dirty="0"/>
              <a:t>Klik hier om een bronvermelding toe te voegen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42000" y="342900"/>
            <a:ext cx="8460000" cy="685800"/>
          </a:xfrm>
          <a:prstGeom prst="rect">
            <a:avLst/>
          </a:prstGeom>
          <a:solidFill>
            <a:schemeClr val="accent2"/>
          </a:solidFill>
        </p:spPr>
        <p:txBody>
          <a:bodyPr vert="horz" lIns="180000" tIns="0" rIns="180000" bIns="0" rtlCol="0" anchor="ctr">
            <a:noAutofit/>
          </a:bodyPr>
          <a:lstStyle/>
          <a:p>
            <a:r>
              <a:rPr lang="nl-NL" noProof="0"/>
              <a:t>Klik om de stijl te bewerken</a:t>
            </a:r>
            <a:endParaRPr lang="nl-NL" noProof="0" dirty="0"/>
          </a:p>
        </p:txBody>
      </p:sp>
      <p:sp>
        <p:nvSpPr>
          <p:cNvPr id="3" name="Text Placeholder 2"/>
          <p:cNvSpPr>
            <a:spLocks noGrp="1"/>
          </p:cNvSpPr>
          <p:nvPr>
            <p:ph type="body" idx="1"/>
          </p:nvPr>
        </p:nvSpPr>
        <p:spPr>
          <a:xfrm>
            <a:off x="342000" y="1285624"/>
            <a:ext cx="8460000" cy="3026851"/>
          </a:xfrm>
          <a:prstGeom prst="rect">
            <a:avLst/>
          </a:prstGeom>
        </p:spPr>
        <p:txBody>
          <a:bodyPr vert="horz" lIns="0" tIns="0" rIns="0" bIns="0" rtlCol="0">
            <a:no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NL" noProof="0" dirty="0"/>
          </a:p>
        </p:txBody>
      </p:sp>
      <p:sp>
        <p:nvSpPr>
          <p:cNvPr id="5" name="Footer Placeholder 4"/>
          <p:cNvSpPr>
            <a:spLocks noGrp="1"/>
          </p:cNvSpPr>
          <p:nvPr>
            <p:ph type="ftr" sz="quarter" idx="3"/>
          </p:nvPr>
        </p:nvSpPr>
        <p:spPr>
          <a:xfrm>
            <a:off x="1884624" y="4608027"/>
            <a:ext cx="6621144" cy="192360"/>
          </a:xfrm>
          <a:prstGeom prst="rect">
            <a:avLst/>
          </a:prstGeom>
          <a:noFill/>
        </p:spPr>
        <p:txBody>
          <a:bodyPr wrap="square" lIns="0" tIns="0" rIns="0" bIns="0" rtlCol="0">
            <a:noAutofit/>
          </a:bodyPr>
          <a:lstStyle>
            <a:lvl1pPr marL="0" algn="r" defTabSz="685800" rtl="0" eaLnBrk="1" latinLnBrk="0" hangingPunct="1">
              <a:lnSpc>
                <a:spcPts val="1400"/>
              </a:lnSpc>
              <a:defRPr lang="en-US" sz="900" kern="1200" dirty="0" smtClean="0">
                <a:solidFill>
                  <a:schemeClr val="tx1"/>
                </a:solidFill>
                <a:latin typeface="+mn-lt"/>
                <a:ea typeface="+mn-ea"/>
                <a:cs typeface="+mn-cs"/>
              </a:defRPr>
            </a:lvl1pPr>
          </a:lstStyle>
          <a:p>
            <a:r>
              <a:rPr lang="nl-NL"/>
              <a:t>DuPSuG Basics, Vianen, 22 Maart 2016</a:t>
            </a:r>
            <a:endParaRPr lang="nl-NL" dirty="0"/>
          </a:p>
        </p:txBody>
      </p:sp>
      <p:sp>
        <p:nvSpPr>
          <p:cNvPr id="6" name="Slide Number Placeholder 5"/>
          <p:cNvSpPr>
            <a:spLocks noGrp="1"/>
          </p:cNvSpPr>
          <p:nvPr>
            <p:ph type="sldNum" sz="quarter" idx="4"/>
          </p:nvPr>
        </p:nvSpPr>
        <p:spPr>
          <a:xfrm>
            <a:off x="8586000" y="4608027"/>
            <a:ext cx="216000" cy="192360"/>
          </a:xfrm>
          <a:prstGeom prst="rect">
            <a:avLst/>
          </a:prstGeom>
          <a:noFill/>
        </p:spPr>
        <p:txBody>
          <a:bodyPr wrap="square" lIns="0" tIns="0" rIns="0" bIns="0" rtlCol="0">
            <a:noAutofit/>
          </a:bodyPr>
          <a:lstStyle>
            <a:lvl1pPr marL="0" algn="r" defTabSz="685800" rtl="0" eaLnBrk="1" latinLnBrk="0" hangingPunct="1">
              <a:lnSpc>
                <a:spcPts val="1400"/>
              </a:lnSpc>
              <a:defRPr lang="en-US" sz="900" kern="1200" smtClean="0">
                <a:solidFill>
                  <a:schemeClr val="accent1"/>
                </a:solidFill>
                <a:latin typeface="+mn-lt"/>
                <a:ea typeface="+mn-ea"/>
                <a:cs typeface="+mn-cs"/>
              </a:defRPr>
            </a:lvl1pPr>
          </a:lstStyle>
          <a:p>
            <a:fld id="{4EACBA47-91FC-4F0F-98EF-AF8B449ABA17}" type="slidenum">
              <a:rPr lang="nl-NL" smtClean="0"/>
              <a:pPr/>
              <a:t>‹#›</a:t>
            </a:fld>
            <a:endParaRPr lang="nl-NL" dirty="0"/>
          </a:p>
        </p:txBody>
      </p:sp>
      <p:sp>
        <p:nvSpPr>
          <p:cNvPr id="35" name="TextBox 34"/>
          <p:cNvSpPr txBox="1"/>
          <p:nvPr/>
        </p:nvSpPr>
        <p:spPr>
          <a:xfrm>
            <a:off x="8505768" y="4608027"/>
            <a:ext cx="162000" cy="192360"/>
          </a:xfrm>
          <a:prstGeom prst="rect">
            <a:avLst/>
          </a:prstGeom>
          <a:noFill/>
        </p:spPr>
        <p:txBody>
          <a:bodyPr wrap="square" lIns="0" tIns="0" rIns="0" bIns="0" rtlCol="0">
            <a:noAutofit/>
          </a:bodyPr>
          <a:lstStyle/>
          <a:p>
            <a:pPr algn="ctr">
              <a:lnSpc>
                <a:spcPts val="1400"/>
              </a:lnSpc>
            </a:pPr>
            <a:r>
              <a:rPr lang="nl-NL" sz="900" noProof="0" dirty="0"/>
              <a:t>|</a:t>
            </a:r>
          </a:p>
        </p:txBody>
      </p:sp>
      <p:grpSp>
        <p:nvGrpSpPr>
          <p:cNvPr id="100" name="Group 99"/>
          <p:cNvGrpSpPr/>
          <p:nvPr/>
        </p:nvGrpSpPr>
        <p:grpSpPr bwMode="gray">
          <a:xfrm>
            <a:off x="342000" y="4559215"/>
            <a:ext cx="1109903" cy="241172"/>
            <a:chOff x="2749538" y="2279310"/>
            <a:chExt cx="1479870" cy="321562"/>
          </a:xfrm>
        </p:grpSpPr>
        <p:sp>
          <p:nvSpPr>
            <p:cNvPr id="101" name="Rectangle 100"/>
            <p:cNvSpPr/>
            <p:nvPr/>
          </p:nvSpPr>
          <p:spPr bwMode="gray">
            <a:xfrm>
              <a:off x="2749538" y="2279310"/>
              <a:ext cx="488502" cy="321562"/>
            </a:xfrm>
            <a:prstGeom prst="rect">
              <a:avLst/>
            </a:prstGeom>
            <a:solidFill>
              <a:schemeClr val="bg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102" name="Rectangle 101"/>
            <p:cNvSpPr/>
            <p:nvPr/>
          </p:nvSpPr>
          <p:spPr bwMode="gray">
            <a:xfrm>
              <a:off x="3238039" y="2279310"/>
              <a:ext cx="991369" cy="321562"/>
            </a:xfrm>
            <a:prstGeom prst="rect">
              <a:avLst/>
            </a:prstGeom>
            <a:solidFill>
              <a:schemeClr val="accent1"/>
            </a:solidFill>
            <a:ln w="63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grpSp>
          <p:nvGrpSpPr>
            <p:cNvPr id="103" name="Group 21"/>
            <p:cNvGrpSpPr/>
            <p:nvPr/>
          </p:nvGrpSpPr>
          <p:grpSpPr bwMode="gray">
            <a:xfrm>
              <a:off x="3373209" y="2357164"/>
              <a:ext cx="726277" cy="153325"/>
              <a:chOff x="-1490663" y="3248025"/>
              <a:chExt cx="2857501" cy="603250"/>
            </a:xfrm>
          </p:grpSpPr>
          <p:sp>
            <p:nvSpPr>
              <p:cNvPr id="105" name="Freeform 104"/>
              <p:cNvSpPr>
                <a:spLocks/>
              </p:cNvSpPr>
              <p:nvPr/>
            </p:nvSpPr>
            <p:spPr bwMode="gray">
              <a:xfrm>
                <a:off x="-1490663" y="3248025"/>
                <a:ext cx="434975" cy="603250"/>
              </a:xfrm>
              <a:custGeom>
                <a:avLst/>
                <a:gdLst/>
                <a:ahLst/>
                <a:cxnLst>
                  <a:cxn ang="0">
                    <a:pos x="108" y="42"/>
                  </a:cxn>
                  <a:cxn ang="0">
                    <a:pos x="92" y="42"/>
                  </a:cxn>
                  <a:cxn ang="0">
                    <a:pos x="62" y="10"/>
                  </a:cxn>
                  <a:cxn ang="0">
                    <a:pos x="32" y="36"/>
                  </a:cxn>
                  <a:cxn ang="0">
                    <a:pos x="77" y="66"/>
                  </a:cxn>
                  <a:cxn ang="0">
                    <a:pos x="116" y="111"/>
                  </a:cxn>
                  <a:cxn ang="0">
                    <a:pos x="50" y="161"/>
                  </a:cxn>
                  <a:cxn ang="0">
                    <a:pos x="0" y="153"/>
                  </a:cxn>
                  <a:cxn ang="0">
                    <a:pos x="0" y="113"/>
                  </a:cxn>
                  <a:cxn ang="0">
                    <a:pos x="17" y="113"/>
                  </a:cxn>
                  <a:cxn ang="0">
                    <a:pos x="52" y="151"/>
                  </a:cxn>
                  <a:cxn ang="0">
                    <a:pos x="84" y="122"/>
                  </a:cxn>
                  <a:cxn ang="0">
                    <a:pos x="67" y="98"/>
                  </a:cxn>
                  <a:cxn ang="0">
                    <a:pos x="0" y="46"/>
                  </a:cxn>
                  <a:cxn ang="0">
                    <a:pos x="61" y="0"/>
                  </a:cxn>
                  <a:cxn ang="0">
                    <a:pos x="108" y="7"/>
                  </a:cxn>
                  <a:cxn ang="0">
                    <a:pos x="108" y="42"/>
                  </a:cxn>
                </a:cxnLst>
                <a:rect l="0" t="0" r="r" b="b"/>
                <a:pathLst>
                  <a:path w="116" h="161">
                    <a:moveTo>
                      <a:pt x="108" y="42"/>
                    </a:moveTo>
                    <a:cubicBezTo>
                      <a:pt x="92" y="42"/>
                      <a:pt x="92" y="42"/>
                      <a:pt x="92" y="42"/>
                    </a:cubicBezTo>
                    <a:cubicBezTo>
                      <a:pt x="91" y="23"/>
                      <a:pt x="84" y="10"/>
                      <a:pt x="62" y="10"/>
                    </a:cubicBezTo>
                    <a:cubicBezTo>
                      <a:pt x="45" y="10"/>
                      <a:pt x="32" y="18"/>
                      <a:pt x="32" y="36"/>
                    </a:cubicBezTo>
                    <a:cubicBezTo>
                      <a:pt x="32" y="59"/>
                      <a:pt x="60" y="61"/>
                      <a:pt x="77" y="66"/>
                    </a:cubicBezTo>
                    <a:cubicBezTo>
                      <a:pt x="101" y="74"/>
                      <a:pt x="116" y="82"/>
                      <a:pt x="116" y="111"/>
                    </a:cubicBezTo>
                    <a:cubicBezTo>
                      <a:pt x="116" y="149"/>
                      <a:pt x="83" y="161"/>
                      <a:pt x="50" y="161"/>
                    </a:cubicBezTo>
                    <a:cubicBezTo>
                      <a:pt x="32" y="161"/>
                      <a:pt x="17" y="157"/>
                      <a:pt x="0" y="153"/>
                    </a:cubicBezTo>
                    <a:cubicBezTo>
                      <a:pt x="0" y="113"/>
                      <a:pt x="0" y="113"/>
                      <a:pt x="0" y="113"/>
                    </a:cubicBezTo>
                    <a:cubicBezTo>
                      <a:pt x="17" y="113"/>
                      <a:pt x="17" y="113"/>
                      <a:pt x="17" y="113"/>
                    </a:cubicBezTo>
                    <a:cubicBezTo>
                      <a:pt x="19" y="138"/>
                      <a:pt x="25" y="151"/>
                      <a:pt x="52" y="151"/>
                    </a:cubicBezTo>
                    <a:cubicBezTo>
                      <a:pt x="70" y="151"/>
                      <a:pt x="84" y="140"/>
                      <a:pt x="84" y="122"/>
                    </a:cubicBezTo>
                    <a:cubicBezTo>
                      <a:pt x="84" y="110"/>
                      <a:pt x="79" y="102"/>
                      <a:pt x="67" y="98"/>
                    </a:cubicBezTo>
                    <a:cubicBezTo>
                      <a:pt x="38" y="87"/>
                      <a:pt x="0" y="86"/>
                      <a:pt x="0" y="46"/>
                    </a:cubicBezTo>
                    <a:cubicBezTo>
                      <a:pt x="0" y="12"/>
                      <a:pt x="32" y="0"/>
                      <a:pt x="61" y="0"/>
                    </a:cubicBezTo>
                    <a:cubicBezTo>
                      <a:pt x="75" y="0"/>
                      <a:pt x="92" y="2"/>
                      <a:pt x="108" y="7"/>
                    </a:cubicBezTo>
                    <a:lnTo>
                      <a:pt x="108" y="4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6" name="Freeform 105"/>
              <p:cNvSpPr>
                <a:spLocks/>
              </p:cNvSpPr>
              <p:nvPr/>
            </p:nvSpPr>
            <p:spPr bwMode="gray">
              <a:xfrm>
                <a:off x="-384175" y="3341688"/>
                <a:ext cx="503238" cy="504825"/>
              </a:xfrm>
              <a:custGeom>
                <a:avLst/>
                <a:gdLst/>
                <a:ahLst/>
                <a:cxnLst>
                  <a:cxn ang="0">
                    <a:pos x="70" y="74"/>
                  </a:cxn>
                  <a:cxn ang="0">
                    <a:pos x="106" y="74"/>
                  </a:cxn>
                  <a:cxn ang="0">
                    <a:pos x="134" y="74"/>
                  </a:cxn>
                  <a:cxn ang="0">
                    <a:pos x="134" y="82"/>
                  </a:cxn>
                  <a:cxn ang="0">
                    <a:pos x="120" y="97"/>
                  </a:cxn>
                  <a:cxn ang="0">
                    <a:pos x="120" y="127"/>
                  </a:cxn>
                  <a:cxn ang="0">
                    <a:pos x="82" y="134"/>
                  </a:cxn>
                  <a:cxn ang="0">
                    <a:pos x="64" y="135"/>
                  </a:cxn>
                  <a:cxn ang="0">
                    <a:pos x="0" y="70"/>
                  </a:cxn>
                  <a:cxn ang="0">
                    <a:pos x="70" y="0"/>
                  </a:cxn>
                  <a:cxn ang="0">
                    <a:pos x="117" y="5"/>
                  </a:cxn>
                  <a:cxn ang="0">
                    <a:pos x="117" y="38"/>
                  </a:cxn>
                  <a:cxn ang="0">
                    <a:pos x="103" y="38"/>
                  </a:cxn>
                  <a:cxn ang="0">
                    <a:pos x="70" y="8"/>
                  </a:cxn>
                  <a:cxn ang="0">
                    <a:pos x="31" y="71"/>
                  </a:cxn>
                  <a:cxn ang="0">
                    <a:pos x="68" y="128"/>
                  </a:cxn>
                  <a:cxn ang="0">
                    <a:pos x="91" y="119"/>
                  </a:cxn>
                  <a:cxn ang="0">
                    <a:pos x="93" y="97"/>
                  </a:cxn>
                  <a:cxn ang="0">
                    <a:pos x="70" y="82"/>
                  </a:cxn>
                  <a:cxn ang="0">
                    <a:pos x="70" y="74"/>
                  </a:cxn>
                </a:cxnLst>
                <a:rect l="0" t="0" r="r" b="b"/>
                <a:pathLst>
                  <a:path w="134" h="135">
                    <a:moveTo>
                      <a:pt x="70" y="74"/>
                    </a:moveTo>
                    <a:cubicBezTo>
                      <a:pt x="85" y="74"/>
                      <a:pt x="96" y="74"/>
                      <a:pt x="106" y="74"/>
                    </a:cubicBezTo>
                    <a:cubicBezTo>
                      <a:pt x="117" y="74"/>
                      <a:pt x="128" y="74"/>
                      <a:pt x="134" y="74"/>
                    </a:cubicBezTo>
                    <a:cubicBezTo>
                      <a:pt x="134" y="82"/>
                      <a:pt x="134" y="82"/>
                      <a:pt x="134" y="82"/>
                    </a:cubicBezTo>
                    <a:cubicBezTo>
                      <a:pt x="118" y="81"/>
                      <a:pt x="120" y="91"/>
                      <a:pt x="120" y="97"/>
                    </a:cubicBezTo>
                    <a:cubicBezTo>
                      <a:pt x="120" y="127"/>
                      <a:pt x="120" y="127"/>
                      <a:pt x="120" y="127"/>
                    </a:cubicBezTo>
                    <a:cubicBezTo>
                      <a:pt x="107" y="127"/>
                      <a:pt x="95" y="132"/>
                      <a:pt x="82" y="134"/>
                    </a:cubicBezTo>
                    <a:cubicBezTo>
                      <a:pt x="76" y="135"/>
                      <a:pt x="70" y="135"/>
                      <a:pt x="64" y="135"/>
                    </a:cubicBezTo>
                    <a:cubicBezTo>
                      <a:pt x="21" y="135"/>
                      <a:pt x="0" y="113"/>
                      <a:pt x="0" y="70"/>
                    </a:cubicBezTo>
                    <a:cubicBezTo>
                      <a:pt x="0" y="21"/>
                      <a:pt x="21" y="0"/>
                      <a:pt x="70" y="0"/>
                    </a:cubicBezTo>
                    <a:cubicBezTo>
                      <a:pt x="88" y="0"/>
                      <a:pt x="100" y="2"/>
                      <a:pt x="117" y="5"/>
                    </a:cubicBezTo>
                    <a:cubicBezTo>
                      <a:pt x="117" y="38"/>
                      <a:pt x="117" y="38"/>
                      <a:pt x="117" y="38"/>
                    </a:cubicBezTo>
                    <a:cubicBezTo>
                      <a:pt x="103" y="38"/>
                      <a:pt x="103" y="38"/>
                      <a:pt x="103" y="38"/>
                    </a:cubicBezTo>
                    <a:cubicBezTo>
                      <a:pt x="100" y="14"/>
                      <a:pt x="97" y="8"/>
                      <a:pt x="70" y="8"/>
                    </a:cubicBezTo>
                    <a:cubicBezTo>
                      <a:pt x="35" y="8"/>
                      <a:pt x="31" y="41"/>
                      <a:pt x="31" y="71"/>
                    </a:cubicBezTo>
                    <a:cubicBezTo>
                      <a:pt x="31" y="97"/>
                      <a:pt x="36" y="128"/>
                      <a:pt x="68" y="128"/>
                    </a:cubicBezTo>
                    <a:cubicBezTo>
                      <a:pt x="76" y="128"/>
                      <a:pt x="87" y="125"/>
                      <a:pt x="91" y="119"/>
                    </a:cubicBezTo>
                    <a:cubicBezTo>
                      <a:pt x="93" y="118"/>
                      <a:pt x="93" y="116"/>
                      <a:pt x="93" y="97"/>
                    </a:cubicBezTo>
                    <a:cubicBezTo>
                      <a:pt x="92" y="85"/>
                      <a:pt x="96" y="81"/>
                      <a:pt x="70" y="82"/>
                    </a:cubicBezTo>
                    <a:lnTo>
                      <a:pt x="70" y="7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7" name="Freeform 106"/>
              <p:cNvSpPr>
                <a:spLocks/>
              </p:cNvSpPr>
              <p:nvPr/>
            </p:nvSpPr>
            <p:spPr bwMode="gray">
              <a:xfrm>
                <a:off x="174625" y="3348038"/>
                <a:ext cx="390525" cy="495300"/>
              </a:xfrm>
              <a:custGeom>
                <a:avLst/>
                <a:gdLst/>
                <a:ahLst/>
                <a:cxnLst>
                  <a:cxn ang="0">
                    <a:pos x="16" y="24"/>
                  </a:cxn>
                  <a:cxn ang="0">
                    <a:pos x="0" y="8"/>
                  </a:cxn>
                  <a:cxn ang="0">
                    <a:pos x="0" y="0"/>
                  </a:cxn>
                  <a:cxn ang="0">
                    <a:pos x="104" y="0"/>
                  </a:cxn>
                  <a:cxn ang="0">
                    <a:pos x="104" y="32"/>
                  </a:cxn>
                  <a:cxn ang="0">
                    <a:pos x="90" y="32"/>
                  </a:cxn>
                  <a:cxn ang="0">
                    <a:pos x="62" y="9"/>
                  </a:cxn>
                  <a:cxn ang="0">
                    <a:pos x="43" y="9"/>
                  </a:cxn>
                  <a:cxn ang="0">
                    <a:pos x="43" y="58"/>
                  </a:cxn>
                  <a:cxn ang="0">
                    <a:pos x="55" y="58"/>
                  </a:cxn>
                  <a:cxn ang="0">
                    <a:pos x="69" y="39"/>
                  </a:cxn>
                  <a:cxn ang="0">
                    <a:pos x="79" y="39"/>
                  </a:cxn>
                  <a:cxn ang="0">
                    <a:pos x="79" y="62"/>
                  </a:cxn>
                  <a:cxn ang="0">
                    <a:pos x="79" y="84"/>
                  </a:cxn>
                  <a:cxn ang="0">
                    <a:pos x="69" y="84"/>
                  </a:cxn>
                  <a:cxn ang="0">
                    <a:pos x="55" y="66"/>
                  </a:cxn>
                  <a:cxn ang="0">
                    <a:pos x="43" y="66"/>
                  </a:cxn>
                  <a:cxn ang="0">
                    <a:pos x="43" y="123"/>
                  </a:cxn>
                  <a:cxn ang="0">
                    <a:pos x="64" y="123"/>
                  </a:cxn>
                  <a:cxn ang="0">
                    <a:pos x="90" y="96"/>
                  </a:cxn>
                  <a:cxn ang="0">
                    <a:pos x="104" y="96"/>
                  </a:cxn>
                  <a:cxn ang="0">
                    <a:pos x="104" y="132"/>
                  </a:cxn>
                  <a:cxn ang="0">
                    <a:pos x="0" y="132"/>
                  </a:cxn>
                  <a:cxn ang="0">
                    <a:pos x="0" y="124"/>
                  </a:cxn>
                  <a:cxn ang="0">
                    <a:pos x="16" y="109"/>
                  </a:cxn>
                  <a:cxn ang="0">
                    <a:pos x="16" y="24"/>
                  </a:cxn>
                </a:cxnLst>
                <a:rect l="0" t="0" r="r" b="b"/>
                <a:pathLst>
                  <a:path w="104" h="132">
                    <a:moveTo>
                      <a:pt x="16" y="24"/>
                    </a:moveTo>
                    <a:cubicBezTo>
                      <a:pt x="15" y="13"/>
                      <a:pt x="18" y="8"/>
                      <a:pt x="0" y="8"/>
                    </a:cubicBezTo>
                    <a:cubicBezTo>
                      <a:pt x="0" y="0"/>
                      <a:pt x="0" y="0"/>
                      <a:pt x="0" y="0"/>
                    </a:cubicBezTo>
                    <a:cubicBezTo>
                      <a:pt x="104" y="0"/>
                      <a:pt x="104" y="0"/>
                      <a:pt x="104" y="0"/>
                    </a:cubicBezTo>
                    <a:cubicBezTo>
                      <a:pt x="104" y="32"/>
                      <a:pt x="104" y="32"/>
                      <a:pt x="104" y="32"/>
                    </a:cubicBezTo>
                    <a:cubicBezTo>
                      <a:pt x="90" y="32"/>
                      <a:pt x="90" y="32"/>
                      <a:pt x="90" y="32"/>
                    </a:cubicBezTo>
                    <a:cubicBezTo>
                      <a:pt x="87" y="11"/>
                      <a:pt x="87" y="9"/>
                      <a:pt x="62" y="9"/>
                    </a:cubicBezTo>
                    <a:cubicBezTo>
                      <a:pt x="43" y="9"/>
                      <a:pt x="43" y="9"/>
                      <a:pt x="43" y="9"/>
                    </a:cubicBezTo>
                    <a:cubicBezTo>
                      <a:pt x="43" y="58"/>
                      <a:pt x="43" y="58"/>
                      <a:pt x="43" y="58"/>
                    </a:cubicBezTo>
                    <a:cubicBezTo>
                      <a:pt x="55" y="58"/>
                      <a:pt x="55" y="58"/>
                      <a:pt x="55" y="58"/>
                    </a:cubicBezTo>
                    <a:cubicBezTo>
                      <a:pt x="66" y="58"/>
                      <a:pt x="68" y="50"/>
                      <a:pt x="69" y="39"/>
                    </a:cubicBezTo>
                    <a:cubicBezTo>
                      <a:pt x="79" y="39"/>
                      <a:pt x="79" y="39"/>
                      <a:pt x="79" y="39"/>
                    </a:cubicBezTo>
                    <a:cubicBezTo>
                      <a:pt x="79" y="47"/>
                      <a:pt x="79" y="54"/>
                      <a:pt x="79" y="62"/>
                    </a:cubicBezTo>
                    <a:cubicBezTo>
                      <a:pt x="79" y="69"/>
                      <a:pt x="79" y="77"/>
                      <a:pt x="79" y="84"/>
                    </a:cubicBezTo>
                    <a:cubicBezTo>
                      <a:pt x="69" y="84"/>
                      <a:pt x="69" y="84"/>
                      <a:pt x="69" y="84"/>
                    </a:cubicBezTo>
                    <a:cubicBezTo>
                      <a:pt x="68" y="74"/>
                      <a:pt x="67" y="66"/>
                      <a:pt x="55" y="66"/>
                    </a:cubicBezTo>
                    <a:cubicBezTo>
                      <a:pt x="43" y="66"/>
                      <a:pt x="43" y="66"/>
                      <a:pt x="43" y="66"/>
                    </a:cubicBezTo>
                    <a:cubicBezTo>
                      <a:pt x="43" y="123"/>
                      <a:pt x="43" y="123"/>
                      <a:pt x="43" y="123"/>
                    </a:cubicBezTo>
                    <a:cubicBezTo>
                      <a:pt x="64" y="123"/>
                      <a:pt x="64" y="123"/>
                      <a:pt x="64" y="123"/>
                    </a:cubicBezTo>
                    <a:cubicBezTo>
                      <a:pt x="87" y="123"/>
                      <a:pt x="87" y="117"/>
                      <a:pt x="90" y="96"/>
                    </a:cubicBezTo>
                    <a:cubicBezTo>
                      <a:pt x="104" y="96"/>
                      <a:pt x="104" y="96"/>
                      <a:pt x="104" y="96"/>
                    </a:cubicBezTo>
                    <a:cubicBezTo>
                      <a:pt x="104" y="132"/>
                      <a:pt x="104" y="132"/>
                      <a:pt x="104" y="132"/>
                    </a:cubicBezTo>
                    <a:cubicBezTo>
                      <a:pt x="0" y="132"/>
                      <a:pt x="0" y="132"/>
                      <a:pt x="0" y="132"/>
                    </a:cubicBezTo>
                    <a:cubicBezTo>
                      <a:pt x="0" y="124"/>
                      <a:pt x="0" y="124"/>
                      <a:pt x="0" y="124"/>
                    </a:cubicBezTo>
                    <a:cubicBezTo>
                      <a:pt x="18" y="124"/>
                      <a:pt x="15" y="120"/>
                      <a:pt x="16" y="109"/>
                    </a:cubicBezTo>
                    <a:lnTo>
                      <a:pt x="16" y="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8" name="Freeform 107"/>
              <p:cNvSpPr>
                <a:spLocks/>
              </p:cNvSpPr>
              <p:nvPr/>
            </p:nvSpPr>
            <p:spPr bwMode="gray">
              <a:xfrm>
                <a:off x="625475" y="3348038"/>
                <a:ext cx="449263" cy="495300"/>
              </a:xfrm>
              <a:custGeom>
                <a:avLst/>
                <a:gdLst/>
                <a:ahLst/>
                <a:cxnLst>
                  <a:cxn ang="0">
                    <a:pos x="27" y="124"/>
                  </a:cxn>
                  <a:cxn ang="0">
                    <a:pos x="46" y="109"/>
                  </a:cxn>
                  <a:cxn ang="0">
                    <a:pos x="46" y="9"/>
                  </a:cxn>
                  <a:cxn ang="0">
                    <a:pos x="38" y="9"/>
                  </a:cxn>
                  <a:cxn ang="0">
                    <a:pos x="14" y="35"/>
                  </a:cxn>
                  <a:cxn ang="0">
                    <a:pos x="0" y="35"/>
                  </a:cxn>
                  <a:cxn ang="0">
                    <a:pos x="0" y="0"/>
                  </a:cxn>
                  <a:cxn ang="0">
                    <a:pos x="120" y="0"/>
                  </a:cxn>
                  <a:cxn ang="0">
                    <a:pos x="120" y="35"/>
                  </a:cxn>
                  <a:cxn ang="0">
                    <a:pos x="106" y="35"/>
                  </a:cxn>
                  <a:cxn ang="0">
                    <a:pos x="82" y="9"/>
                  </a:cxn>
                  <a:cxn ang="0">
                    <a:pos x="74" y="9"/>
                  </a:cxn>
                  <a:cxn ang="0">
                    <a:pos x="74" y="109"/>
                  </a:cxn>
                  <a:cxn ang="0">
                    <a:pos x="93" y="124"/>
                  </a:cxn>
                  <a:cxn ang="0">
                    <a:pos x="93" y="132"/>
                  </a:cxn>
                  <a:cxn ang="0">
                    <a:pos x="27" y="132"/>
                  </a:cxn>
                  <a:cxn ang="0">
                    <a:pos x="27" y="124"/>
                  </a:cxn>
                </a:cxnLst>
                <a:rect l="0" t="0" r="r" b="b"/>
                <a:pathLst>
                  <a:path w="120" h="132">
                    <a:moveTo>
                      <a:pt x="27" y="124"/>
                    </a:moveTo>
                    <a:cubicBezTo>
                      <a:pt x="48" y="124"/>
                      <a:pt x="46" y="122"/>
                      <a:pt x="46" y="109"/>
                    </a:cubicBezTo>
                    <a:cubicBezTo>
                      <a:pt x="46" y="9"/>
                      <a:pt x="46" y="9"/>
                      <a:pt x="46" y="9"/>
                    </a:cubicBezTo>
                    <a:cubicBezTo>
                      <a:pt x="38" y="9"/>
                      <a:pt x="38" y="9"/>
                      <a:pt x="38" y="9"/>
                    </a:cubicBezTo>
                    <a:cubicBezTo>
                      <a:pt x="17" y="9"/>
                      <a:pt x="17" y="14"/>
                      <a:pt x="14" y="35"/>
                    </a:cubicBezTo>
                    <a:cubicBezTo>
                      <a:pt x="0" y="35"/>
                      <a:pt x="0" y="35"/>
                      <a:pt x="0" y="35"/>
                    </a:cubicBezTo>
                    <a:cubicBezTo>
                      <a:pt x="0" y="0"/>
                      <a:pt x="0" y="0"/>
                      <a:pt x="0" y="0"/>
                    </a:cubicBezTo>
                    <a:cubicBezTo>
                      <a:pt x="120" y="0"/>
                      <a:pt x="120" y="0"/>
                      <a:pt x="120" y="0"/>
                    </a:cubicBezTo>
                    <a:cubicBezTo>
                      <a:pt x="120" y="35"/>
                      <a:pt x="120" y="35"/>
                      <a:pt x="120" y="35"/>
                    </a:cubicBezTo>
                    <a:cubicBezTo>
                      <a:pt x="106" y="35"/>
                      <a:pt x="106" y="35"/>
                      <a:pt x="106" y="35"/>
                    </a:cubicBezTo>
                    <a:cubicBezTo>
                      <a:pt x="103" y="14"/>
                      <a:pt x="103" y="9"/>
                      <a:pt x="82" y="9"/>
                    </a:cubicBezTo>
                    <a:cubicBezTo>
                      <a:pt x="74" y="9"/>
                      <a:pt x="74" y="9"/>
                      <a:pt x="74" y="9"/>
                    </a:cubicBezTo>
                    <a:cubicBezTo>
                      <a:pt x="74" y="109"/>
                      <a:pt x="74" y="109"/>
                      <a:pt x="74" y="109"/>
                    </a:cubicBezTo>
                    <a:cubicBezTo>
                      <a:pt x="74" y="122"/>
                      <a:pt x="72" y="124"/>
                      <a:pt x="93" y="124"/>
                    </a:cubicBezTo>
                    <a:cubicBezTo>
                      <a:pt x="93" y="132"/>
                      <a:pt x="93" y="132"/>
                      <a:pt x="93" y="132"/>
                    </a:cubicBezTo>
                    <a:cubicBezTo>
                      <a:pt x="27" y="132"/>
                      <a:pt x="27" y="132"/>
                      <a:pt x="27" y="132"/>
                    </a:cubicBezTo>
                    <a:lnTo>
                      <a:pt x="27" y="12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09" name="Freeform 108"/>
              <p:cNvSpPr>
                <a:spLocks/>
              </p:cNvSpPr>
              <p:nvPr/>
            </p:nvSpPr>
            <p:spPr bwMode="gray">
              <a:xfrm>
                <a:off x="1123950" y="3348038"/>
                <a:ext cx="242888" cy="495300"/>
              </a:xfrm>
              <a:custGeom>
                <a:avLst/>
                <a:gdLst/>
                <a:ahLst/>
                <a:cxnLst>
                  <a:cxn ang="0">
                    <a:pos x="46" y="109"/>
                  </a:cxn>
                  <a:cxn ang="0">
                    <a:pos x="65" y="124"/>
                  </a:cxn>
                  <a:cxn ang="0">
                    <a:pos x="65" y="132"/>
                  </a:cxn>
                  <a:cxn ang="0">
                    <a:pos x="0" y="132"/>
                  </a:cxn>
                  <a:cxn ang="0">
                    <a:pos x="0" y="124"/>
                  </a:cxn>
                  <a:cxn ang="0">
                    <a:pos x="19" y="109"/>
                  </a:cxn>
                  <a:cxn ang="0">
                    <a:pos x="19" y="24"/>
                  </a:cxn>
                  <a:cxn ang="0">
                    <a:pos x="0" y="8"/>
                  </a:cxn>
                  <a:cxn ang="0">
                    <a:pos x="0" y="0"/>
                  </a:cxn>
                  <a:cxn ang="0">
                    <a:pos x="65" y="0"/>
                  </a:cxn>
                  <a:cxn ang="0">
                    <a:pos x="65" y="8"/>
                  </a:cxn>
                  <a:cxn ang="0">
                    <a:pos x="46" y="24"/>
                  </a:cxn>
                  <a:cxn ang="0">
                    <a:pos x="46" y="109"/>
                  </a:cxn>
                </a:cxnLst>
                <a:rect l="0" t="0" r="r" b="b"/>
                <a:pathLst>
                  <a:path w="65" h="132">
                    <a:moveTo>
                      <a:pt x="46" y="109"/>
                    </a:moveTo>
                    <a:cubicBezTo>
                      <a:pt x="47" y="121"/>
                      <a:pt x="44" y="124"/>
                      <a:pt x="65" y="124"/>
                    </a:cubicBezTo>
                    <a:cubicBezTo>
                      <a:pt x="65" y="132"/>
                      <a:pt x="65" y="132"/>
                      <a:pt x="65" y="132"/>
                    </a:cubicBezTo>
                    <a:cubicBezTo>
                      <a:pt x="0" y="132"/>
                      <a:pt x="0" y="132"/>
                      <a:pt x="0" y="132"/>
                    </a:cubicBezTo>
                    <a:cubicBezTo>
                      <a:pt x="0" y="124"/>
                      <a:pt x="0" y="124"/>
                      <a:pt x="0" y="124"/>
                    </a:cubicBezTo>
                    <a:cubicBezTo>
                      <a:pt x="21" y="124"/>
                      <a:pt x="18" y="121"/>
                      <a:pt x="19" y="109"/>
                    </a:cubicBezTo>
                    <a:cubicBezTo>
                      <a:pt x="19" y="24"/>
                      <a:pt x="19" y="24"/>
                      <a:pt x="19" y="24"/>
                    </a:cubicBezTo>
                    <a:cubicBezTo>
                      <a:pt x="18" y="11"/>
                      <a:pt x="21" y="8"/>
                      <a:pt x="0" y="8"/>
                    </a:cubicBezTo>
                    <a:cubicBezTo>
                      <a:pt x="0" y="0"/>
                      <a:pt x="0" y="0"/>
                      <a:pt x="0" y="0"/>
                    </a:cubicBezTo>
                    <a:cubicBezTo>
                      <a:pt x="65" y="0"/>
                      <a:pt x="65" y="0"/>
                      <a:pt x="65" y="0"/>
                    </a:cubicBezTo>
                    <a:cubicBezTo>
                      <a:pt x="65" y="8"/>
                      <a:pt x="65" y="8"/>
                      <a:pt x="65" y="8"/>
                    </a:cubicBezTo>
                    <a:cubicBezTo>
                      <a:pt x="44" y="8"/>
                      <a:pt x="47" y="11"/>
                      <a:pt x="46" y="24"/>
                    </a:cubicBezTo>
                    <a:lnTo>
                      <a:pt x="46" y="10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sp>
            <p:nvSpPr>
              <p:cNvPr id="110" name="Freeform 109"/>
              <p:cNvSpPr>
                <a:spLocks noEditPoints="1"/>
              </p:cNvSpPr>
              <p:nvPr/>
            </p:nvSpPr>
            <p:spPr bwMode="gray">
              <a:xfrm>
                <a:off x="-968375" y="3341688"/>
                <a:ext cx="493713" cy="504825"/>
              </a:xfrm>
              <a:custGeom>
                <a:avLst/>
                <a:gdLst/>
                <a:ahLst/>
                <a:cxnLst>
                  <a:cxn ang="0">
                    <a:pos x="0" y="68"/>
                  </a:cxn>
                  <a:cxn ang="0">
                    <a:pos x="66" y="0"/>
                  </a:cxn>
                  <a:cxn ang="0">
                    <a:pos x="132" y="68"/>
                  </a:cxn>
                  <a:cxn ang="0">
                    <a:pos x="66" y="135"/>
                  </a:cxn>
                  <a:cxn ang="0">
                    <a:pos x="0" y="68"/>
                  </a:cxn>
                  <a:cxn ang="0">
                    <a:pos x="102" y="68"/>
                  </a:cxn>
                  <a:cxn ang="0">
                    <a:pos x="66" y="8"/>
                  </a:cxn>
                  <a:cxn ang="0">
                    <a:pos x="31" y="68"/>
                  </a:cxn>
                  <a:cxn ang="0">
                    <a:pos x="66" y="128"/>
                  </a:cxn>
                  <a:cxn ang="0">
                    <a:pos x="102" y="68"/>
                  </a:cxn>
                </a:cxnLst>
                <a:rect l="0" t="0" r="r" b="b"/>
                <a:pathLst>
                  <a:path w="132" h="135">
                    <a:moveTo>
                      <a:pt x="0" y="68"/>
                    </a:moveTo>
                    <a:cubicBezTo>
                      <a:pt x="0" y="22"/>
                      <a:pt x="19" y="0"/>
                      <a:pt x="66" y="0"/>
                    </a:cubicBezTo>
                    <a:cubicBezTo>
                      <a:pt x="113" y="0"/>
                      <a:pt x="132" y="22"/>
                      <a:pt x="132" y="68"/>
                    </a:cubicBezTo>
                    <a:cubicBezTo>
                      <a:pt x="132" y="114"/>
                      <a:pt x="113" y="135"/>
                      <a:pt x="66" y="135"/>
                    </a:cubicBezTo>
                    <a:cubicBezTo>
                      <a:pt x="19" y="135"/>
                      <a:pt x="0" y="114"/>
                      <a:pt x="0" y="68"/>
                    </a:cubicBezTo>
                    <a:moveTo>
                      <a:pt x="102" y="68"/>
                    </a:moveTo>
                    <a:cubicBezTo>
                      <a:pt x="102" y="33"/>
                      <a:pt x="96" y="8"/>
                      <a:pt x="66" y="8"/>
                    </a:cubicBezTo>
                    <a:cubicBezTo>
                      <a:pt x="36" y="8"/>
                      <a:pt x="31" y="33"/>
                      <a:pt x="31" y="68"/>
                    </a:cubicBezTo>
                    <a:cubicBezTo>
                      <a:pt x="31" y="103"/>
                      <a:pt x="36" y="127"/>
                      <a:pt x="66" y="128"/>
                    </a:cubicBezTo>
                    <a:cubicBezTo>
                      <a:pt x="96" y="127"/>
                      <a:pt x="102" y="103"/>
                      <a:pt x="102" y="68"/>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
          <p:nvSpPr>
            <p:cNvPr id="104" name="Freeform 13"/>
            <p:cNvSpPr>
              <a:spLocks/>
            </p:cNvSpPr>
            <p:nvPr/>
          </p:nvSpPr>
          <p:spPr bwMode="gray">
            <a:xfrm>
              <a:off x="2776451" y="2301485"/>
              <a:ext cx="440608" cy="269126"/>
            </a:xfrm>
            <a:custGeom>
              <a:avLst/>
              <a:gdLst/>
              <a:ahLst/>
              <a:cxnLst>
                <a:cxn ang="0">
                  <a:pos x="115" y="282"/>
                </a:cxn>
                <a:cxn ang="0">
                  <a:pos x="117" y="276"/>
                </a:cxn>
                <a:cxn ang="0">
                  <a:pos x="195" y="209"/>
                </a:cxn>
                <a:cxn ang="0">
                  <a:pos x="194" y="207"/>
                </a:cxn>
                <a:cxn ang="0">
                  <a:pos x="116" y="243"/>
                </a:cxn>
                <a:cxn ang="0">
                  <a:pos x="63" y="237"/>
                </a:cxn>
                <a:cxn ang="0">
                  <a:pos x="6" y="182"/>
                </a:cxn>
                <a:cxn ang="0">
                  <a:pos x="6" y="133"/>
                </a:cxn>
                <a:cxn ang="0">
                  <a:pos x="26" y="103"/>
                </a:cxn>
                <a:cxn ang="0">
                  <a:pos x="87" y="74"/>
                </a:cxn>
                <a:cxn ang="0">
                  <a:pos x="124" y="66"/>
                </a:cxn>
                <a:cxn ang="0">
                  <a:pos x="124" y="66"/>
                </a:cxn>
                <a:cxn ang="0">
                  <a:pos x="231" y="0"/>
                </a:cxn>
                <a:cxn ang="0">
                  <a:pos x="339" y="66"/>
                </a:cxn>
                <a:cxn ang="0">
                  <a:pos x="338" y="66"/>
                </a:cxn>
                <a:cxn ang="0">
                  <a:pos x="376" y="74"/>
                </a:cxn>
                <a:cxn ang="0">
                  <a:pos x="437" y="103"/>
                </a:cxn>
                <a:cxn ang="0">
                  <a:pos x="457" y="133"/>
                </a:cxn>
                <a:cxn ang="0">
                  <a:pos x="457" y="182"/>
                </a:cxn>
                <a:cxn ang="0">
                  <a:pos x="399" y="237"/>
                </a:cxn>
                <a:cxn ang="0">
                  <a:pos x="347" y="243"/>
                </a:cxn>
                <a:cxn ang="0">
                  <a:pos x="269" y="207"/>
                </a:cxn>
                <a:cxn ang="0">
                  <a:pos x="267" y="209"/>
                </a:cxn>
                <a:cxn ang="0">
                  <a:pos x="345" y="276"/>
                </a:cxn>
                <a:cxn ang="0">
                  <a:pos x="347" y="282"/>
                </a:cxn>
                <a:cxn ang="0">
                  <a:pos x="115" y="282"/>
                </a:cxn>
              </a:cxnLst>
              <a:rect l="0" t="0" r="r" b="b"/>
              <a:pathLst>
                <a:path w="462" h="282">
                  <a:moveTo>
                    <a:pt x="115" y="282"/>
                  </a:moveTo>
                  <a:cubicBezTo>
                    <a:pt x="115" y="279"/>
                    <a:pt x="115" y="277"/>
                    <a:pt x="117" y="276"/>
                  </a:cubicBezTo>
                  <a:cubicBezTo>
                    <a:pt x="149" y="266"/>
                    <a:pt x="176" y="244"/>
                    <a:pt x="195" y="209"/>
                  </a:cubicBezTo>
                  <a:cubicBezTo>
                    <a:pt x="195" y="208"/>
                    <a:pt x="194" y="207"/>
                    <a:pt x="194" y="207"/>
                  </a:cubicBezTo>
                  <a:cubicBezTo>
                    <a:pt x="152" y="238"/>
                    <a:pt x="139" y="240"/>
                    <a:pt x="116" y="243"/>
                  </a:cubicBezTo>
                  <a:cubicBezTo>
                    <a:pt x="98" y="246"/>
                    <a:pt x="80" y="243"/>
                    <a:pt x="63" y="237"/>
                  </a:cubicBezTo>
                  <a:cubicBezTo>
                    <a:pt x="37" y="228"/>
                    <a:pt x="14" y="210"/>
                    <a:pt x="6" y="182"/>
                  </a:cubicBezTo>
                  <a:cubicBezTo>
                    <a:pt x="1" y="166"/>
                    <a:pt x="0" y="149"/>
                    <a:pt x="6" y="133"/>
                  </a:cubicBezTo>
                  <a:cubicBezTo>
                    <a:pt x="10" y="121"/>
                    <a:pt x="16" y="111"/>
                    <a:pt x="26" y="103"/>
                  </a:cubicBezTo>
                  <a:cubicBezTo>
                    <a:pt x="44" y="87"/>
                    <a:pt x="64" y="80"/>
                    <a:pt x="87" y="74"/>
                  </a:cubicBezTo>
                  <a:cubicBezTo>
                    <a:pt x="99" y="71"/>
                    <a:pt x="112" y="68"/>
                    <a:pt x="124" y="66"/>
                  </a:cubicBezTo>
                  <a:cubicBezTo>
                    <a:pt x="124" y="66"/>
                    <a:pt x="124" y="66"/>
                    <a:pt x="124" y="66"/>
                  </a:cubicBezTo>
                  <a:cubicBezTo>
                    <a:pt x="187" y="52"/>
                    <a:pt x="202" y="51"/>
                    <a:pt x="231" y="0"/>
                  </a:cubicBezTo>
                  <a:cubicBezTo>
                    <a:pt x="261" y="51"/>
                    <a:pt x="275" y="52"/>
                    <a:pt x="339" y="66"/>
                  </a:cubicBezTo>
                  <a:cubicBezTo>
                    <a:pt x="338" y="66"/>
                    <a:pt x="338" y="66"/>
                    <a:pt x="338" y="66"/>
                  </a:cubicBezTo>
                  <a:cubicBezTo>
                    <a:pt x="351" y="68"/>
                    <a:pt x="363" y="71"/>
                    <a:pt x="376" y="74"/>
                  </a:cubicBezTo>
                  <a:cubicBezTo>
                    <a:pt x="398" y="80"/>
                    <a:pt x="419" y="87"/>
                    <a:pt x="437" y="103"/>
                  </a:cubicBezTo>
                  <a:cubicBezTo>
                    <a:pt x="447" y="111"/>
                    <a:pt x="453" y="121"/>
                    <a:pt x="457" y="133"/>
                  </a:cubicBezTo>
                  <a:cubicBezTo>
                    <a:pt x="462" y="149"/>
                    <a:pt x="462" y="166"/>
                    <a:pt x="457" y="182"/>
                  </a:cubicBezTo>
                  <a:cubicBezTo>
                    <a:pt x="448" y="210"/>
                    <a:pt x="425" y="228"/>
                    <a:pt x="399" y="237"/>
                  </a:cubicBezTo>
                  <a:cubicBezTo>
                    <a:pt x="382" y="243"/>
                    <a:pt x="364" y="246"/>
                    <a:pt x="347" y="243"/>
                  </a:cubicBezTo>
                  <a:cubicBezTo>
                    <a:pt x="324" y="240"/>
                    <a:pt x="310" y="238"/>
                    <a:pt x="269" y="207"/>
                  </a:cubicBezTo>
                  <a:cubicBezTo>
                    <a:pt x="268" y="207"/>
                    <a:pt x="267" y="208"/>
                    <a:pt x="267" y="209"/>
                  </a:cubicBezTo>
                  <a:cubicBezTo>
                    <a:pt x="287" y="244"/>
                    <a:pt x="313" y="266"/>
                    <a:pt x="345" y="276"/>
                  </a:cubicBezTo>
                  <a:cubicBezTo>
                    <a:pt x="347" y="277"/>
                    <a:pt x="348" y="279"/>
                    <a:pt x="347" y="282"/>
                  </a:cubicBezTo>
                  <a:lnTo>
                    <a:pt x="115" y="282"/>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spTree>
  </p:cSld>
  <p:clrMap bg1="lt1" tx1="dk1" bg2="lt2" tx2="dk2" accent1="accent1" accent2="accent2" accent3="accent3" accent4="accent4" accent5="accent5" accent6="accent6" hlink="hlink" folHlink="folHlink"/>
  <p:sldLayoutIdLst>
    <p:sldLayoutId id="2147483669" r:id="rId1"/>
    <p:sldLayoutId id="2147483649" r:id="rId2"/>
    <p:sldLayoutId id="2147483661" r:id="rId3"/>
    <p:sldLayoutId id="2147483650" r:id="rId4"/>
    <p:sldLayoutId id="2147483671" r:id="rId5"/>
    <p:sldLayoutId id="2147483652" r:id="rId6"/>
    <p:sldLayoutId id="2147483670" r:id="rId7"/>
    <p:sldLayoutId id="2147483654" r:id="rId8"/>
    <p:sldLayoutId id="2147483666" r:id="rId9"/>
    <p:sldLayoutId id="2147483667" r:id="rId10"/>
    <p:sldLayoutId id="2147483655" r:id="rId11"/>
    <p:sldLayoutId id="2147483668" r:id="rId12"/>
    <p:sldLayoutId id="2147483664" r:id="rId13"/>
    <p:sldLayoutId id="2147483660" r:id="rId14"/>
  </p:sldLayoutIdLst>
  <p:hf hdr="0" dt="0"/>
  <p:txStyles>
    <p:titleStyle>
      <a:lvl1pPr algn="l" defTabSz="685800" rtl="0" eaLnBrk="1" latinLnBrk="0" hangingPunct="1">
        <a:lnSpc>
          <a:spcPts val="3200"/>
        </a:lnSpc>
        <a:spcBef>
          <a:spcPct val="0"/>
        </a:spcBef>
        <a:buNone/>
        <a:defRPr sz="2800" b="1" kern="1200">
          <a:solidFill>
            <a:schemeClr val="bg1"/>
          </a:solidFill>
          <a:latin typeface="+mj-lt"/>
          <a:ea typeface="+mj-ea"/>
          <a:cs typeface="+mj-cs"/>
        </a:defRPr>
      </a:lvl1pPr>
    </p:titleStyle>
    <p:bodyStyle>
      <a:lvl1pPr marL="351000" indent="-351000" algn="l" defTabSz="685800"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1pPr>
      <a:lvl2pPr marL="675000" indent="-350044" algn="l" defTabSz="740569" rtl="0" eaLnBrk="1" latinLnBrk="0" hangingPunct="1">
        <a:lnSpc>
          <a:spcPts val="2000"/>
        </a:lnSpc>
        <a:spcBef>
          <a:spcPts val="0"/>
        </a:spcBef>
        <a:buFont typeface="Wingdings 3" pitchFamily="18" charset="2"/>
        <a:buChar char=""/>
        <a:tabLst/>
        <a:defRPr sz="1800" b="1" kern="1200">
          <a:solidFill>
            <a:schemeClr val="tx1"/>
          </a:solidFill>
          <a:latin typeface="+mn-lt"/>
          <a:ea typeface="+mn-ea"/>
          <a:cs typeface="+mn-cs"/>
        </a:defRPr>
      </a:lvl2pPr>
      <a:lvl3pPr marL="1010841" indent="-350044" algn="l" defTabSz="740569" rtl="0" eaLnBrk="1" latinLnBrk="0" hangingPunct="1">
        <a:lnSpc>
          <a:spcPts val="2000"/>
        </a:lnSpc>
        <a:spcBef>
          <a:spcPts val="0"/>
        </a:spcBef>
        <a:buFont typeface="Century Gothic" pitchFamily="34" charset="0"/>
        <a:buChar char="•"/>
        <a:tabLst/>
        <a:defRPr sz="1800" b="1" kern="1200">
          <a:solidFill>
            <a:schemeClr val="tx1"/>
          </a:solidFill>
          <a:latin typeface="+mn-lt"/>
          <a:ea typeface="+mn-ea"/>
          <a:cs typeface="+mn-cs"/>
        </a:defRPr>
      </a:lvl3pPr>
      <a:lvl4pPr marL="1345406" indent="-350044" algn="l" defTabSz="685800"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4pPr>
      <a:lvl5pPr marL="1687116" indent="-350044" algn="l" defTabSz="501254" rtl="0" eaLnBrk="1" latinLnBrk="0" hangingPunct="1">
        <a:lnSpc>
          <a:spcPts val="1800"/>
        </a:lnSpc>
        <a:spcBef>
          <a:spcPts val="0"/>
        </a:spcBef>
        <a:buFont typeface="Century Gothic" pitchFamily="34" charset="0"/>
        <a:buChar char="•"/>
        <a:defRPr sz="1400" b="1"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z="7200" dirty="0"/>
              <a:t>Powershell en </a:t>
            </a:r>
            <a:r>
              <a:rPr lang="nl-NL" sz="7200" dirty="0" err="1"/>
              <a:t>ActiveDirectory</a:t>
            </a:r>
            <a:br>
              <a:rPr lang="nl-NL" sz="7200" dirty="0"/>
            </a:br>
            <a:r>
              <a:rPr lang="nl-NL" sz="4000" dirty="0"/>
              <a:t>Erik Heeres (Sogeti)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12" y="531734"/>
            <a:ext cx="7840326" cy="640361"/>
          </a:xfrm>
        </p:spPr>
        <p:txBody>
          <a:bodyPr/>
          <a:lstStyle/>
          <a:p>
            <a:r>
              <a:rPr lang="nl-NL" dirty="0"/>
              <a:t>Last but </a:t>
            </a:r>
            <a:r>
              <a:rPr lang="nl-NL" dirty="0" err="1"/>
              <a:t>not</a:t>
            </a:r>
            <a:r>
              <a:rPr lang="nl-NL" dirty="0"/>
              <a:t> </a:t>
            </a:r>
            <a:r>
              <a:rPr lang="nl-NL" dirty="0" err="1"/>
              <a:t>least</a:t>
            </a:r>
            <a:endParaRPr lang="nl-NL" dirty="0"/>
          </a:p>
        </p:txBody>
      </p:sp>
      <p:sp>
        <p:nvSpPr>
          <p:cNvPr id="3" name="Subtitle 2"/>
          <p:cNvSpPr>
            <a:spLocks noGrp="1"/>
          </p:cNvSpPr>
          <p:nvPr>
            <p:ph type="subTitle" idx="1"/>
          </p:nvPr>
        </p:nvSpPr>
        <p:spPr>
          <a:xfrm>
            <a:off x="680391" y="1172096"/>
            <a:ext cx="7841273" cy="2239868"/>
          </a:xfrm>
        </p:spPr>
        <p:txBody>
          <a:bodyPr/>
          <a:lstStyle/>
          <a:p>
            <a:pPr marL="285750" indent="-285750">
              <a:buFont typeface="Arial" panose="020B0604020202020204" pitchFamily="34" charset="0"/>
              <a:buChar char="•"/>
            </a:pPr>
            <a:r>
              <a:rPr lang="nl-NL" dirty="0"/>
              <a:t>AD checks</a:t>
            </a:r>
          </a:p>
          <a:p>
            <a:pPr marL="285750" indent="-285750">
              <a:buFont typeface="Arial" panose="020B0604020202020204" pitchFamily="34" charset="0"/>
              <a:buChar char="•"/>
            </a:pPr>
            <a:r>
              <a:rPr lang="nl-NL" dirty="0"/>
              <a:t>DNS Server </a:t>
            </a:r>
            <a:r>
              <a:rPr lang="nl-NL" dirty="0" err="1"/>
              <a:t>settings</a:t>
            </a:r>
            <a:endParaRPr lang="nl-NL" dirty="0"/>
          </a:p>
          <a:p>
            <a:pPr marL="285750" indent="-285750">
              <a:buFont typeface="Arial" panose="020B0604020202020204" pitchFamily="34" charset="0"/>
              <a:buChar char="•"/>
            </a:pPr>
            <a:r>
              <a:rPr lang="nl-NL" dirty="0"/>
              <a:t>Wat uitgebreidere script voorbeelden.</a:t>
            </a:r>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Vragen.</a:t>
            </a:r>
          </a:p>
          <a:p>
            <a:pPr marL="285750" indent="-285750">
              <a:buFont typeface="Arial" panose="020B0604020202020204" pitchFamily="34" charset="0"/>
              <a:buChar char="•"/>
            </a:pPr>
            <a:endParaRPr lang="nl-NL" dirty="0"/>
          </a:p>
        </p:txBody>
      </p:sp>
      <p:sp>
        <p:nvSpPr>
          <p:cNvPr id="4" name="Content Placeholder 3"/>
          <p:cNvSpPr>
            <a:spLocks noGrp="1"/>
          </p:cNvSpPr>
          <p:nvPr>
            <p:ph sz="quarter" idx="13"/>
          </p:nvPr>
        </p:nvSpPr>
        <p:spPr/>
        <p:txBody>
          <a:bodyPr/>
          <a:lstStyle/>
          <a:p>
            <a:endParaRPr lang="nl-NL"/>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10</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Tree>
    <p:extLst>
      <p:ext uri="{BB962C8B-B14F-4D97-AF65-F5344CB8AC3E}">
        <p14:creationId xmlns:p14="http://schemas.microsoft.com/office/powerpoint/2010/main" val="367213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a:t>Links</a:t>
            </a:r>
            <a:br>
              <a:rPr lang="nl-NL" dirty="0"/>
            </a:br>
            <a:br>
              <a:rPr lang="nl-NL" dirty="0"/>
            </a:br>
            <a:endParaRPr lang="nl-NL" dirty="0"/>
          </a:p>
        </p:txBody>
      </p:sp>
      <p:sp>
        <p:nvSpPr>
          <p:cNvPr id="3" name="Subtitle 2"/>
          <p:cNvSpPr>
            <a:spLocks noGrp="1"/>
          </p:cNvSpPr>
          <p:nvPr>
            <p:ph type="subTitle" idx="1"/>
          </p:nvPr>
        </p:nvSpPr>
        <p:spPr/>
        <p:txBody>
          <a:bodyPr/>
          <a:lstStyle/>
          <a:p>
            <a:r>
              <a:rPr lang="nl-NL" dirty="0"/>
              <a:t>https://blogs.technet.microsoft.com/ashleymcglone/2012/01/03/everything-you-need-to-get-started-with-active-directory/</a:t>
            </a:r>
          </a:p>
        </p:txBody>
      </p:sp>
      <p:sp>
        <p:nvSpPr>
          <p:cNvPr id="4" name="Content Placeholder 3"/>
          <p:cNvSpPr>
            <a:spLocks noGrp="1"/>
          </p:cNvSpPr>
          <p:nvPr>
            <p:ph sz="quarter" idx="13"/>
          </p:nvPr>
        </p:nvSpPr>
        <p:spPr/>
        <p:txBody>
          <a:bodyPr/>
          <a:lstStyle/>
          <a:p>
            <a:endParaRPr lang="nl-NL"/>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11</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Tree>
    <p:extLst>
      <p:ext uri="{BB962C8B-B14F-4D97-AF65-F5344CB8AC3E}">
        <p14:creationId xmlns:p14="http://schemas.microsoft.com/office/powerpoint/2010/main" val="351788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12" y="531734"/>
            <a:ext cx="7840326" cy="665299"/>
          </a:xfrm>
        </p:spPr>
        <p:txBody>
          <a:bodyPr/>
          <a:lstStyle/>
          <a:p>
            <a:r>
              <a:rPr lang="nl-NL" dirty="0"/>
              <a:t>Erik Heeres</a:t>
            </a:r>
            <a:br>
              <a:rPr lang="nl-NL" dirty="0"/>
            </a:br>
            <a:br>
              <a:rPr lang="nl-NL" dirty="0"/>
            </a:br>
            <a:endParaRPr lang="nl-NL" dirty="0"/>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2</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
        <p:nvSpPr>
          <p:cNvPr id="4" name="TextBox 3"/>
          <p:cNvSpPr txBox="1"/>
          <p:nvPr/>
        </p:nvSpPr>
        <p:spPr>
          <a:xfrm>
            <a:off x="680412" y="1504604"/>
            <a:ext cx="4672984" cy="1670858"/>
          </a:xfrm>
          <a:prstGeom prst="rect">
            <a:avLst/>
          </a:prstGeom>
          <a:noFill/>
        </p:spPr>
        <p:txBody>
          <a:bodyPr wrap="square" lIns="36000" tIns="36000" rIns="36000" bIns="36000" rtlCol="0">
            <a:noAutofit/>
          </a:bodyPr>
          <a:lstStyle/>
          <a:p>
            <a:pPr marL="285750" indent="-285750">
              <a:lnSpc>
                <a:spcPts val="2400"/>
              </a:lnSpc>
              <a:buFont typeface="Arial" panose="020B0604020202020204" pitchFamily="34" charset="0"/>
              <a:buChar char="•"/>
            </a:pPr>
            <a:r>
              <a:rPr lang="nl-NL" b="1" dirty="0">
                <a:solidFill>
                  <a:schemeClr val="bg1"/>
                </a:solidFill>
              </a:rPr>
              <a:t>Werkzaam in IT sinds 2000</a:t>
            </a:r>
          </a:p>
          <a:p>
            <a:pPr marL="285750" indent="-285750">
              <a:lnSpc>
                <a:spcPts val="2400"/>
              </a:lnSpc>
              <a:buFont typeface="Arial" panose="020B0604020202020204" pitchFamily="34" charset="0"/>
              <a:buChar char="•"/>
            </a:pPr>
            <a:r>
              <a:rPr lang="nl-NL" b="1" dirty="0">
                <a:solidFill>
                  <a:schemeClr val="bg1"/>
                </a:solidFill>
              </a:rPr>
              <a:t>Infrastructuur specialist bij Sogeti.</a:t>
            </a:r>
          </a:p>
          <a:p>
            <a:pPr marL="285750" indent="-285750">
              <a:lnSpc>
                <a:spcPts val="2400"/>
              </a:lnSpc>
              <a:buFont typeface="Arial" panose="020B0604020202020204" pitchFamily="34" charset="0"/>
              <a:buChar char="•"/>
            </a:pPr>
            <a:r>
              <a:rPr lang="nl-NL" b="1" dirty="0">
                <a:solidFill>
                  <a:schemeClr val="bg1"/>
                </a:solidFill>
              </a:rPr>
              <a:t>Werk sinds 2006 met Powershell</a:t>
            </a:r>
          </a:p>
          <a:p>
            <a:pPr marL="285750" indent="-285750">
              <a:lnSpc>
                <a:spcPts val="2400"/>
              </a:lnSpc>
              <a:buFont typeface="Arial" panose="020B0604020202020204" pitchFamily="34" charset="0"/>
              <a:buChar char="•"/>
            </a:pPr>
            <a:r>
              <a:rPr lang="nl-NL" b="1" dirty="0">
                <a:solidFill>
                  <a:schemeClr val="bg1"/>
                </a:solidFill>
              </a:rPr>
              <a:t>Blog: http://ejheeres.wordpress.com</a:t>
            </a:r>
          </a:p>
          <a:p>
            <a:pPr marL="285750" indent="-285750">
              <a:lnSpc>
                <a:spcPts val="2400"/>
              </a:lnSpc>
              <a:buFont typeface="Arial" panose="020B0604020202020204" pitchFamily="34" charset="0"/>
              <a:buChar char="•"/>
            </a:pPr>
            <a:r>
              <a:rPr lang="nl-NL" b="1" dirty="0">
                <a:solidFill>
                  <a:schemeClr val="bg1"/>
                </a:solidFill>
              </a:rPr>
              <a:t>Twitter: @</a:t>
            </a:r>
            <a:r>
              <a:rPr lang="nl-NL" b="1" dirty="0" err="1">
                <a:solidFill>
                  <a:schemeClr val="bg1"/>
                </a:solidFill>
              </a:rPr>
              <a:t>ejheeres</a:t>
            </a:r>
            <a:endParaRPr lang="nl-NL" b="1" dirty="0">
              <a:solidFill>
                <a:schemeClr val="bg1"/>
              </a:solidFill>
            </a:endParaRPr>
          </a:p>
          <a:p>
            <a:pPr marL="285750" indent="-285750">
              <a:lnSpc>
                <a:spcPts val="2400"/>
              </a:lnSpc>
              <a:buFont typeface="Arial" panose="020B0604020202020204" pitchFamily="34" charset="0"/>
              <a:buChar char="•"/>
            </a:pPr>
            <a:endParaRPr lang="nl-NL" sz="1400" b="1" dirty="0">
              <a:solidFill>
                <a:schemeClr val="bg1"/>
              </a:solidFill>
            </a:endParaRPr>
          </a:p>
          <a:p>
            <a:pPr>
              <a:lnSpc>
                <a:spcPts val="2400"/>
              </a:lnSpc>
            </a:pPr>
            <a:endParaRPr lang="nl-NL" sz="1400" b="1" dirty="0">
              <a:solidFill>
                <a:schemeClr val="bg1"/>
              </a:solidFill>
            </a:endParaRPr>
          </a:p>
          <a:p>
            <a:pPr>
              <a:lnSpc>
                <a:spcPts val="2400"/>
              </a:lnSpc>
            </a:pPr>
            <a:endParaRPr lang="nl-NL" b="1" dirty="0">
              <a:solidFill>
                <a:schemeClr val="bg1"/>
              </a:solidFill>
            </a:endParaRPr>
          </a:p>
        </p:txBody>
      </p:sp>
      <p:pic>
        <p:nvPicPr>
          <p:cNvPr id="7" name="Picture 6"/>
          <p:cNvPicPr>
            <a:picLocks noChangeAspect="1"/>
          </p:cNvPicPr>
          <p:nvPr/>
        </p:nvPicPr>
        <p:blipFill>
          <a:blip r:embed="rId2"/>
          <a:stretch>
            <a:fillRect/>
          </a:stretch>
        </p:blipFill>
        <p:spPr>
          <a:xfrm>
            <a:off x="6171502" y="1303173"/>
            <a:ext cx="2334266" cy="1775787"/>
          </a:xfrm>
          <a:prstGeom prst="rect">
            <a:avLst/>
          </a:prstGeom>
        </p:spPr>
      </p:pic>
    </p:spTree>
    <p:extLst>
      <p:ext uri="{BB962C8B-B14F-4D97-AF65-F5344CB8AC3E}">
        <p14:creationId xmlns:p14="http://schemas.microsoft.com/office/powerpoint/2010/main" val="139780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12" y="531734"/>
            <a:ext cx="7840326" cy="648673"/>
          </a:xfrm>
        </p:spPr>
        <p:txBody>
          <a:bodyPr/>
          <a:lstStyle/>
          <a:p>
            <a:r>
              <a:rPr lang="nl-NL" sz="2800" dirty="0"/>
              <a:t>				Agenda:</a:t>
            </a:r>
            <a:br>
              <a:rPr lang="nl-NL" sz="2800" dirty="0"/>
            </a:br>
            <a:endParaRPr lang="nl-NL" sz="2800" dirty="0"/>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3</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
        <p:nvSpPr>
          <p:cNvPr id="4" name="TextBox 3"/>
          <p:cNvSpPr txBox="1"/>
          <p:nvPr/>
        </p:nvSpPr>
        <p:spPr>
          <a:xfrm>
            <a:off x="680412" y="1438102"/>
            <a:ext cx="7825356" cy="2576945"/>
          </a:xfrm>
          <a:prstGeom prst="rect">
            <a:avLst/>
          </a:prstGeom>
          <a:noFill/>
        </p:spPr>
        <p:txBody>
          <a:bodyPr wrap="square" lIns="36000" tIns="36000" rIns="36000" bIns="36000" rtlCol="0">
            <a:noAutofit/>
          </a:bodyPr>
          <a:lstStyle/>
          <a:p>
            <a:pPr marL="285750" indent="-285750">
              <a:lnSpc>
                <a:spcPts val="2400"/>
              </a:lnSpc>
              <a:buFont typeface="Arial" panose="020B0604020202020204" pitchFamily="34" charset="0"/>
              <a:buChar char="•"/>
            </a:pPr>
            <a:r>
              <a:rPr lang="nl-NL" dirty="0">
                <a:solidFill>
                  <a:schemeClr val="bg1"/>
                </a:solidFill>
              </a:rPr>
              <a:t>Wat is Active Directory, </a:t>
            </a:r>
            <a:r>
              <a:rPr lang="nl-NL" dirty="0" err="1">
                <a:solidFill>
                  <a:schemeClr val="bg1"/>
                </a:solidFill>
              </a:rPr>
              <a:t>Overview</a:t>
            </a:r>
            <a:endParaRPr lang="nl-NL" dirty="0">
              <a:solidFill>
                <a:schemeClr val="bg1"/>
              </a:solidFill>
            </a:endParaRPr>
          </a:p>
          <a:p>
            <a:pPr marL="285750" indent="-285750">
              <a:lnSpc>
                <a:spcPts val="2400"/>
              </a:lnSpc>
              <a:buFont typeface="Arial" panose="020B0604020202020204" pitchFamily="34" charset="0"/>
              <a:buChar char="•"/>
            </a:pPr>
            <a:r>
              <a:rPr lang="nl-NL" dirty="0">
                <a:solidFill>
                  <a:schemeClr val="bg1"/>
                </a:solidFill>
              </a:rPr>
              <a:t>Maken van nieuw </a:t>
            </a:r>
            <a:r>
              <a:rPr lang="nl-NL" dirty="0" err="1">
                <a:solidFill>
                  <a:schemeClr val="bg1"/>
                </a:solidFill>
              </a:rPr>
              <a:t>Forest</a:t>
            </a:r>
            <a:r>
              <a:rPr lang="nl-NL" dirty="0">
                <a:solidFill>
                  <a:schemeClr val="bg1"/>
                </a:solidFill>
              </a:rPr>
              <a:t>\Domain\DC</a:t>
            </a:r>
          </a:p>
          <a:p>
            <a:pPr marL="285750" indent="-285750">
              <a:lnSpc>
                <a:spcPts val="2400"/>
              </a:lnSpc>
              <a:buFont typeface="Arial" panose="020B0604020202020204" pitchFamily="34" charset="0"/>
              <a:buChar char="•"/>
            </a:pPr>
            <a:r>
              <a:rPr lang="nl-NL" dirty="0">
                <a:solidFill>
                  <a:schemeClr val="bg1"/>
                </a:solidFill>
              </a:rPr>
              <a:t>Aanmaken gebruikers</a:t>
            </a:r>
          </a:p>
          <a:p>
            <a:pPr marL="285750" indent="-285750">
              <a:lnSpc>
                <a:spcPts val="2400"/>
              </a:lnSpc>
              <a:buFont typeface="Arial" panose="020B0604020202020204" pitchFamily="34" charset="0"/>
              <a:buChar char="•"/>
            </a:pPr>
            <a:r>
              <a:rPr lang="nl-NL" dirty="0">
                <a:solidFill>
                  <a:schemeClr val="bg1"/>
                </a:solidFill>
              </a:rPr>
              <a:t>Aanmaken groepen en bewerken groepslidmaatschappen</a:t>
            </a:r>
          </a:p>
          <a:p>
            <a:pPr marL="285750" indent="-285750">
              <a:lnSpc>
                <a:spcPts val="2400"/>
              </a:lnSpc>
              <a:buFont typeface="Arial" panose="020B0604020202020204" pitchFamily="34" charset="0"/>
              <a:buChar char="•"/>
            </a:pPr>
            <a:r>
              <a:rPr lang="nl-NL" dirty="0" err="1">
                <a:solidFill>
                  <a:schemeClr val="bg1"/>
                </a:solidFill>
              </a:rPr>
              <a:t>Queryen</a:t>
            </a:r>
            <a:r>
              <a:rPr lang="nl-NL" dirty="0">
                <a:solidFill>
                  <a:schemeClr val="bg1"/>
                </a:solidFill>
              </a:rPr>
              <a:t> van objecten.</a:t>
            </a:r>
          </a:p>
          <a:p>
            <a:pPr marL="285750" indent="-285750">
              <a:lnSpc>
                <a:spcPts val="2400"/>
              </a:lnSpc>
              <a:buFont typeface="Arial" panose="020B0604020202020204" pitchFamily="34" charset="0"/>
              <a:buChar char="•"/>
            </a:pPr>
            <a:r>
              <a:rPr lang="nl-NL" dirty="0">
                <a:solidFill>
                  <a:schemeClr val="bg1"/>
                </a:solidFill>
              </a:rPr>
              <a:t>Tips</a:t>
            </a:r>
          </a:p>
          <a:p>
            <a:pPr marL="285750" indent="-285750">
              <a:lnSpc>
                <a:spcPts val="2400"/>
              </a:lnSpc>
              <a:buFont typeface="Arial" panose="020B0604020202020204" pitchFamily="34" charset="0"/>
              <a:buChar char="•"/>
            </a:pPr>
            <a:r>
              <a:rPr lang="nl-NL" dirty="0">
                <a:solidFill>
                  <a:schemeClr val="bg1"/>
                </a:solidFill>
              </a:rPr>
              <a:t>Vragen?</a:t>
            </a:r>
          </a:p>
          <a:p>
            <a:pPr marL="285750" indent="-285750">
              <a:lnSpc>
                <a:spcPts val="2400"/>
              </a:lnSpc>
              <a:buFont typeface="Arial" panose="020B0604020202020204" pitchFamily="34" charset="0"/>
              <a:buChar char="•"/>
            </a:pPr>
            <a:endParaRPr lang="nl-NL" dirty="0">
              <a:solidFill>
                <a:schemeClr val="bg1"/>
              </a:solidFill>
            </a:endParaRPr>
          </a:p>
          <a:p>
            <a:pPr marL="285750" indent="-285750">
              <a:lnSpc>
                <a:spcPts val="2400"/>
              </a:lnSpc>
              <a:buFont typeface="Arial" panose="020B0604020202020204" pitchFamily="34" charset="0"/>
              <a:buChar char="•"/>
            </a:pPr>
            <a:endParaRPr lang="nl-NL" dirty="0" err="1">
              <a:solidFill>
                <a:schemeClr val="bg1"/>
              </a:solidFill>
            </a:endParaRPr>
          </a:p>
        </p:txBody>
      </p:sp>
    </p:spTree>
    <p:extLst>
      <p:ext uri="{BB962C8B-B14F-4D97-AF65-F5344CB8AC3E}">
        <p14:creationId xmlns:p14="http://schemas.microsoft.com/office/powerpoint/2010/main" val="329823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12" y="531734"/>
            <a:ext cx="7840326" cy="741012"/>
          </a:xfrm>
        </p:spPr>
        <p:txBody>
          <a:bodyPr/>
          <a:lstStyle/>
          <a:p>
            <a:r>
              <a:rPr lang="nl-NL" sz="3600" dirty="0"/>
              <a:t>Wat is Active Directory/</a:t>
            </a:r>
            <a:r>
              <a:rPr lang="nl-NL" sz="3600" dirty="0" err="1"/>
              <a:t>Overview</a:t>
            </a:r>
            <a:br>
              <a:rPr lang="nl-NL" dirty="0"/>
            </a:br>
            <a:endParaRPr lang="nl-NL" dirty="0"/>
          </a:p>
        </p:txBody>
      </p:sp>
      <p:sp>
        <p:nvSpPr>
          <p:cNvPr id="3" name="Subtitle 2"/>
          <p:cNvSpPr>
            <a:spLocks noGrp="1"/>
          </p:cNvSpPr>
          <p:nvPr>
            <p:ph type="subTitle" idx="1"/>
          </p:nvPr>
        </p:nvSpPr>
        <p:spPr>
          <a:xfrm>
            <a:off x="680391" y="1272746"/>
            <a:ext cx="7841273" cy="2139217"/>
          </a:xfrm>
        </p:spPr>
        <p:txBody>
          <a:bodyPr/>
          <a:lstStyle/>
          <a:p>
            <a:pPr marL="285750" indent="-285750">
              <a:buFont typeface="Arial" panose="020B0604020202020204" pitchFamily="34" charset="0"/>
              <a:buChar char="•"/>
            </a:pPr>
            <a:r>
              <a:rPr lang="nl-NL" sz="1600" dirty="0"/>
              <a:t>Gebaseerd op </a:t>
            </a:r>
            <a:r>
              <a:rPr lang="nl-NL" sz="1600" dirty="0" err="1"/>
              <a:t>Ldap</a:t>
            </a:r>
            <a:endParaRPr lang="nl-NL" sz="1600" dirty="0"/>
          </a:p>
          <a:p>
            <a:pPr marL="285750" indent="-285750">
              <a:buFont typeface="Arial" panose="020B0604020202020204" pitchFamily="34" charset="0"/>
              <a:buChar char="•"/>
            </a:pPr>
            <a:r>
              <a:rPr lang="nl-NL" sz="1600" dirty="0"/>
              <a:t>Opvolger van de NT domeinen, </a:t>
            </a:r>
            <a:r>
              <a:rPr lang="nl-NL" sz="1600" dirty="0" err="1"/>
              <a:t>geintroduceerd</a:t>
            </a:r>
            <a:r>
              <a:rPr lang="nl-NL" sz="1600" dirty="0"/>
              <a:t> met </a:t>
            </a:r>
            <a:r>
              <a:rPr lang="nl-NL" sz="1600" dirty="0" err="1"/>
              <a:t>windows</a:t>
            </a:r>
            <a:r>
              <a:rPr lang="nl-NL" sz="1600" dirty="0"/>
              <a:t> 2000</a:t>
            </a:r>
          </a:p>
          <a:p>
            <a:pPr marL="285750" indent="-285750">
              <a:buFont typeface="Arial" panose="020B0604020202020204" pitchFamily="34" charset="0"/>
              <a:buChar char="•"/>
            </a:pPr>
            <a:r>
              <a:rPr lang="nl-NL" sz="1600" dirty="0"/>
              <a:t>Centrale manier om gebruikers en computers te beheren en rechten te zetten</a:t>
            </a:r>
          </a:p>
          <a:p>
            <a:pPr marL="285750" indent="-285750">
              <a:buFont typeface="Arial" panose="020B0604020202020204" pitchFamily="34" charset="0"/>
              <a:buChar char="•"/>
            </a:pPr>
            <a:r>
              <a:rPr lang="nl-NL" sz="1600" dirty="0"/>
              <a:t>Domain Controllers en </a:t>
            </a:r>
            <a:r>
              <a:rPr lang="nl-NL" sz="1600" dirty="0" err="1"/>
              <a:t>global</a:t>
            </a:r>
            <a:r>
              <a:rPr lang="nl-NL" sz="1600" dirty="0"/>
              <a:t> </a:t>
            </a:r>
            <a:r>
              <a:rPr lang="nl-NL" sz="1600" dirty="0" err="1"/>
              <a:t>catalog</a:t>
            </a:r>
            <a:r>
              <a:rPr lang="nl-NL" sz="1600" dirty="0"/>
              <a:t> servers.</a:t>
            </a:r>
          </a:p>
          <a:p>
            <a:pPr marL="285750" indent="-285750">
              <a:buFont typeface="Arial" panose="020B0604020202020204" pitchFamily="34" charset="0"/>
              <a:buChar char="•"/>
            </a:pPr>
            <a:r>
              <a:rPr lang="nl-NL" sz="1600" dirty="0" err="1"/>
              <a:t>Forests</a:t>
            </a:r>
            <a:r>
              <a:rPr lang="nl-NL" sz="1600" dirty="0"/>
              <a:t> en domeinen</a:t>
            </a:r>
          </a:p>
          <a:p>
            <a:pPr marL="285750" indent="-285750">
              <a:buFont typeface="Arial" panose="020B0604020202020204" pitchFamily="34" charset="0"/>
              <a:buChar char="•"/>
            </a:pPr>
            <a:r>
              <a:rPr lang="nl-NL" sz="1600" dirty="0"/>
              <a:t>DNS</a:t>
            </a:r>
          </a:p>
          <a:p>
            <a:pPr marL="285750" indent="-285750">
              <a:buFont typeface="Arial" panose="020B0604020202020204" pitchFamily="34" charset="0"/>
              <a:buChar char="•"/>
            </a:pPr>
            <a:r>
              <a:rPr lang="nl-NL" sz="1600" dirty="0"/>
              <a:t>Objecten</a:t>
            </a:r>
          </a:p>
        </p:txBody>
      </p:sp>
      <p:sp>
        <p:nvSpPr>
          <p:cNvPr id="4" name="Content Placeholder 3"/>
          <p:cNvSpPr>
            <a:spLocks noGrp="1"/>
          </p:cNvSpPr>
          <p:nvPr>
            <p:ph sz="quarter" idx="13"/>
          </p:nvPr>
        </p:nvSpPr>
        <p:spPr/>
        <p:txBody>
          <a:bodyPr/>
          <a:lstStyle/>
          <a:p>
            <a:r>
              <a:rPr lang="nl-NL" dirty="0"/>
              <a:t>Vianen, 22 Maart 2016</a:t>
            </a:r>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4</a:t>
            </a:fld>
            <a:endParaRPr lang="nl-NL" noProof="0"/>
          </a:p>
        </p:txBody>
      </p:sp>
      <p:sp>
        <p:nvSpPr>
          <p:cNvPr id="6" name="Footer Placeholder 5"/>
          <p:cNvSpPr>
            <a:spLocks noGrp="1"/>
          </p:cNvSpPr>
          <p:nvPr>
            <p:ph type="ftr" sz="quarter" idx="15"/>
          </p:nvPr>
        </p:nvSpPr>
        <p:spPr/>
        <p:txBody>
          <a:bodyPr/>
          <a:lstStyle/>
          <a:p>
            <a:r>
              <a:rPr lang="nl-NL" noProof="0" dirty="0" err="1"/>
              <a:t>DuPSuG</a:t>
            </a:r>
            <a:r>
              <a:rPr lang="nl-NL" noProof="0" dirty="0"/>
              <a:t> Basics, Vianen, 22 Maart 2016</a:t>
            </a:r>
          </a:p>
        </p:txBody>
      </p:sp>
    </p:spTree>
    <p:extLst>
      <p:ext uri="{BB962C8B-B14F-4D97-AF65-F5344CB8AC3E}">
        <p14:creationId xmlns:p14="http://schemas.microsoft.com/office/powerpoint/2010/main" val="343010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3"/>
          </p:nvPr>
        </p:nvPicPr>
        <p:blipFill>
          <a:blip r:embed="rId3"/>
          <a:stretch>
            <a:fillRect/>
          </a:stretch>
        </p:blipFill>
        <p:spPr>
          <a:xfrm>
            <a:off x="4518601" y="641864"/>
            <a:ext cx="4067399" cy="2801001"/>
          </a:xfrm>
        </p:spPr>
      </p:pic>
      <p:sp>
        <p:nvSpPr>
          <p:cNvPr id="5" name="Slide Number Placeholder 4"/>
          <p:cNvSpPr>
            <a:spLocks noGrp="1"/>
          </p:cNvSpPr>
          <p:nvPr>
            <p:ph type="sldNum" sz="quarter" idx="14"/>
          </p:nvPr>
        </p:nvSpPr>
        <p:spPr/>
        <p:txBody>
          <a:bodyPr/>
          <a:lstStyle/>
          <a:p>
            <a:fld id="{4EACBA47-91FC-4F0F-98EF-AF8B449ABA17}" type="slidenum">
              <a:rPr lang="nl-NL" noProof="0" smtClean="0"/>
              <a:pPr/>
              <a:t>5</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
        <p:nvSpPr>
          <p:cNvPr id="8" name="TextBox 7"/>
          <p:cNvSpPr txBox="1"/>
          <p:nvPr/>
        </p:nvSpPr>
        <p:spPr>
          <a:xfrm>
            <a:off x="654234" y="641864"/>
            <a:ext cx="3385751" cy="413852"/>
          </a:xfrm>
          <a:prstGeom prst="rect">
            <a:avLst/>
          </a:prstGeom>
          <a:noFill/>
        </p:spPr>
        <p:txBody>
          <a:bodyPr wrap="square" lIns="36000" tIns="36000" rIns="36000" bIns="36000" rtlCol="0">
            <a:noAutofit/>
          </a:bodyPr>
          <a:lstStyle/>
          <a:p>
            <a:pPr>
              <a:lnSpc>
                <a:spcPts val="2400"/>
              </a:lnSpc>
            </a:pPr>
            <a:r>
              <a:rPr lang="nl-NL" sz="2800" b="1" dirty="0" err="1">
                <a:solidFill>
                  <a:schemeClr val="bg1"/>
                </a:solidFill>
              </a:rPr>
              <a:t>Overview</a:t>
            </a:r>
            <a:r>
              <a:rPr lang="nl-NL" sz="2800" b="1" dirty="0">
                <a:solidFill>
                  <a:schemeClr val="bg1"/>
                </a:solidFill>
              </a:rPr>
              <a:t> ADWS</a:t>
            </a:r>
          </a:p>
          <a:p>
            <a:pPr>
              <a:lnSpc>
                <a:spcPts val="2400"/>
              </a:lnSpc>
            </a:pPr>
            <a:endParaRPr lang="nl-NL" dirty="0">
              <a:solidFill>
                <a:schemeClr val="bg1"/>
              </a:solidFill>
            </a:endParaRPr>
          </a:p>
        </p:txBody>
      </p:sp>
      <p:sp>
        <p:nvSpPr>
          <p:cNvPr id="2" name="TextBox 1"/>
          <p:cNvSpPr txBox="1"/>
          <p:nvPr/>
        </p:nvSpPr>
        <p:spPr>
          <a:xfrm>
            <a:off x="654234" y="1354975"/>
            <a:ext cx="3385751" cy="2087890"/>
          </a:xfrm>
          <a:prstGeom prst="rect">
            <a:avLst/>
          </a:prstGeom>
          <a:noFill/>
        </p:spPr>
        <p:txBody>
          <a:bodyPr wrap="square" lIns="36000" tIns="36000" rIns="36000" bIns="36000" rtlCol="0">
            <a:noAutofit/>
          </a:bodyPr>
          <a:lstStyle/>
          <a:p>
            <a:pPr>
              <a:lnSpc>
                <a:spcPts val="2400"/>
              </a:lnSpc>
            </a:pPr>
            <a:r>
              <a:rPr lang="nl-NL" dirty="0">
                <a:solidFill>
                  <a:schemeClr val="bg1"/>
                </a:solidFill>
              </a:rPr>
              <a:t>ADWS is de gateway naar AD voor Powershell en ADAC.</a:t>
            </a:r>
          </a:p>
          <a:p>
            <a:pPr>
              <a:lnSpc>
                <a:spcPts val="2400"/>
              </a:lnSpc>
            </a:pPr>
            <a:endParaRPr lang="nl-NL" dirty="0">
              <a:solidFill>
                <a:schemeClr val="bg1"/>
              </a:solidFill>
            </a:endParaRPr>
          </a:p>
          <a:p>
            <a:pPr>
              <a:lnSpc>
                <a:spcPts val="2400"/>
              </a:lnSpc>
            </a:pPr>
            <a:r>
              <a:rPr lang="nl-NL" dirty="0">
                <a:solidFill>
                  <a:schemeClr val="bg1"/>
                </a:solidFill>
              </a:rPr>
              <a:t>Wordt sinds 2008 </a:t>
            </a:r>
            <a:r>
              <a:rPr lang="nl-NL" dirty="0" err="1">
                <a:solidFill>
                  <a:schemeClr val="bg1"/>
                </a:solidFill>
              </a:rPr>
              <a:t>geinstalleerd</a:t>
            </a:r>
            <a:r>
              <a:rPr lang="nl-NL" dirty="0">
                <a:solidFill>
                  <a:schemeClr val="bg1"/>
                </a:solidFill>
              </a:rPr>
              <a:t> met AD DS.</a:t>
            </a:r>
          </a:p>
        </p:txBody>
      </p:sp>
    </p:spTree>
    <p:extLst>
      <p:ext uri="{BB962C8B-B14F-4D97-AF65-F5344CB8AC3E}">
        <p14:creationId xmlns:p14="http://schemas.microsoft.com/office/powerpoint/2010/main" val="2594320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12" y="531734"/>
            <a:ext cx="7840326" cy="576288"/>
          </a:xfrm>
        </p:spPr>
        <p:txBody>
          <a:bodyPr/>
          <a:lstStyle/>
          <a:p>
            <a:r>
              <a:rPr lang="nl-NL" sz="2800" dirty="0"/>
              <a:t>Maken van een nieuw </a:t>
            </a:r>
            <a:r>
              <a:rPr lang="nl-NL" sz="2800" dirty="0" err="1"/>
              <a:t>forest</a:t>
            </a:r>
            <a:r>
              <a:rPr lang="nl-NL" sz="2800" dirty="0"/>
              <a:t>.</a:t>
            </a:r>
          </a:p>
        </p:txBody>
      </p:sp>
      <p:sp>
        <p:nvSpPr>
          <p:cNvPr id="3" name="Subtitle 2"/>
          <p:cNvSpPr>
            <a:spLocks noGrp="1"/>
          </p:cNvSpPr>
          <p:nvPr>
            <p:ph type="subTitle" idx="1"/>
          </p:nvPr>
        </p:nvSpPr>
        <p:spPr>
          <a:xfrm>
            <a:off x="680391" y="1379913"/>
            <a:ext cx="7841273" cy="2032051"/>
          </a:xfrm>
        </p:spPr>
        <p:txBody>
          <a:bodyPr/>
          <a:lstStyle/>
          <a:p>
            <a:pPr marL="285750" indent="-285750">
              <a:buFont typeface="Arial" panose="020B0604020202020204" pitchFamily="34" charset="0"/>
              <a:buChar char="•"/>
            </a:pPr>
            <a:r>
              <a:rPr lang="nl-NL" dirty="0"/>
              <a:t>Voldoen we aan de eisen?</a:t>
            </a:r>
          </a:p>
          <a:p>
            <a:pPr marL="285750" indent="-285750">
              <a:buFont typeface="Arial" panose="020B0604020202020204" pitchFamily="34" charset="0"/>
              <a:buChar char="•"/>
            </a:pPr>
            <a:r>
              <a:rPr lang="nl-NL" dirty="0"/>
              <a:t>Script samenstellen</a:t>
            </a:r>
          </a:p>
          <a:p>
            <a:pPr marL="285750" indent="-285750">
              <a:buFont typeface="Arial" panose="020B0604020202020204" pitchFamily="34" charset="0"/>
              <a:buChar char="•"/>
            </a:pPr>
            <a:r>
              <a:rPr lang="nl-NL" dirty="0"/>
              <a:t>Installeren.</a:t>
            </a:r>
          </a:p>
          <a:p>
            <a:pPr marL="285750" indent="-285750">
              <a:buFont typeface="Arial" panose="020B0604020202020204" pitchFamily="34" charset="0"/>
              <a:buChar char="•"/>
            </a:pPr>
            <a:r>
              <a:rPr lang="nl-NL" dirty="0"/>
              <a:t>Controleren </a:t>
            </a:r>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6</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Tree>
    <p:extLst>
      <p:ext uri="{BB962C8B-B14F-4D97-AF65-F5344CB8AC3E}">
        <p14:creationId xmlns:p14="http://schemas.microsoft.com/office/powerpoint/2010/main" val="167759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12" y="531734"/>
            <a:ext cx="7840326" cy="656986"/>
          </a:xfrm>
        </p:spPr>
        <p:txBody>
          <a:bodyPr/>
          <a:lstStyle/>
          <a:p>
            <a:r>
              <a:rPr lang="nl-NL" dirty="0"/>
              <a:t>Maken van Gebruikers</a:t>
            </a:r>
          </a:p>
        </p:txBody>
      </p:sp>
      <p:sp>
        <p:nvSpPr>
          <p:cNvPr id="3" name="Subtitle 2"/>
          <p:cNvSpPr>
            <a:spLocks noGrp="1"/>
          </p:cNvSpPr>
          <p:nvPr>
            <p:ph type="subTitle" idx="1"/>
          </p:nvPr>
        </p:nvSpPr>
        <p:spPr>
          <a:xfrm>
            <a:off x="605577" y="1438102"/>
            <a:ext cx="7841273" cy="2223243"/>
          </a:xfrm>
        </p:spPr>
        <p:txBody>
          <a:bodyPr/>
          <a:lstStyle/>
          <a:p>
            <a:pPr marL="285750" indent="-285750">
              <a:buFont typeface="Arial" panose="020B0604020202020204" pitchFamily="34" charset="0"/>
              <a:buChar char="•"/>
            </a:pPr>
            <a:r>
              <a:rPr lang="nl-NL" dirty="0"/>
              <a:t>We gaan 1 gebruiker aanmaken en kijken welke parameters we mee moeten geven.</a:t>
            </a:r>
          </a:p>
          <a:p>
            <a:pPr marL="285750" indent="-285750">
              <a:buFont typeface="Arial" panose="020B0604020202020204" pitchFamily="34" charset="0"/>
              <a:buChar char="•"/>
            </a:pPr>
            <a:r>
              <a:rPr lang="nl-NL" dirty="0"/>
              <a:t>Meerdere gebruikers tegelijk aanmaken.</a:t>
            </a:r>
          </a:p>
          <a:p>
            <a:pPr marL="285750" indent="-285750">
              <a:buFont typeface="Arial" panose="020B0604020202020204" pitchFamily="34" charset="0"/>
              <a:buChar char="•"/>
            </a:pPr>
            <a:r>
              <a:rPr lang="nl-NL" dirty="0"/>
              <a:t>Gebruikers aanmaken </a:t>
            </a:r>
            <a:r>
              <a:rPr lang="nl-NL" dirty="0" err="1"/>
              <a:t>a.h.v</a:t>
            </a:r>
            <a:r>
              <a:rPr lang="nl-NL" dirty="0"/>
              <a:t>. een </a:t>
            </a:r>
            <a:r>
              <a:rPr lang="nl-NL" dirty="0" err="1"/>
              <a:t>csv</a:t>
            </a:r>
            <a:r>
              <a:rPr lang="nl-NL" dirty="0"/>
              <a:t> bestand.</a:t>
            </a:r>
          </a:p>
          <a:p>
            <a:pPr marL="285750" indent="-285750">
              <a:buFont typeface="Arial" panose="020B0604020202020204" pitchFamily="34" charset="0"/>
              <a:buChar char="•"/>
            </a:pPr>
            <a:r>
              <a:rPr lang="nl-NL" dirty="0"/>
              <a:t>Instellen/aanpassen van gebruikersattributen.</a:t>
            </a:r>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7</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Tree>
    <p:extLst>
      <p:ext uri="{BB962C8B-B14F-4D97-AF65-F5344CB8AC3E}">
        <p14:creationId xmlns:p14="http://schemas.microsoft.com/office/powerpoint/2010/main" val="216041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12" y="531734"/>
            <a:ext cx="7840326" cy="656986"/>
          </a:xfrm>
        </p:spPr>
        <p:txBody>
          <a:bodyPr/>
          <a:lstStyle/>
          <a:p>
            <a:r>
              <a:rPr lang="nl-NL" dirty="0"/>
              <a:t>Groepen</a:t>
            </a:r>
          </a:p>
        </p:txBody>
      </p:sp>
      <p:sp>
        <p:nvSpPr>
          <p:cNvPr id="3" name="Subtitle 2"/>
          <p:cNvSpPr>
            <a:spLocks noGrp="1"/>
          </p:cNvSpPr>
          <p:nvPr>
            <p:ph type="subTitle" idx="1"/>
          </p:nvPr>
        </p:nvSpPr>
        <p:spPr>
          <a:xfrm>
            <a:off x="680391" y="1354976"/>
            <a:ext cx="7841273" cy="2056988"/>
          </a:xfrm>
        </p:spPr>
        <p:txBody>
          <a:bodyPr/>
          <a:lstStyle/>
          <a:p>
            <a:pPr marL="285750" indent="-285750">
              <a:buFont typeface="Arial" panose="020B0604020202020204" pitchFamily="34" charset="0"/>
              <a:buChar char="•"/>
            </a:pPr>
            <a:r>
              <a:rPr lang="nl-NL" dirty="0"/>
              <a:t>Aanmaken van groepen</a:t>
            </a:r>
          </a:p>
          <a:p>
            <a:pPr marL="285750" indent="-285750">
              <a:buFont typeface="Arial" panose="020B0604020202020204" pitchFamily="34" charset="0"/>
              <a:buChar char="•"/>
            </a:pPr>
            <a:r>
              <a:rPr lang="nl-NL" dirty="0"/>
              <a:t>Bewerken lidmaatschappen</a:t>
            </a:r>
          </a:p>
          <a:p>
            <a:pPr marL="285750" indent="-285750">
              <a:buFont typeface="Arial" panose="020B0604020202020204" pitchFamily="34" charset="0"/>
              <a:buChar char="•"/>
            </a:pPr>
            <a:r>
              <a:rPr lang="nl-NL" dirty="0"/>
              <a:t>Uitlezen groepen</a:t>
            </a:r>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8</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Tree>
    <p:extLst>
      <p:ext uri="{BB962C8B-B14F-4D97-AF65-F5344CB8AC3E}">
        <p14:creationId xmlns:p14="http://schemas.microsoft.com/office/powerpoint/2010/main" val="418665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412" y="531734"/>
            <a:ext cx="7840326" cy="656986"/>
          </a:xfrm>
        </p:spPr>
        <p:txBody>
          <a:bodyPr/>
          <a:lstStyle/>
          <a:p>
            <a:r>
              <a:rPr lang="nl-NL" dirty="0"/>
              <a:t>Ad Bevragen (</a:t>
            </a:r>
            <a:r>
              <a:rPr lang="nl-NL" dirty="0" err="1"/>
              <a:t>queries</a:t>
            </a:r>
            <a:r>
              <a:rPr lang="nl-NL" dirty="0"/>
              <a:t>)</a:t>
            </a:r>
          </a:p>
        </p:txBody>
      </p:sp>
      <p:sp>
        <p:nvSpPr>
          <p:cNvPr id="3" name="Subtitle 2"/>
          <p:cNvSpPr>
            <a:spLocks noGrp="1"/>
          </p:cNvSpPr>
          <p:nvPr>
            <p:ph type="subTitle" idx="1"/>
          </p:nvPr>
        </p:nvSpPr>
        <p:spPr>
          <a:xfrm>
            <a:off x="680391" y="1280160"/>
            <a:ext cx="7841273" cy="2131803"/>
          </a:xfrm>
        </p:spPr>
        <p:txBody>
          <a:bodyPr/>
          <a:lstStyle/>
          <a:p>
            <a:r>
              <a:rPr lang="nl-NL" dirty="0"/>
              <a:t>We hebben net wat random acties uit laten voeren.</a:t>
            </a:r>
          </a:p>
          <a:p>
            <a:r>
              <a:rPr lang="nl-NL" dirty="0"/>
              <a:t>Wat voor </a:t>
            </a:r>
            <a:r>
              <a:rPr lang="nl-NL" dirty="0" err="1"/>
              <a:t>queries</a:t>
            </a:r>
            <a:r>
              <a:rPr lang="nl-NL" dirty="0"/>
              <a:t> kunnen nu op AD loslaten.</a:t>
            </a:r>
          </a:p>
        </p:txBody>
      </p:sp>
      <p:sp>
        <p:nvSpPr>
          <p:cNvPr id="5" name="Slide Number Placeholder 4"/>
          <p:cNvSpPr>
            <a:spLocks noGrp="1"/>
          </p:cNvSpPr>
          <p:nvPr>
            <p:ph type="sldNum" sz="quarter" idx="14"/>
          </p:nvPr>
        </p:nvSpPr>
        <p:spPr/>
        <p:txBody>
          <a:bodyPr/>
          <a:lstStyle/>
          <a:p>
            <a:fld id="{4EACBA47-91FC-4F0F-98EF-AF8B449ABA17}" type="slidenum">
              <a:rPr lang="nl-NL" noProof="0" smtClean="0"/>
              <a:pPr/>
              <a:t>9</a:t>
            </a:fld>
            <a:endParaRPr lang="nl-NL" noProof="0"/>
          </a:p>
        </p:txBody>
      </p:sp>
      <p:sp>
        <p:nvSpPr>
          <p:cNvPr id="6" name="Footer Placeholder 5"/>
          <p:cNvSpPr>
            <a:spLocks noGrp="1"/>
          </p:cNvSpPr>
          <p:nvPr>
            <p:ph type="ftr" sz="quarter" idx="15"/>
          </p:nvPr>
        </p:nvSpPr>
        <p:spPr/>
        <p:txBody>
          <a:bodyPr/>
          <a:lstStyle/>
          <a:p>
            <a:r>
              <a:rPr lang="nl-NL" noProof="0"/>
              <a:t>DuPSuG Basics, Vianen, 22 Maart 2016</a:t>
            </a:r>
          </a:p>
        </p:txBody>
      </p:sp>
    </p:spTree>
    <p:extLst>
      <p:ext uri="{BB962C8B-B14F-4D97-AF65-F5344CB8AC3E}">
        <p14:creationId xmlns:p14="http://schemas.microsoft.com/office/powerpoint/2010/main" val="133526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Sogeti_PP_Template_16x9_2014-1605">
  <a:themeElements>
    <a:clrScheme name="Sogeti 2013">
      <a:dk1>
        <a:srgbClr val="000000"/>
      </a:dk1>
      <a:lt1>
        <a:srgbClr val="FFFFFF"/>
      </a:lt1>
      <a:dk2>
        <a:srgbClr val="FFCFC5"/>
      </a:dk2>
      <a:lt2>
        <a:srgbClr val="D2D2D2"/>
      </a:lt2>
      <a:accent1>
        <a:srgbClr val="FF4019"/>
      </a:accent1>
      <a:accent2>
        <a:srgbClr val="474030"/>
      </a:accent2>
      <a:accent3>
        <a:srgbClr val="FF9F8C"/>
      </a:accent3>
      <a:accent4>
        <a:srgbClr val="A39F97"/>
      </a:accent4>
      <a:accent5>
        <a:srgbClr val="FF7053"/>
      </a:accent5>
      <a:accent6>
        <a:srgbClr val="757064"/>
      </a:accent6>
      <a:hlink>
        <a:srgbClr val="6A2C91"/>
      </a:hlink>
      <a:folHlink>
        <a:srgbClr val="850C7A"/>
      </a:folHlink>
    </a:clrScheme>
    <a:fontScheme name="Sogeti 201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noFill/>
      </a:spPr>
      <a:bodyPr wrap="none" lIns="36000" tIns="36000" rIns="36000" bIns="36000" rtlCol="0">
        <a:noAutofit/>
      </a:bodyPr>
      <a:lstStyle>
        <a:defPPr>
          <a:lnSpc>
            <a:spcPts val="2400"/>
          </a:lnSpc>
          <a:defRPr dirty="0" err="1" smtClean="0"/>
        </a:defPPr>
      </a:lstStyle>
    </a:txDef>
  </a:objectDefaults>
  <a:extraClrSchemeLst/>
  <a:extLst>
    <a:ext uri="{05A4C25C-085E-4340-85A3-A5531E510DB2}">
      <thm15:themeFamily xmlns:thm15="http://schemas.microsoft.com/office/thememl/2012/main" name="Sogeti_PP_Referentie_16x9_2014-1605.pptx" id="{F19A345F-1AD8-49DD-A497-68D66E37C467}" vid="{D9329CD1-0AE9-427D-9EAA-E85923C428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Sogeti_PP_Template_16x9_2014-1605</Template>
  <TotalTime>7666</TotalTime>
  <Words>1095</Words>
  <Application>Microsoft Office PowerPoint</Application>
  <PresentationFormat>On-screen Show (16:9)</PresentationFormat>
  <Paragraphs>116</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Sogeti_PP_Template_16x9_2014-1605</vt:lpstr>
      <vt:lpstr>Powershell en ActiveDirectory Erik Heeres (Sogeti)</vt:lpstr>
      <vt:lpstr>Erik Heeres  </vt:lpstr>
      <vt:lpstr>    Agenda: </vt:lpstr>
      <vt:lpstr>Wat is Active Directory/Overview </vt:lpstr>
      <vt:lpstr>PowerPoint Presentation</vt:lpstr>
      <vt:lpstr>Maken van een nieuw forest.</vt:lpstr>
      <vt:lpstr>Maken van Gebruikers</vt:lpstr>
      <vt:lpstr>Groepen</vt:lpstr>
      <vt:lpstr>Ad Bevragen (queries)</vt:lpstr>
      <vt:lpstr>Last but not least</vt:lpstr>
      <vt:lpstr>Links  </vt:lpstr>
    </vt:vector>
  </TitlesOfParts>
  <Company>Sogeti Nederland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Linda van Tilborgh</dc:creator>
  <cp:lastModifiedBy>Erik Heeres</cp:lastModifiedBy>
  <cp:revision>39</cp:revision>
  <dcterms:created xsi:type="dcterms:W3CDTF">2014-06-10T12:31:44Z</dcterms:created>
  <dcterms:modified xsi:type="dcterms:W3CDTF">2016-03-21T15:49:12Z</dcterms:modified>
</cp:coreProperties>
</file>