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1" r:id="rId2"/>
    <p:sldId id="438" r:id="rId3"/>
    <p:sldId id="439" r:id="rId4"/>
    <p:sldId id="459" r:id="rId5"/>
    <p:sldId id="440" r:id="rId6"/>
    <p:sldId id="456" r:id="rId7"/>
    <p:sldId id="441" r:id="rId8"/>
    <p:sldId id="462" r:id="rId9"/>
    <p:sldId id="461" r:id="rId10"/>
    <p:sldId id="442" r:id="rId11"/>
    <p:sldId id="443" r:id="rId12"/>
    <p:sldId id="444" r:id="rId13"/>
    <p:sldId id="457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60" r:id="rId24"/>
    <p:sldId id="454" r:id="rId25"/>
    <p:sldId id="455" r:id="rId26"/>
    <p:sldId id="458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5">
          <p15:clr>
            <a:srgbClr val="A4A3A4"/>
          </p15:clr>
        </p15:guide>
        <p15:guide id="2" orient="horz" pos="213">
          <p15:clr>
            <a:srgbClr val="A4A3A4"/>
          </p15:clr>
        </p15:guide>
        <p15:guide id="3" orient="horz" pos="2718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pos="213">
          <p15:clr>
            <a:srgbClr val="A4A3A4"/>
          </p15:clr>
        </p15:guide>
        <p15:guide id="6" pos="5542">
          <p15:clr>
            <a:srgbClr val="A4A3A4"/>
          </p15:clr>
        </p15:guide>
        <p15:guide id="7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Duijst" initials="TD" lastIdx="1" clrIdx="0">
    <p:extLst>
      <p:ext uri="{19B8F6BF-5375-455C-9EA6-DF929625EA0E}">
        <p15:presenceInfo xmlns:p15="http://schemas.microsoft.com/office/powerpoint/2012/main" userId="Tom Duij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CCFF"/>
    <a:srgbClr val="FF4019"/>
    <a:srgbClr val="BFBCB7"/>
    <a:srgbClr val="FF8702"/>
    <a:srgbClr val="253A79"/>
    <a:srgbClr val="FFB3A3"/>
    <a:srgbClr val="474030"/>
    <a:srgbClr val="75706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627" autoAdjust="0"/>
  </p:normalViewPr>
  <p:slideViewPr>
    <p:cSldViewPr snapToObjects="1">
      <p:cViewPr varScale="1">
        <p:scale>
          <a:sx n="147" d="100"/>
          <a:sy n="147" d="100"/>
        </p:scale>
        <p:origin x="732" y="114"/>
      </p:cViewPr>
      <p:guideLst>
        <p:guide orient="horz" pos="3025"/>
        <p:guide orient="horz" pos="213"/>
        <p:guide orient="horz" pos="2718"/>
        <p:guide orient="horz" pos="864"/>
        <p:guide pos="213"/>
        <p:guide pos="5542"/>
        <p:guide pos="2881"/>
      </p:guideLst>
    </p:cSldViewPr>
  </p:slideViewPr>
  <p:outlineViewPr>
    <p:cViewPr>
      <p:scale>
        <a:sx n="33" d="100"/>
        <a:sy n="33" d="100"/>
      </p:scale>
      <p:origin x="0" y="-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732"/>
    </p:cViewPr>
  </p:sorterViewPr>
  <p:notesViewPr>
    <p:cSldViewPr snapToObject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A6B89D6-96BB-4CB3-87A8-5E19962C2E79}" type="datetimeFigureOut">
              <a:rPr lang="en-US"/>
              <a:pPr>
                <a:defRPr/>
              </a:pPr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C93CC70-DB85-4481-AE6D-53267E8F7A1B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082396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9B13F7-AF4E-4F17-80A8-8255B613F9E1}" type="datetimeFigureOut">
              <a:rPr lang="en-US"/>
              <a:pPr>
                <a:defRPr/>
              </a:pPr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42900" y="4343400"/>
            <a:ext cx="61722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3554AC0-E732-4A98-AC20-E9996DF563D8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32735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2563" indent="-18256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5125" indent="-18256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5475" indent="-18256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indent="-1841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Voorstellen, wie ben ik,</a:t>
            </a:r>
            <a:r>
              <a:rPr lang="nl-NL" baseline="0" dirty="0" smtClean="0"/>
              <a:t> wat is mijn huidige functie en wat doe ik nog meer in de IT en wat persoonlijke dingen (</a:t>
            </a:r>
            <a:r>
              <a:rPr lang="nl-NL" baseline="0" dirty="0" err="1" smtClean="0"/>
              <a:t>hobbies</a:t>
            </a:r>
            <a:r>
              <a:rPr lang="nl-NL" baseline="0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2616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Voorbeeld scripts tonen</a:t>
            </a:r>
            <a:r>
              <a:rPr lang="nl-NL" baseline="0" dirty="0" smtClean="0"/>
              <a:t> en uitleg geven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91348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Demo van</a:t>
            </a:r>
            <a:r>
              <a:rPr lang="nl-NL" baseline="0" dirty="0" smtClean="0"/>
              <a:t> de classic methode in actie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6443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Details, mogelijkheden, extra kennis benodigd</a:t>
            </a:r>
            <a:r>
              <a:rPr lang="nl-NL" baseline="0" dirty="0" smtClean="0"/>
              <a:t> zoals JSON (kan vergelijking maken met DSC)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20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12979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Voorbeeld scripts tonen</a:t>
            </a:r>
            <a:r>
              <a:rPr lang="nl-NL" baseline="0" dirty="0" smtClean="0"/>
              <a:t> en uitleg geven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05023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Demo van</a:t>
            </a:r>
            <a:r>
              <a:rPr lang="nl-NL" baseline="0" dirty="0" smtClean="0"/>
              <a:t> de ARM methode in actie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84493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Korte toelichting van </a:t>
            </a:r>
            <a:r>
              <a:rPr lang="nl-NL" dirty="0" err="1" smtClean="0"/>
              <a:t>Azure</a:t>
            </a:r>
            <a:r>
              <a:rPr lang="nl-NL" dirty="0" smtClean="0"/>
              <a:t> Automation, hoe te gebruiken</a:t>
            </a:r>
            <a:r>
              <a:rPr lang="nl-NL" baseline="0" dirty="0" smtClean="0"/>
              <a:t> en waarvoor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23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7770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Waar gaan we het over hebben tijdens deze sessie, hoe diep gaan we en wat biedt</a:t>
            </a:r>
            <a:r>
              <a:rPr lang="nl-NL" baseline="0" dirty="0" smtClean="0"/>
              <a:t> ik beschikbaar na de sessie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4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26820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Welke methode gebruik je wanneer, wat is er mogelijk met </a:t>
            </a:r>
            <a:r>
              <a:rPr lang="nl-NL" dirty="0" err="1" smtClean="0"/>
              <a:t>PowerShell</a:t>
            </a:r>
            <a:r>
              <a:rPr lang="nl-NL" dirty="0" smtClean="0"/>
              <a:t> en niet met de portal.</a:t>
            </a:r>
            <a:r>
              <a:rPr lang="nl-NL" baseline="0" dirty="0" smtClean="0"/>
              <a:t/>
            </a:r>
            <a:br>
              <a:rPr lang="nl-NL" baseline="0" dirty="0" smtClean="0"/>
            </a:br>
            <a:r>
              <a:rPr lang="nl-NL" baseline="0" dirty="0" smtClean="0"/>
              <a:t>Pros en </a:t>
            </a:r>
            <a:r>
              <a:rPr lang="nl-NL" baseline="0" dirty="0" err="1" smtClean="0"/>
              <a:t>Cons</a:t>
            </a:r>
            <a:r>
              <a:rPr lang="nl-NL" baseline="0" dirty="0" smtClean="0"/>
              <a:t> van beide manieren van beheer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8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06351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Hoe </a:t>
            </a:r>
            <a:r>
              <a:rPr lang="nl-NL" dirty="0" err="1" smtClean="0"/>
              <a:t>authenticeer</a:t>
            </a:r>
            <a:r>
              <a:rPr lang="nl-NL" dirty="0" smtClean="0"/>
              <a:t> je richting </a:t>
            </a:r>
            <a:r>
              <a:rPr lang="nl-NL" dirty="0" err="1" smtClean="0"/>
              <a:t>Azure</a:t>
            </a:r>
            <a:r>
              <a:rPr lang="nl-NL" dirty="0" smtClean="0"/>
              <a:t>,</a:t>
            </a:r>
            <a:r>
              <a:rPr lang="nl-NL" baseline="0" dirty="0" smtClean="0"/>
              <a:t> welke mogelijkheden zijn er die MS biedt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9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63111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API’s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10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94293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Toelichting, wat heb je extra nodig om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PowerShell</a:t>
            </a:r>
            <a:r>
              <a:rPr lang="nl-NL" baseline="0" dirty="0" smtClean="0"/>
              <a:t> voor </a:t>
            </a:r>
            <a:r>
              <a:rPr lang="nl-NL" baseline="0" dirty="0" err="1" smtClean="0"/>
              <a:t>Azure</a:t>
            </a:r>
            <a:r>
              <a:rPr lang="nl-NL" baseline="0" dirty="0" smtClean="0"/>
              <a:t> te gebruiken!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82045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Korte toelichting van de installatie</a:t>
            </a:r>
            <a:r>
              <a:rPr lang="nl-NL" baseline="0" dirty="0" smtClean="0"/>
              <a:t> en wat te gebruiken.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6440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Gebruik van de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Azure</a:t>
            </a:r>
            <a:r>
              <a:rPr lang="nl-NL" baseline="0" dirty="0" smtClean="0"/>
              <a:t> module via de </a:t>
            </a:r>
            <a:r>
              <a:rPr lang="nl-NL" baseline="0" dirty="0" err="1" smtClean="0"/>
              <a:t>PowerShell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exe</a:t>
            </a:r>
            <a:r>
              <a:rPr lang="nl-NL" baseline="0" dirty="0" smtClean="0"/>
              <a:t> of ISE, inloggen, selecteren van subscripties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01957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Details, mogelijkheden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54AC0-E732-4A98-AC20-E9996DF563D8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587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/>
          <p:nvPr userDrawn="1"/>
        </p:nvSpPr>
        <p:spPr bwMode="gray">
          <a:xfrm>
            <a:off x="341313" y="341313"/>
            <a:ext cx="8461375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grpSp>
        <p:nvGrpSpPr>
          <p:cNvPr id="4" name="Group 15"/>
          <p:cNvGrpSpPr>
            <a:grpSpLocks/>
          </p:cNvGrpSpPr>
          <p:nvPr userDrawn="1"/>
        </p:nvGrpSpPr>
        <p:grpSpPr bwMode="auto">
          <a:xfrm>
            <a:off x="342900" y="4559300"/>
            <a:ext cx="1109663" cy="241300"/>
            <a:chOff x="2749538" y="2279310"/>
            <a:chExt cx="1479870" cy="321562"/>
          </a:xfrm>
        </p:grpSpPr>
        <p:sp>
          <p:nvSpPr>
            <p:cNvPr id="5" name="Rectangle 16"/>
            <p:cNvSpPr/>
            <p:nvPr/>
          </p:nvSpPr>
          <p:spPr bwMode="gray">
            <a:xfrm>
              <a:off x="2749538" y="2279310"/>
              <a:ext cx="489056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6" name="Rectangle 17"/>
            <p:cNvSpPr/>
            <p:nvPr/>
          </p:nvSpPr>
          <p:spPr bwMode="gray">
            <a:xfrm>
              <a:off x="3238594" y="2279310"/>
              <a:ext cx="990814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9" name="Freeform 20"/>
              <p:cNvSpPr>
                <a:spLocks/>
              </p:cNvSpPr>
              <p:nvPr/>
            </p:nvSpPr>
            <p:spPr bwMode="gray">
              <a:xfrm>
                <a:off x="-1487195" y="3249682"/>
                <a:ext cx="433145" cy="599291"/>
              </a:xfrm>
              <a:custGeom>
                <a:avLst/>
                <a:gdLst>
                  <a:gd name="T0" fmla="*/ 403273 w 116"/>
                  <a:gd name="T1" fmla="*/ 156337 h 161"/>
                  <a:gd name="T2" fmla="*/ 343529 w 116"/>
                  <a:gd name="T3" fmla="*/ 156337 h 161"/>
                  <a:gd name="T4" fmla="*/ 231509 w 116"/>
                  <a:gd name="T5" fmla="*/ 37223 h 161"/>
                  <a:gd name="T6" fmla="*/ 119488 w 116"/>
                  <a:gd name="T7" fmla="*/ 134003 h 161"/>
                  <a:gd name="T8" fmla="*/ 287519 w 116"/>
                  <a:gd name="T9" fmla="*/ 245672 h 161"/>
                  <a:gd name="T10" fmla="*/ 433145 w 116"/>
                  <a:gd name="T11" fmla="*/ 413176 h 161"/>
                  <a:gd name="T12" fmla="*/ 186700 w 116"/>
                  <a:gd name="T13" fmla="*/ 599291 h 161"/>
                  <a:gd name="T14" fmla="*/ 0 w 116"/>
                  <a:gd name="T15" fmla="*/ 569513 h 161"/>
                  <a:gd name="T16" fmla="*/ 0 w 116"/>
                  <a:gd name="T17" fmla="*/ 420620 h 161"/>
                  <a:gd name="T18" fmla="*/ 63478 w 116"/>
                  <a:gd name="T19" fmla="*/ 420620 h 161"/>
                  <a:gd name="T20" fmla="*/ 194168 w 116"/>
                  <a:gd name="T21" fmla="*/ 562068 h 161"/>
                  <a:gd name="T22" fmla="*/ 313657 w 116"/>
                  <a:gd name="T23" fmla="*/ 454121 h 161"/>
                  <a:gd name="T24" fmla="*/ 250179 w 116"/>
                  <a:gd name="T25" fmla="*/ 364786 h 161"/>
                  <a:gd name="T26" fmla="*/ 0 w 116"/>
                  <a:gd name="T27" fmla="*/ 171226 h 161"/>
                  <a:gd name="T28" fmla="*/ 227775 w 116"/>
                  <a:gd name="T29" fmla="*/ 0 h 161"/>
                  <a:gd name="T30" fmla="*/ 403273 w 116"/>
                  <a:gd name="T31" fmla="*/ 26056 h 161"/>
                  <a:gd name="T32" fmla="*/ 403273 w 116"/>
                  <a:gd name="T33" fmla="*/ 156337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0" name="Freeform 21"/>
              <p:cNvSpPr>
                <a:spLocks/>
              </p:cNvSpPr>
              <p:nvPr/>
            </p:nvSpPr>
            <p:spPr bwMode="gray">
              <a:xfrm>
                <a:off x="-379344" y="3341238"/>
                <a:ext cx="499783" cy="499410"/>
              </a:xfrm>
              <a:custGeom>
                <a:avLst/>
                <a:gdLst>
                  <a:gd name="T0" fmla="*/ 261081 w 134"/>
                  <a:gd name="T1" fmla="*/ 273751 h 135"/>
                  <a:gd name="T2" fmla="*/ 395351 w 134"/>
                  <a:gd name="T3" fmla="*/ 273751 h 135"/>
                  <a:gd name="T4" fmla="*/ 499783 w 134"/>
                  <a:gd name="T5" fmla="*/ 273751 h 135"/>
                  <a:gd name="T6" fmla="*/ 499783 w 134"/>
                  <a:gd name="T7" fmla="*/ 303345 h 135"/>
                  <a:gd name="T8" fmla="*/ 447567 w 134"/>
                  <a:gd name="T9" fmla="*/ 358835 h 135"/>
                  <a:gd name="T10" fmla="*/ 447567 w 134"/>
                  <a:gd name="T11" fmla="*/ 469815 h 135"/>
                  <a:gd name="T12" fmla="*/ 305837 w 134"/>
                  <a:gd name="T13" fmla="*/ 495711 h 135"/>
                  <a:gd name="T14" fmla="*/ 238702 w 134"/>
                  <a:gd name="T15" fmla="*/ 499410 h 135"/>
                  <a:gd name="T16" fmla="*/ 0 w 134"/>
                  <a:gd name="T17" fmla="*/ 258953 h 135"/>
                  <a:gd name="T18" fmla="*/ 261081 w 134"/>
                  <a:gd name="T19" fmla="*/ 0 h 135"/>
                  <a:gd name="T20" fmla="*/ 436378 w 134"/>
                  <a:gd name="T21" fmla="*/ 18497 h 135"/>
                  <a:gd name="T22" fmla="*/ 436378 w 134"/>
                  <a:gd name="T23" fmla="*/ 140575 h 135"/>
                  <a:gd name="T24" fmla="*/ 384162 w 134"/>
                  <a:gd name="T25" fmla="*/ 140575 h 135"/>
                  <a:gd name="T26" fmla="*/ 261081 w 134"/>
                  <a:gd name="T27" fmla="*/ 29595 h 135"/>
                  <a:gd name="T28" fmla="*/ 115621 w 134"/>
                  <a:gd name="T29" fmla="*/ 262653 h 135"/>
                  <a:gd name="T30" fmla="*/ 253621 w 134"/>
                  <a:gd name="T31" fmla="*/ 473515 h 135"/>
                  <a:gd name="T32" fmla="*/ 339405 w 134"/>
                  <a:gd name="T33" fmla="*/ 440221 h 135"/>
                  <a:gd name="T34" fmla="*/ 346864 w 134"/>
                  <a:gd name="T35" fmla="*/ 358835 h 135"/>
                  <a:gd name="T36" fmla="*/ 261081 w 134"/>
                  <a:gd name="T37" fmla="*/ 303345 h 135"/>
                  <a:gd name="T38" fmla="*/ 261081 w 134"/>
                  <a:gd name="T39" fmla="*/ 273751 h 13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1" name="Freeform 22"/>
              <p:cNvSpPr>
                <a:spLocks/>
              </p:cNvSpPr>
              <p:nvPr/>
            </p:nvSpPr>
            <p:spPr bwMode="gray">
              <a:xfrm>
                <a:off x="178750" y="3349564"/>
                <a:ext cx="391494" cy="491083"/>
              </a:xfrm>
              <a:custGeom>
                <a:avLst/>
                <a:gdLst>
                  <a:gd name="T0" fmla="*/ 60230 w 104"/>
                  <a:gd name="T1" fmla="*/ 89288 h 132"/>
                  <a:gd name="T2" fmla="*/ 0 w 104"/>
                  <a:gd name="T3" fmla="*/ 29763 h 132"/>
                  <a:gd name="T4" fmla="*/ 0 w 104"/>
                  <a:gd name="T5" fmla="*/ 0 h 132"/>
                  <a:gd name="T6" fmla="*/ 391494 w 104"/>
                  <a:gd name="T7" fmla="*/ 0 h 132"/>
                  <a:gd name="T8" fmla="*/ 391494 w 104"/>
                  <a:gd name="T9" fmla="*/ 119050 h 132"/>
                  <a:gd name="T10" fmla="*/ 338793 w 104"/>
                  <a:gd name="T11" fmla="*/ 119050 h 132"/>
                  <a:gd name="T12" fmla="*/ 233391 w 104"/>
                  <a:gd name="T13" fmla="*/ 33483 h 132"/>
                  <a:gd name="T14" fmla="*/ 161868 w 104"/>
                  <a:gd name="T15" fmla="*/ 33483 h 132"/>
                  <a:gd name="T16" fmla="*/ 161868 w 104"/>
                  <a:gd name="T17" fmla="*/ 215779 h 132"/>
                  <a:gd name="T18" fmla="*/ 207040 w 104"/>
                  <a:gd name="T19" fmla="*/ 215779 h 132"/>
                  <a:gd name="T20" fmla="*/ 259741 w 104"/>
                  <a:gd name="T21" fmla="*/ 145093 h 132"/>
                  <a:gd name="T22" fmla="*/ 297385 w 104"/>
                  <a:gd name="T23" fmla="*/ 145093 h 132"/>
                  <a:gd name="T24" fmla="*/ 297385 w 104"/>
                  <a:gd name="T25" fmla="*/ 230660 h 132"/>
                  <a:gd name="T26" fmla="*/ 297385 w 104"/>
                  <a:gd name="T27" fmla="*/ 312507 h 132"/>
                  <a:gd name="T28" fmla="*/ 259741 w 104"/>
                  <a:gd name="T29" fmla="*/ 312507 h 132"/>
                  <a:gd name="T30" fmla="*/ 207040 w 104"/>
                  <a:gd name="T31" fmla="*/ 245542 h 132"/>
                  <a:gd name="T32" fmla="*/ 161868 w 104"/>
                  <a:gd name="T33" fmla="*/ 245542 h 132"/>
                  <a:gd name="T34" fmla="*/ 161868 w 104"/>
                  <a:gd name="T35" fmla="*/ 457600 h 132"/>
                  <a:gd name="T36" fmla="*/ 240919 w 104"/>
                  <a:gd name="T37" fmla="*/ 457600 h 132"/>
                  <a:gd name="T38" fmla="*/ 338793 w 104"/>
                  <a:gd name="T39" fmla="*/ 357151 h 132"/>
                  <a:gd name="T40" fmla="*/ 391494 w 104"/>
                  <a:gd name="T41" fmla="*/ 357151 h 132"/>
                  <a:gd name="T42" fmla="*/ 391494 w 104"/>
                  <a:gd name="T43" fmla="*/ 491083 h 132"/>
                  <a:gd name="T44" fmla="*/ 0 w 104"/>
                  <a:gd name="T45" fmla="*/ 491083 h 132"/>
                  <a:gd name="T46" fmla="*/ 0 w 104"/>
                  <a:gd name="T47" fmla="*/ 461320 h 132"/>
                  <a:gd name="T48" fmla="*/ 60230 w 104"/>
                  <a:gd name="T49" fmla="*/ 405516 h 132"/>
                  <a:gd name="T50" fmla="*/ 60230 w 104"/>
                  <a:gd name="T51" fmla="*/ 89288 h 1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2" name="Freeform 23"/>
              <p:cNvSpPr>
                <a:spLocks/>
              </p:cNvSpPr>
              <p:nvPr/>
            </p:nvSpPr>
            <p:spPr bwMode="gray">
              <a:xfrm>
                <a:off x="628554" y="3349564"/>
                <a:ext cx="449805" cy="491083"/>
              </a:xfrm>
              <a:custGeom>
                <a:avLst/>
                <a:gdLst>
                  <a:gd name="T0" fmla="*/ 101206 w 120"/>
                  <a:gd name="T1" fmla="*/ 461320 h 132"/>
                  <a:gd name="T2" fmla="*/ 172425 w 120"/>
                  <a:gd name="T3" fmla="*/ 405516 h 132"/>
                  <a:gd name="T4" fmla="*/ 172425 w 120"/>
                  <a:gd name="T5" fmla="*/ 33483 h 132"/>
                  <a:gd name="T6" fmla="*/ 142438 w 120"/>
                  <a:gd name="T7" fmla="*/ 33483 h 132"/>
                  <a:gd name="T8" fmla="*/ 52477 w 120"/>
                  <a:gd name="T9" fmla="*/ 130211 h 132"/>
                  <a:gd name="T10" fmla="*/ 0 w 120"/>
                  <a:gd name="T11" fmla="*/ 130211 h 132"/>
                  <a:gd name="T12" fmla="*/ 0 w 120"/>
                  <a:gd name="T13" fmla="*/ 0 h 132"/>
                  <a:gd name="T14" fmla="*/ 449805 w 120"/>
                  <a:gd name="T15" fmla="*/ 0 h 132"/>
                  <a:gd name="T16" fmla="*/ 449805 w 120"/>
                  <a:gd name="T17" fmla="*/ 130211 h 132"/>
                  <a:gd name="T18" fmla="*/ 397328 w 120"/>
                  <a:gd name="T19" fmla="*/ 130211 h 132"/>
                  <a:gd name="T20" fmla="*/ 307367 w 120"/>
                  <a:gd name="T21" fmla="*/ 33483 h 132"/>
                  <a:gd name="T22" fmla="*/ 277380 w 120"/>
                  <a:gd name="T23" fmla="*/ 33483 h 132"/>
                  <a:gd name="T24" fmla="*/ 277380 w 120"/>
                  <a:gd name="T25" fmla="*/ 405516 h 132"/>
                  <a:gd name="T26" fmla="*/ 348599 w 120"/>
                  <a:gd name="T27" fmla="*/ 461320 h 132"/>
                  <a:gd name="T28" fmla="*/ 348599 w 120"/>
                  <a:gd name="T29" fmla="*/ 491083 h 132"/>
                  <a:gd name="T30" fmla="*/ 101206 w 120"/>
                  <a:gd name="T31" fmla="*/ 491083 h 132"/>
                  <a:gd name="T32" fmla="*/ 101206 w 120"/>
                  <a:gd name="T33" fmla="*/ 461320 h 13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3" name="Freeform 24"/>
              <p:cNvSpPr>
                <a:spLocks/>
              </p:cNvSpPr>
              <p:nvPr/>
            </p:nvSpPr>
            <p:spPr bwMode="gray">
              <a:xfrm>
                <a:off x="1128338" y="3349564"/>
                <a:ext cx="241559" cy="491083"/>
              </a:xfrm>
              <a:custGeom>
                <a:avLst/>
                <a:gdLst>
                  <a:gd name="T0" fmla="*/ 170949 w 65"/>
                  <a:gd name="T1" fmla="*/ 405516 h 132"/>
                  <a:gd name="T2" fmla="*/ 241559 w 65"/>
                  <a:gd name="T3" fmla="*/ 461320 h 132"/>
                  <a:gd name="T4" fmla="*/ 241559 w 65"/>
                  <a:gd name="T5" fmla="*/ 491083 h 132"/>
                  <a:gd name="T6" fmla="*/ 0 w 65"/>
                  <a:gd name="T7" fmla="*/ 491083 h 132"/>
                  <a:gd name="T8" fmla="*/ 0 w 65"/>
                  <a:gd name="T9" fmla="*/ 461320 h 132"/>
                  <a:gd name="T10" fmla="*/ 70610 w 65"/>
                  <a:gd name="T11" fmla="*/ 405516 h 132"/>
                  <a:gd name="T12" fmla="*/ 70610 w 65"/>
                  <a:gd name="T13" fmla="*/ 89288 h 132"/>
                  <a:gd name="T14" fmla="*/ 0 w 65"/>
                  <a:gd name="T15" fmla="*/ 29763 h 132"/>
                  <a:gd name="T16" fmla="*/ 0 w 65"/>
                  <a:gd name="T17" fmla="*/ 0 h 132"/>
                  <a:gd name="T18" fmla="*/ 241559 w 65"/>
                  <a:gd name="T19" fmla="*/ 0 h 132"/>
                  <a:gd name="T20" fmla="*/ 241559 w 65"/>
                  <a:gd name="T21" fmla="*/ 29763 h 132"/>
                  <a:gd name="T22" fmla="*/ 170949 w 65"/>
                  <a:gd name="T23" fmla="*/ 89288 h 132"/>
                  <a:gd name="T24" fmla="*/ 170949 w 65"/>
                  <a:gd name="T25" fmla="*/ 405516 h 1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4" name="Freeform 25"/>
              <p:cNvSpPr>
                <a:spLocks noEditPoints="1"/>
              </p:cNvSpPr>
              <p:nvPr/>
            </p:nvSpPr>
            <p:spPr bwMode="gray">
              <a:xfrm>
                <a:off x="-962425" y="3341238"/>
                <a:ext cx="491456" cy="499410"/>
              </a:xfrm>
              <a:custGeom>
                <a:avLst/>
                <a:gdLst>
                  <a:gd name="T0" fmla="*/ 0 w 132"/>
                  <a:gd name="T1" fmla="*/ 251555 h 135"/>
                  <a:gd name="T2" fmla="*/ 245728 w 132"/>
                  <a:gd name="T3" fmla="*/ 0 h 135"/>
                  <a:gd name="T4" fmla="*/ 491456 w 132"/>
                  <a:gd name="T5" fmla="*/ 251555 h 135"/>
                  <a:gd name="T6" fmla="*/ 245728 w 132"/>
                  <a:gd name="T7" fmla="*/ 499410 h 135"/>
                  <a:gd name="T8" fmla="*/ 0 w 132"/>
                  <a:gd name="T9" fmla="*/ 251555 h 135"/>
                  <a:gd name="T10" fmla="*/ 379761 w 132"/>
                  <a:gd name="T11" fmla="*/ 251555 h 135"/>
                  <a:gd name="T12" fmla="*/ 245728 w 132"/>
                  <a:gd name="T13" fmla="*/ 29595 h 135"/>
                  <a:gd name="T14" fmla="*/ 115418 w 132"/>
                  <a:gd name="T15" fmla="*/ 251555 h 135"/>
                  <a:gd name="T16" fmla="*/ 245728 w 132"/>
                  <a:gd name="T17" fmla="*/ 473515 h 135"/>
                  <a:gd name="T18" fmla="*/ 379761 w 132"/>
                  <a:gd name="T19" fmla="*/ 251555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</p:grpSp>
        <p:sp>
          <p:nvSpPr>
            <p:cNvPr id="8" name="Freeform 13"/>
            <p:cNvSpPr>
              <a:spLocks/>
            </p:cNvSpPr>
            <p:nvPr/>
          </p:nvSpPr>
          <p:spPr bwMode="gray">
            <a:xfrm>
              <a:off x="2777061" y="2300465"/>
              <a:ext cx="440362" cy="270789"/>
            </a:xfrm>
            <a:custGeom>
              <a:avLst/>
              <a:gdLst>
                <a:gd name="T0" fmla="*/ 109614 w 462"/>
                <a:gd name="T1" fmla="*/ 270789 h 282"/>
                <a:gd name="T2" fmla="*/ 111520 w 462"/>
                <a:gd name="T3" fmla="*/ 265028 h 282"/>
                <a:gd name="T4" fmla="*/ 185867 w 462"/>
                <a:gd name="T5" fmla="*/ 200691 h 282"/>
                <a:gd name="T6" fmla="*/ 184914 w 462"/>
                <a:gd name="T7" fmla="*/ 198771 h 282"/>
                <a:gd name="T8" fmla="*/ 110567 w 462"/>
                <a:gd name="T9" fmla="*/ 233339 h 282"/>
                <a:gd name="T10" fmla="*/ 60049 w 462"/>
                <a:gd name="T11" fmla="*/ 227578 h 282"/>
                <a:gd name="T12" fmla="*/ 5719 w 462"/>
                <a:gd name="T13" fmla="*/ 174765 h 282"/>
                <a:gd name="T14" fmla="*/ 5719 w 462"/>
                <a:gd name="T15" fmla="*/ 127713 h 282"/>
                <a:gd name="T16" fmla="*/ 24782 w 462"/>
                <a:gd name="T17" fmla="*/ 98905 h 282"/>
                <a:gd name="T18" fmla="*/ 82925 w 462"/>
                <a:gd name="T19" fmla="*/ 71058 h 282"/>
                <a:gd name="T20" fmla="*/ 118192 w 462"/>
                <a:gd name="T21" fmla="*/ 63376 h 282"/>
                <a:gd name="T22" fmla="*/ 118192 w 462"/>
                <a:gd name="T23" fmla="*/ 63376 h 282"/>
                <a:gd name="T24" fmla="*/ 220181 w 462"/>
                <a:gd name="T25" fmla="*/ 0 h 282"/>
                <a:gd name="T26" fmla="*/ 323123 w 462"/>
                <a:gd name="T27" fmla="*/ 63376 h 282"/>
                <a:gd name="T28" fmla="*/ 322170 w 462"/>
                <a:gd name="T29" fmla="*/ 63376 h 282"/>
                <a:gd name="T30" fmla="*/ 358390 w 462"/>
                <a:gd name="T31" fmla="*/ 71058 h 282"/>
                <a:gd name="T32" fmla="*/ 416533 w 462"/>
                <a:gd name="T33" fmla="*/ 98905 h 282"/>
                <a:gd name="T34" fmla="*/ 435596 w 462"/>
                <a:gd name="T35" fmla="*/ 127713 h 282"/>
                <a:gd name="T36" fmla="*/ 435596 w 462"/>
                <a:gd name="T37" fmla="*/ 174765 h 282"/>
                <a:gd name="T38" fmla="*/ 380313 w 462"/>
                <a:gd name="T39" fmla="*/ 227578 h 282"/>
                <a:gd name="T40" fmla="*/ 330748 w 462"/>
                <a:gd name="T41" fmla="*/ 233339 h 282"/>
                <a:gd name="T42" fmla="*/ 256401 w 462"/>
                <a:gd name="T43" fmla="*/ 198771 h 282"/>
                <a:gd name="T44" fmla="*/ 254495 w 462"/>
                <a:gd name="T45" fmla="*/ 200691 h 282"/>
                <a:gd name="T46" fmla="*/ 328842 w 462"/>
                <a:gd name="T47" fmla="*/ 265028 h 282"/>
                <a:gd name="T48" fmla="*/ 330748 w 462"/>
                <a:gd name="T49" fmla="*/ 270789 h 282"/>
                <a:gd name="T50" fmla="*/ 109614 w 462"/>
                <a:gd name="T51" fmla="*/ 270789 h 2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62" y="525904"/>
            <a:ext cx="7840326" cy="3786532"/>
          </a:xfrm>
          <a:noFill/>
        </p:spPr>
        <p:txBody>
          <a:bodyPr lIns="0" rIns="0" anchor="t"/>
          <a:lstStyle>
            <a:lvl1pPr>
              <a:lnSpc>
                <a:spcPts val="9000"/>
              </a:lnSpc>
              <a:defRPr sz="8000"/>
            </a:lvl1pPr>
          </a:lstStyle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71519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 bwMode="gray">
          <a:xfrm>
            <a:off x="341313" y="341313"/>
            <a:ext cx="8461375" cy="3971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412" y="531734"/>
            <a:ext cx="7840326" cy="1923604"/>
          </a:xfrm>
          <a:noFill/>
        </p:spPr>
        <p:txBody>
          <a:bodyPr lIns="0" rIns="0" anchor="t">
            <a:noAutofit/>
          </a:bodyPr>
          <a:lstStyle>
            <a:lvl1pPr>
              <a:lnSpc>
                <a:spcPts val="5000"/>
              </a:lnSpc>
              <a:defRPr sz="4500"/>
            </a:lvl1pPr>
          </a:lstStyle>
          <a:p>
            <a:r>
              <a:rPr lang="nl-NL" noProof="0" smtClean="0"/>
              <a:t>Klik om de stijl te bewerken</a:t>
            </a:r>
            <a:endParaRPr lang="nl-NL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680391" y="2873354"/>
            <a:ext cx="7841273" cy="538609"/>
          </a:xfr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noProof="0" smtClean="0"/>
              <a:t>Klik om het opmaakprofiel van de modelondertitel te bewerken</a:t>
            </a:r>
            <a:endParaRPr lang="nl-NL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 bwMode="white">
          <a:xfrm>
            <a:off x="680412" y="3632897"/>
            <a:ext cx="7840325" cy="179536"/>
          </a:xfrm>
        </p:spPr>
        <p:txBody>
          <a:bodyPr>
            <a:noAutofit/>
          </a:bodyPr>
          <a:lstStyle>
            <a:lvl1pPr marL="0" indent="0">
              <a:lnSpc>
                <a:spcPts val="1400"/>
              </a:lnSpc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93238118-1076-496F-B8C1-615A067ADDA7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761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0" indent="0">
              <a:spcBef>
                <a:spcPts val="0"/>
              </a:spcBef>
              <a:buNone/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2AF80C-A820-401C-9608-19C4ECC6DBB7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6491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kst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342900"/>
            <a:ext cx="8460000" cy="6858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00" y="1285624"/>
            <a:ext cx="8460000" cy="3026851"/>
          </a:xfrm>
        </p:spPr>
        <p:txBody>
          <a:bodyPr/>
          <a:lstStyle>
            <a:lvl2pPr marL="674688" indent="-349250">
              <a:buFont typeface="Century Gothic" panose="020B0502020202020204" pitchFamily="34" charset="0"/>
              <a:buChar char="-"/>
              <a:defRPr b="0">
                <a:solidFill>
                  <a:srgbClr val="FF4019"/>
                </a:solidFill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l-NL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093C6-97E0-4DBA-84C8-097A0A3FF87E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16965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nl-NL" noProof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DC5D88-DB9D-4DBC-97DC-877B5DB87BFB}" type="slidenum">
              <a:rPr lang="nl-NL" altLang="nl-NL"/>
              <a:pPr/>
              <a:t>‹#›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445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gray">
          <a:xfrm>
            <a:off x="341313" y="342900"/>
            <a:ext cx="8461375" cy="685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0" rIns="180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title style</a:t>
            </a:r>
            <a:endParaRPr lang="nl-NL" altLang="nl-NL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1313" y="1285875"/>
            <a:ext cx="8461375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  <a:endParaRPr lang="nl-NL" altLang="nl-NL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4363" y="4608513"/>
            <a:ext cx="6621462" cy="192087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r" eaLnBrk="1" hangingPunct="1">
              <a:lnSpc>
                <a:spcPts val="1400"/>
              </a:lnSpc>
              <a:defRPr sz="900" dirty="0" smtClean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6788" y="4608513"/>
            <a:ext cx="215900" cy="192087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r">
              <a:lnSpc>
                <a:spcPts val="1400"/>
              </a:lnSpc>
              <a:defRPr sz="9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21273B4B-B415-42D9-A939-90A4973BBD57}" type="slidenum">
              <a:rPr lang="nl-NL" altLang="nl-NL"/>
              <a:pPr/>
              <a:t>‹#›</a:t>
            </a:fld>
            <a:endParaRPr lang="nl-NL" altLang="nl-NL"/>
          </a:p>
        </p:txBody>
      </p:sp>
      <p:sp>
        <p:nvSpPr>
          <p:cNvPr id="1030" name="TextBox 34"/>
          <p:cNvSpPr txBox="1">
            <a:spLocks noChangeArrowheads="1"/>
          </p:cNvSpPr>
          <p:nvPr/>
        </p:nvSpPr>
        <p:spPr bwMode="auto">
          <a:xfrm>
            <a:off x="8505825" y="4608513"/>
            <a:ext cx="161925" cy="1920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400"/>
              </a:lnSpc>
              <a:defRPr/>
            </a:pPr>
            <a:r>
              <a:rPr lang="nl-NL" altLang="nl-NL" sz="900" smtClean="0">
                <a:latin typeface="Century Gothic" panose="020B0502020202020204" pitchFamily="34" charset="0"/>
              </a:rPr>
              <a:t>|</a:t>
            </a:r>
          </a:p>
        </p:txBody>
      </p:sp>
      <p:grpSp>
        <p:nvGrpSpPr>
          <p:cNvPr id="1031" name="Group 99"/>
          <p:cNvGrpSpPr>
            <a:grpSpLocks/>
          </p:cNvGrpSpPr>
          <p:nvPr userDrawn="1"/>
        </p:nvGrpSpPr>
        <p:grpSpPr bwMode="auto">
          <a:xfrm>
            <a:off x="341313" y="4559300"/>
            <a:ext cx="1111250" cy="241300"/>
            <a:chOff x="2749538" y="2279310"/>
            <a:chExt cx="1479870" cy="321562"/>
          </a:xfrm>
        </p:grpSpPr>
        <p:sp>
          <p:nvSpPr>
            <p:cNvPr id="101" name="Rectangle 100"/>
            <p:cNvSpPr/>
            <p:nvPr/>
          </p:nvSpPr>
          <p:spPr bwMode="gray">
            <a:xfrm>
              <a:off x="2749538" y="2279310"/>
              <a:ext cx="488356" cy="3215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sp>
          <p:nvSpPr>
            <p:cNvPr id="102" name="Rectangle 101"/>
            <p:cNvSpPr/>
            <p:nvPr/>
          </p:nvSpPr>
          <p:spPr bwMode="gray">
            <a:xfrm>
              <a:off x="3237894" y="2279310"/>
              <a:ext cx="991514" cy="32156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NL"/>
            </a:p>
          </p:txBody>
        </p:sp>
        <p:grpSp>
          <p:nvGrpSpPr>
            <p:cNvPr id="1034" name="Group 21"/>
            <p:cNvGrpSpPr>
              <a:grpSpLocks/>
            </p:cNvGrpSpPr>
            <p:nvPr/>
          </p:nvGrpSpPr>
          <p:grpSpPr bwMode="auto">
            <a:xfrm>
              <a:off x="3373209" y="2357164"/>
              <a:ext cx="726277" cy="153325"/>
              <a:chOff x="-1490663" y="3248025"/>
              <a:chExt cx="2857501" cy="603250"/>
            </a:xfrm>
          </p:grpSpPr>
          <p:sp>
            <p:nvSpPr>
              <p:cNvPr id="1036" name="Freeform 104"/>
              <p:cNvSpPr>
                <a:spLocks/>
              </p:cNvSpPr>
              <p:nvPr/>
            </p:nvSpPr>
            <p:spPr bwMode="gray">
              <a:xfrm>
                <a:off x="-1490710" y="3249682"/>
                <a:ext cx="432527" cy="599291"/>
              </a:xfrm>
              <a:custGeom>
                <a:avLst/>
                <a:gdLst>
                  <a:gd name="T0" fmla="*/ 402698 w 116"/>
                  <a:gd name="T1" fmla="*/ 156337 h 161"/>
                  <a:gd name="T2" fmla="*/ 343039 w 116"/>
                  <a:gd name="T3" fmla="*/ 156337 h 161"/>
                  <a:gd name="T4" fmla="*/ 231178 w 116"/>
                  <a:gd name="T5" fmla="*/ 37223 h 161"/>
                  <a:gd name="T6" fmla="*/ 119318 w 116"/>
                  <a:gd name="T7" fmla="*/ 134003 h 161"/>
                  <a:gd name="T8" fmla="*/ 287108 w 116"/>
                  <a:gd name="T9" fmla="*/ 245672 h 161"/>
                  <a:gd name="T10" fmla="*/ 432527 w 116"/>
                  <a:gd name="T11" fmla="*/ 413176 h 161"/>
                  <a:gd name="T12" fmla="*/ 186434 w 116"/>
                  <a:gd name="T13" fmla="*/ 599291 h 161"/>
                  <a:gd name="T14" fmla="*/ 0 w 116"/>
                  <a:gd name="T15" fmla="*/ 569513 h 161"/>
                  <a:gd name="T16" fmla="*/ 0 w 116"/>
                  <a:gd name="T17" fmla="*/ 420620 h 161"/>
                  <a:gd name="T18" fmla="*/ 63388 w 116"/>
                  <a:gd name="T19" fmla="*/ 420620 h 161"/>
                  <a:gd name="T20" fmla="*/ 193891 w 116"/>
                  <a:gd name="T21" fmla="*/ 562068 h 161"/>
                  <a:gd name="T22" fmla="*/ 313209 w 116"/>
                  <a:gd name="T23" fmla="*/ 454121 h 161"/>
                  <a:gd name="T24" fmla="*/ 249822 w 116"/>
                  <a:gd name="T25" fmla="*/ 364786 h 161"/>
                  <a:gd name="T26" fmla="*/ 0 w 116"/>
                  <a:gd name="T27" fmla="*/ 171226 h 161"/>
                  <a:gd name="T28" fmla="*/ 227450 w 116"/>
                  <a:gd name="T29" fmla="*/ 0 h 161"/>
                  <a:gd name="T30" fmla="*/ 402698 w 116"/>
                  <a:gd name="T31" fmla="*/ 26056 h 161"/>
                  <a:gd name="T32" fmla="*/ 402698 w 116"/>
                  <a:gd name="T33" fmla="*/ 156337 h 16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16" h="161">
                    <a:moveTo>
                      <a:pt x="108" y="42"/>
                    </a:moveTo>
                    <a:cubicBezTo>
                      <a:pt x="92" y="42"/>
                      <a:pt x="92" y="42"/>
                      <a:pt x="92" y="42"/>
                    </a:cubicBezTo>
                    <a:cubicBezTo>
                      <a:pt x="91" y="23"/>
                      <a:pt x="84" y="10"/>
                      <a:pt x="62" y="10"/>
                    </a:cubicBezTo>
                    <a:cubicBezTo>
                      <a:pt x="45" y="10"/>
                      <a:pt x="32" y="18"/>
                      <a:pt x="32" y="36"/>
                    </a:cubicBezTo>
                    <a:cubicBezTo>
                      <a:pt x="32" y="59"/>
                      <a:pt x="60" y="61"/>
                      <a:pt x="77" y="66"/>
                    </a:cubicBezTo>
                    <a:cubicBezTo>
                      <a:pt x="101" y="74"/>
                      <a:pt x="116" y="82"/>
                      <a:pt x="116" y="111"/>
                    </a:cubicBezTo>
                    <a:cubicBezTo>
                      <a:pt x="116" y="149"/>
                      <a:pt x="83" y="161"/>
                      <a:pt x="50" y="161"/>
                    </a:cubicBezTo>
                    <a:cubicBezTo>
                      <a:pt x="32" y="161"/>
                      <a:pt x="17" y="157"/>
                      <a:pt x="0" y="15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7" y="113"/>
                      <a:pt x="17" y="113"/>
                      <a:pt x="17" y="113"/>
                    </a:cubicBezTo>
                    <a:cubicBezTo>
                      <a:pt x="19" y="138"/>
                      <a:pt x="25" y="151"/>
                      <a:pt x="52" y="151"/>
                    </a:cubicBezTo>
                    <a:cubicBezTo>
                      <a:pt x="70" y="151"/>
                      <a:pt x="84" y="140"/>
                      <a:pt x="84" y="122"/>
                    </a:cubicBezTo>
                    <a:cubicBezTo>
                      <a:pt x="84" y="110"/>
                      <a:pt x="79" y="102"/>
                      <a:pt x="67" y="98"/>
                    </a:cubicBezTo>
                    <a:cubicBezTo>
                      <a:pt x="38" y="87"/>
                      <a:pt x="0" y="86"/>
                      <a:pt x="0" y="46"/>
                    </a:cubicBezTo>
                    <a:cubicBezTo>
                      <a:pt x="0" y="12"/>
                      <a:pt x="32" y="0"/>
                      <a:pt x="61" y="0"/>
                    </a:cubicBezTo>
                    <a:cubicBezTo>
                      <a:pt x="75" y="0"/>
                      <a:pt x="92" y="2"/>
                      <a:pt x="108" y="7"/>
                    </a:cubicBezTo>
                    <a:lnTo>
                      <a:pt x="108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037" name="Freeform 105"/>
              <p:cNvSpPr>
                <a:spLocks/>
              </p:cNvSpPr>
              <p:nvPr/>
            </p:nvSpPr>
            <p:spPr bwMode="gray">
              <a:xfrm>
                <a:off x="-384437" y="3341238"/>
                <a:ext cx="507385" cy="499410"/>
              </a:xfrm>
              <a:custGeom>
                <a:avLst/>
                <a:gdLst>
                  <a:gd name="T0" fmla="*/ 265052 w 134"/>
                  <a:gd name="T1" fmla="*/ 273751 h 135"/>
                  <a:gd name="T2" fmla="*/ 401364 w 134"/>
                  <a:gd name="T3" fmla="*/ 273751 h 135"/>
                  <a:gd name="T4" fmla="*/ 507385 w 134"/>
                  <a:gd name="T5" fmla="*/ 273751 h 135"/>
                  <a:gd name="T6" fmla="*/ 507385 w 134"/>
                  <a:gd name="T7" fmla="*/ 303345 h 135"/>
                  <a:gd name="T8" fmla="*/ 454375 w 134"/>
                  <a:gd name="T9" fmla="*/ 358835 h 135"/>
                  <a:gd name="T10" fmla="*/ 454375 w 134"/>
                  <a:gd name="T11" fmla="*/ 469815 h 135"/>
                  <a:gd name="T12" fmla="*/ 310489 w 134"/>
                  <a:gd name="T13" fmla="*/ 495711 h 135"/>
                  <a:gd name="T14" fmla="*/ 242333 w 134"/>
                  <a:gd name="T15" fmla="*/ 499410 h 135"/>
                  <a:gd name="T16" fmla="*/ 0 w 134"/>
                  <a:gd name="T17" fmla="*/ 258953 h 135"/>
                  <a:gd name="T18" fmla="*/ 265052 w 134"/>
                  <a:gd name="T19" fmla="*/ 0 h 135"/>
                  <a:gd name="T20" fmla="*/ 443015 w 134"/>
                  <a:gd name="T21" fmla="*/ 18497 h 135"/>
                  <a:gd name="T22" fmla="*/ 443015 w 134"/>
                  <a:gd name="T23" fmla="*/ 140575 h 135"/>
                  <a:gd name="T24" fmla="*/ 390005 w 134"/>
                  <a:gd name="T25" fmla="*/ 140575 h 135"/>
                  <a:gd name="T26" fmla="*/ 265052 w 134"/>
                  <a:gd name="T27" fmla="*/ 29595 h 135"/>
                  <a:gd name="T28" fmla="*/ 117380 w 134"/>
                  <a:gd name="T29" fmla="*/ 262653 h 135"/>
                  <a:gd name="T30" fmla="*/ 257479 w 134"/>
                  <a:gd name="T31" fmla="*/ 473515 h 135"/>
                  <a:gd name="T32" fmla="*/ 344567 w 134"/>
                  <a:gd name="T33" fmla="*/ 440221 h 135"/>
                  <a:gd name="T34" fmla="*/ 352140 w 134"/>
                  <a:gd name="T35" fmla="*/ 358835 h 135"/>
                  <a:gd name="T36" fmla="*/ 265052 w 134"/>
                  <a:gd name="T37" fmla="*/ 303345 h 135"/>
                  <a:gd name="T38" fmla="*/ 265052 w 134"/>
                  <a:gd name="T39" fmla="*/ 273751 h 13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34" h="135">
                    <a:moveTo>
                      <a:pt x="70" y="74"/>
                    </a:moveTo>
                    <a:cubicBezTo>
                      <a:pt x="85" y="74"/>
                      <a:pt x="96" y="74"/>
                      <a:pt x="106" y="74"/>
                    </a:cubicBezTo>
                    <a:cubicBezTo>
                      <a:pt x="117" y="74"/>
                      <a:pt x="128" y="74"/>
                      <a:pt x="134" y="74"/>
                    </a:cubicBezTo>
                    <a:cubicBezTo>
                      <a:pt x="134" y="82"/>
                      <a:pt x="134" y="82"/>
                      <a:pt x="134" y="82"/>
                    </a:cubicBezTo>
                    <a:cubicBezTo>
                      <a:pt x="118" y="81"/>
                      <a:pt x="120" y="91"/>
                      <a:pt x="120" y="97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07" y="127"/>
                      <a:pt x="95" y="132"/>
                      <a:pt x="82" y="134"/>
                    </a:cubicBezTo>
                    <a:cubicBezTo>
                      <a:pt x="76" y="135"/>
                      <a:pt x="70" y="135"/>
                      <a:pt x="64" y="135"/>
                    </a:cubicBezTo>
                    <a:cubicBezTo>
                      <a:pt x="21" y="135"/>
                      <a:pt x="0" y="113"/>
                      <a:pt x="0" y="70"/>
                    </a:cubicBezTo>
                    <a:cubicBezTo>
                      <a:pt x="0" y="21"/>
                      <a:pt x="21" y="0"/>
                      <a:pt x="70" y="0"/>
                    </a:cubicBezTo>
                    <a:cubicBezTo>
                      <a:pt x="88" y="0"/>
                      <a:pt x="100" y="2"/>
                      <a:pt x="117" y="5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03" y="38"/>
                      <a:pt x="103" y="38"/>
                      <a:pt x="103" y="38"/>
                    </a:cubicBezTo>
                    <a:cubicBezTo>
                      <a:pt x="100" y="14"/>
                      <a:pt x="97" y="8"/>
                      <a:pt x="70" y="8"/>
                    </a:cubicBezTo>
                    <a:cubicBezTo>
                      <a:pt x="35" y="8"/>
                      <a:pt x="31" y="41"/>
                      <a:pt x="31" y="71"/>
                    </a:cubicBezTo>
                    <a:cubicBezTo>
                      <a:pt x="31" y="97"/>
                      <a:pt x="36" y="128"/>
                      <a:pt x="68" y="128"/>
                    </a:cubicBezTo>
                    <a:cubicBezTo>
                      <a:pt x="76" y="128"/>
                      <a:pt x="87" y="125"/>
                      <a:pt x="91" y="119"/>
                    </a:cubicBezTo>
                    <a:cubicBezTo>
                      <a:pt x="93" y="118"/>
                      <a:pt x="93" y="116"/>
                      <a:pt x="93" y="97"/>
                    </a:cubicBezTo>
                    <a:cubicBezTo>
                      <a:pt x="92" y="85"/>
                      <a:pt x="96" y="81"/>
                      <a:pt x="70" y="82"/>
                    </a:cubicBezTo>
                    <a:lnTo>
                      <a:pt x="7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038" name="Freeform 106"/>
              <p:cNvSpPr>
                <a:spLocks/>
              </p:cNvSpPr>
              <p:nvPr/>
            </p:nvSpPr>
            <p:spPr bwMode="gray">
              <a:xfrm>
                <a:off x="172854" y="3349564"/>
                <a:ext cx="390940" cy="491083"/>
              </a:xfrm>
              <a:custGeom>
                <a:avLst/>
                <a:gdLst>
                  <a:gd name="T0" fmla="*/ 60145 w 104"/>
                  <a:gd name="T1" fmla="*/ 89288 h 132"/>
                  <a:gd name="T2" fmla="*/ 0 w 104"/>
                  <a:gd name="T3" fmla="*/ 29763 h 132"/>
                  <a:gd name="T4" fmla="*/ 0 w 104"/>
                  <a:gd name="T5" fmla="*/ 0 h 132"/>
                  <a:gd name="T6" fmla="*/ 390940 w 104"/>
                  <a:gd name="T7" fmla="*/ 0 h 132"/>
                  <a:gd name="T8" fmla="*/ 390940 w 104"/>
                  <a:gd name="T9" fmla="*/ 119050 h 132"/>
                  <a:gd name="T10" fmla="*/ 338313 w 104"/>
                  <a:gd name="T11" fmla="*/ 119050 h 132"/>
                  <a:gd name="T12" fmla="*/ 233060 w 104"/>
                  <a:gd name="T13" fmla="*/ 33483 h 132"/>
                  <a:gd name="T14" fmla="*/ 161639 w 104"/>
                  <a:gd name="T15" fmla="*/ 33483 h 132"/>
                  <a:gd name="T16" fmla="*/ 161639 w 104"/>
                  <a:gd name="T17" fmla="*/ 215779 h 132"/>
                  <a:gd name="T18" fmla="*/ 206747 w 104"/>
                  <a:gd name="T19" fmla="*/ 215779 h 132"/>
                  <a:gd name="T20" fmla="*/ 259374 w 104"/>
                  <a:gd name="T21" fmla="*/ 145093 h 132"/>
                  <a:gd name="T22" fmla="*/ 296964 w 104"/>
                  <a:gd name="T23" fmla="*/ 145093 h 132"/>
                  <a:gd name="T24" fmla="*/ 296964 w 104"/>
                  <a:gd name="T25" fmla="*/ 230660 h 132"/>
                  <a:gd name="T26" fmla="*/ 296964 w 104"/>
                  <a:gd name="T27" fmla="*/ 312507 h 132"/>
                  <a:gd name="T28" fmla="*/ 259374 w 104"/>
                  <a:gd name="T29" fmla="*/ 312507 h 132"/>
                  <a:gd name="T30" fmla="*/ 206747 w 104"/>
                  <a:gd name="T31" fmla="*/ 245542 h 132"/>
                  <a:gd name="T32" fmla="*/ 161639 w 104"/>
                  <a:gd name="T33" fmla="*/ 245542 h 132"/>
                  <a:gd name="T34" fmla="*/ 161639 w 104"/>
                  <a:gd name="T35" fmla="*/ 457600 h 132"/>
                  <a:gd name="T36" fmla="*/ 240578 w 104"/>
                  <a:gd name="T37" fmla="*/ 457600 h 132"/>
                  <a:gd name="T38" fmla="*/ 338313 w 104"/>
                  <a:gd name="T39" fmla="*/ 357151 h 132"/>
                  <a:gd name="T40" fmla="*/ 390940 w 104"/>
                  <a:gd name="T41" fmla="*/ 357151 h 132"/>
                  <a:gd name="T42" fmla="*/ 390940 w 104"/>
                  <a:gd name="T43" fmla="*/ 491083 h 132"/>
                  <a:gd name="T44" fmla="*/ 0 w 104"/>
                  <a:gd name="T45" fmla="*/ 491083 h 132"/>
                  <a:gd name="T46" fmla="*/ 0 w 104"/>
                  <a:gd name="T47" fmla="*/ 461320 h 132"/>
                  <a:gd name="T48" fmla="*/ 60145 w 104"/>
                  <a:gd name="T49" fmla="*/ 405516 h 132"/>
                  <a:gd name="T50" fmla="*/ 60145 w 104"/>
                  <a:gd name="T51" fmla="*/ 89288 h 1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04" h="132">
                    <a:moveTo>
                      <a:pt x="16" y="24"/>
                    </a:moveTo>
                    <a:cubicBezTo>
                      <a:pt x="15" y="13"/>
                      <a:pt x="18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7" y="11"/>
                      <a:pt x="87" y="9"/>
                      <a:pt x="6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66" y="58"/>
                      <a:pt x="68" y="50"/>
                      <a:pt x="6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47"/>
                      <a:pt x="79" y="54"/>
                      <a:pt x="79" y="62"/>
                    </a:cubicBezTo>
                    <a:cubicBezTo>
                      <a:pt x="79" y="69"/>
                      <a:pt x="79" y="77"/>
                      <a:pt x="79" y="84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68" y="74"/>
                      <a:pt x="67" y="66"/>
                      <a:pt x="55" y="66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123"/>
                      <a:pt x="43" y="123"/>
                      <a:pt x="43" y="123"/>
                    </a:cubicBezTo>
                    <a:cubicBezTo>
                      <a:pt x="64" y="123"/>
                      <a:pt x="64" y="123"/>
                      <a:pt x="64" y="123"/>
                    </a:cubicBezTo>
                    <a:cubicBezTo>
                      <a:pt x="87" y="123"/>
                      <a:pt x="87" y="117"/>
                      <a:pt x="90" y="96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132"/>
                      <a:pt x="104" y="132"/>
                      <a:pt x="104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18" y="124"/>
                      <a:pt x="15" y="120"/>
                      <a:pt x="16" y="109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039" name="Freeform 107"/>
              <p:cNvSpPr>
                <a:spLocks/>
              </p:cNvSpPr>
              <p:nvPr/>
            </p:nvSpPr>
            <p:spPr bwMode="gray">
              <a:xfrm>
                <a:off x="630337" y="3349564"/>
                <a:ext cx="449162" cy="491083"/>
              </a:xfrm>
              <a:custGeom>
                <a:avLst/>
                <a:gdLst>
                  <a:gd name="T0" fmla="*/ 101061 w 120"/>
                  <a:gd name="T1" fmla="*/ 461320 h 132"/>
                  <a:gd name="T2" fmla="*/ 172179 w 120"/>
                  <a:gd name="T3" fmla="*/ 405516 h 132"/>
                  <a:gd name="T4" fmla="*/ 172179 w 120"/>
                  <a:gd name="T5" fmla="*/ 33483 h 132"/>
                  <a:gd name="T6" fmla="*/ 142235 w 120"/>
                  <a:gd name="T7" fmla="*/ 33483 h 132"/>
                  <a:gd name="T8" fmla="*/ 52402 w 120"/>
                  <a:gd name="T9" fmla="*/ 130211 h 132"/>
                  <a:gd name="T10" fmla="*/ 0 w 120"/>
                  <a:gd name="T11" fmla="*/ 130211 h 132"/>
                  <a:gd name="T12" fmla="*/ 0 w 120"/>
                  <a:gd name="T13" fmla="*/ 0 h 132"/>
                  <a:gd name="T14" fmla="*/ 449162 w 120"/>
                  <a:gd name="T15" fmla="*/ 0 h 132"/>
                  <a:gd name="T16" fmla="*/ 449162 w 120"/>
                  <a:gd name="T17" fmla="*/ 130211 h 132"/>
                  <a:gd name="T18" fmla="*/ 396760 w 120"/>
                  <a:gd name="T19" fmla="*/ 130211 h 132"/>
                  <a:gd name="T20" fmla="*/ 306927 w 120"/>
                  <a:gd name="T21" fmla="*/ 33483 h 132"/>
                  <a:gd name="T22" fmla="*/ 276983 w 120"/>
                  <a:gd name="T23" fmla="*/ 33483 h 132"/>
                  <a:gd name="T24" fmla="*/ 276983 w 120"/>
                  <a:gd name="T25" fmla="*/ 405516 h 132"/>
                  <a:gd name="T26" fmla="*/ 348101 w 120"/>
                  <a:gd name="T27" fmla="*/ 461320 h 132"/>
                  <a:gd name="T28" fmla="*/ 348101 w 120"/>
                  <a:gd name="T29" fmla="*/ 491083 h 132"/>
                  <a:gd name="T30" fmla="*/ 101061 w 120"/>
                  <a:gd name="T31" fmla="*/ 491083 h 132"/>
                  <a:gd name="T32" fmla="*/ 101061 w 120"/>
                  <a:gd name="T33" fmla="*/ 461320 h 13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20" h="132">
                    <a:moveTo>
                      <a:pt x="27" y="124"/>
                    </a:moveTo>
                    <a:cubicBezTo>
                      <a:pt x="48" y="124"/>
                      <a:pt x="46" y="122"/>
                      <a:pt x="46" y="10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17" y="9"/>
                      <a:pt x="17" y="14"/>
                      <a:pt x="14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3" y="14"/>
                      <a:pt x="103" y="9"/>
                      <a:pt x="82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4" y="122"/>
                      <a:pt x="72" y="124"/>
                      <a:pt x="93" y="124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27" y="132"/>
                      <a:pt x="27" y="132"/>
                      <a:pt x="27" y="132"/>
                    </a:cubicBezTo>
                    <a:lnTo>
                      <a:pt x="27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040" name="Freeform 108"/>
              <p:cNvSpPr>
                <a:spLocks/>
              </p:cNvSpPr>
              <p:nvPr/>
            </p:nvSpPr>
            <p:spPr bwMode="gray">
              <a:xfrm>
                <a:off x="1129407" y="3349564"/>
                <a:ext cx="241214" cy="491083"/>
              </a:xfrm>
              <a:custGeom>
                <a:avLst/>
                <a:gdLst>
                  <a:gd name="T0" fmla="*/ 170705 w 65"/>
                  <a:gd name="T1" fmla="*/ 405516 h 132"/>
                  <a:gd name="T2" fmla="*/ 241214 w 65"/>
                  <a:gd name="T3" fmla="*/ 461320 h 132"/>
                  <a:gd name="T4" fmla="*/ 241214 w 65"/>
                  <a:gd name="T5" fmla="*/ 491083 h 132"/>
                  <a:gd name="T6" fmla="*/ 0 w 65"/>
                  <a:gd name="T7" fmla="*/ 491083 h 132"/>
                  <a:gd name="T8" fmla="*/ 0 w 65"/>
                  <a:gd name="T9" fmla="*/ 461320 h 132"/>
                  <a:gd name="T10" fmla="*/ 70509 w 65"/>
                  <a:gd name="T11" fmla="*/ 405516 h 132"/>
                  <a:gd name="T12" fmla="*/ 70509 w 65"/>
                  <a:gd name="T13" fmla="*/ 89288 h 132"/>
                  <a:gd name="T14" fmla="*/ 0 w 65"/>
                  <a:gd name="T15" fmla="*/ 29763 h 132"/>
                  <a:gd name="T16" fmla="*/ 0 w 65"/>
                  <a:gd name="T17" fmla="*/ 0 h 132"/>
                  <a:gd name="T18" fmla="*/ 241214 w 65"/>
                  <a:gd name="T19" fmla="*/ 0 h 132"/>
                  <a:gd name="T20" fmla="*/ 241214 w 65"/>
                  <a:gd name="T21" fmla="*/ 29763 h 132"/>
                  <a:gd name="T22" fmla="*/ 170705 w 65"/>
                  <a:gd name="T23" fmla="*/ 89288 h 132"/>
                  <a:gd name="T24" fmla="*/ 170705 w 65"/>
                  <a:gd name="T25" fmla="*/ 405516 h 1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5" h="132">
                    <a:moveTo>
                      <a:pt x="46" y="109"/>
                    </a:moveTo>
                    <a:cubicBezTo>
                      <a:pt x="47" y="121"/>
                      <a:pt x="44" y="124"/>
                      <a:pt x="65" y="124"/>
                    </a:cubicBezTo>
                    <a:cubicBezTo>
                      <a:pt x="65" y="132"/>
                      <a:pt x="65" y="132"/>
                      <a:pt x="6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21" y="124"/>
                      <a:pt x="18" y="121"/>
                      <a:pt x="19" y="109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11"/>
                      <a:pt x="21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8"/>
                      <a:pt x="65" y="8"/>
                      <a:pt x="65" y="8"/>
                    </a:cubicBezTo>
                    <a:cubicBezTo>
                      <a:pt x="44" y="8"/>
                      <a:pt x="47" y="11"/>
                      <a:pt x="46" y="24"/>
                    </a:cubicBezTo>
                    <a:lnTo>
                      <a:pt x="46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  <p:sp>
            <p:nvSpPr>
              <p:cNvPr id="1041" name="Freeform 109"/>
              <p:cNvSpPr>
                <a:spLocks noEditPoints="1"/>
              </p:cNvSpPr>
              <p:nvPr/>
            </p:nvSpPr>
            <p:spPr bwMode="gray">
              <a:xfrm>
                <a:off x="-966685" y="3341238"/>
                <a:ext cx="490749" cy="499410"/>
              </a:xfrm>
              <a:custGeom>
                <a:avLst/>
                <a:gdLst>
                  <a:gd name="T0" fmla="*/ 0 w 132"/>
                  <a:gd name="T1" fmla="*/ 251555 h 135"/>
                  <a:gd name="T2" fmla="*/ 245375 w 132"/>
                  <a:gd name="T3" fmla="*/ 0 h 135"/>
                  <a:gd name="T4" fmla="*/ 490749 w 132"/>
                  <a:gd name="T5" fmla="*/ 251555 h 135"/>
                  <a:gd name="T6" fmla="*/ 245375 w 132"/>
                  <a:gd name="T7" fmla="*/ 499410 h 135"/>
                  <a:gd name="T8" fmla="*/ 0 w 132"/>
                  <a:gd name="T9" fmla="*/ 251555 h 135"/>
                  <a:gd name="T10" fmla="*/ 379215 w 132"/>
                  <a:gd name="T11" fmla="*/ 251555 h 135"/>
                  <a:gd name="T12" fmla="*/ 245375 w 132"/>
                  <a:gd name="T13" fmla="*/ 29595 h 135"/>
                  <a:gd name="T14" fmla="*/ 115252 w 132"/>
                  <a:gd name="T15" fmla="*/ 251555 h 135"/>
                  <a:gd name="T16" fmla="*/ 245375 w 132"/>
                  <a:gd name="T17" fmla="*/ 473515 h 135"/>
                  <a:gd name="T18" fmla="*/ 379215 w 132"/>
                  <a:gd name="T19" fmla="*/ 251555 h 1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32" h="135">
                    <a:moveTo>
                      <a:pt x="0" y="68"/>
                    </a:moveTo>
                    <a:cubicBezTo>
                      <a:pt x="0" y="22"/>
                      <a:pt x="19" y="0"/>
                      <a:pt x="66" y="0"/>
                    </a:cubicBezTo>
                    <a:cubicBezTo>
                      <a:pt x="113" y="0"/>
                      <a:pt x="132" y="22"/>
                      <a:pt x="132" y="68"/>
                    </a:cubicBezTo>
                    <a:cubicBezTo>
                      <a:pt x="132" y="114"/>
                      <a:pt x="113" y="135"/>
                      <a:pt x="66" y="135"/>
                    </a:cubicBezTo>
                    <a:cubicBezTo>
                      <a:pt x="19" y="135"/>
                      <a:pt x="0" y="114"/>
                      <a:pt x="0" y="68"/>
                    </a:cubicBezTo>
                    <a:moveTo>
                      <a:pt x="102" y="68"/>
                    </a:moveTo>
                    <a:cubicBezTo>
                      <a:pt x="102" y="33"/>
                      <a:pt x="96" y="8"/>
                      <a:pt x="66" y="8"/>
                    </a:cubicBezTo>
                    <a:cubicBezTo>
                      <a:pt x="36" y="8"/>
                      <a:pt x="31" y="33"/>
                      <a:pt x="31" y="68"/>
                    </a:cubicBezTo>
                    <a:cubicBezTo>
                      <a:pt x="31" y="103"/>
                      <a:pt x="36" y="127"/>
                      <a:pt x="66" y="128"/>
                    </a:cubicBezTo>
                    <a:cubicBezTo>
                      <a:pt x="96" y="127"/>
                      <a:pt x="102" y="103"/>
                      <a:pt x="102" y="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eaLnBrk="0" hangingPunct="0">
                  <a:defRPr/>
                </a:pPr>
                <a:endParaRPr lang="nl-NL"/>
              </a:p>
            </p:txBody>
          </p:sp>
        </p:grpSp>
        <p:sp>
          <p:nvSpPr>
            <p:cNvPr id="2" name="Freeform 13"/>
            <p:cNvSpPr>
              <a:spLocks/>
            </p:cNvSpPr>
            <p:nvPr/>
          </p:nvSpPr>
          <p:spPr bwMode="gray">
            <a:xfrm>
              <a:off x="2777021" y="2300465"/>
              <a:ext cx="439733" cy="270789"/>
            </a:xfrm>
            <a:custGeom>
              <a:avLst/>
              <a:gdLst>
                <a:gd name="T0" fmla="*/ 109457 w 462"/>
                <a:gd name="T1" fmla="*/ 270789 h 282"/>
                <a:gd name="T2" fmla="*/ 111361 w 462"/>
                <a:gd name="T3" fmla="*/ 265028 h 282"/>
                <a:gd name="T4" fmla="*/ 185602 w 462"/>
                <a:gd name="T5" fmla="*/ 200691 h 282"/>
                <a:gd name="T6" fmla="*/ 184650 w 462"/>
                <a:gd name="T7" fmla="*/ 198771 h 282"/>
                <a:gd name="T8" fmla="*/ 110409 w 462"/>
                <a:gd name="T9" fmla="*/ 233339 h 282"/>
                <a:gd name="T10" fmla="*/ 59964 w 462"/>
                <a:gd name="T11" fmla="*/ 227578 h 282"/>
                <a:gd name="T12" fmla="*/ 5711 w 462"/>
                <a:gd name="T13" fmla="*/ 174765 h 282"/>
                <a:gd name="T14" fmla="*/ 5711 w 462"/>
                <a:gd name="T15" fmla="*/ 127713 h 282"/>
                <a:gd name="T16" fmla="*/ 24747 w 462"/>
                <a:gd name="T17" fmla="*/ 98905 h 282"/>
                <a:gd name="T18" fmla="*/ 82807 w 462"/>
                <a:gd name="T19" fmla="*/ 71058 h 282"/>
                <a:gd name="T20" fmla="*/ 118024 w 462"/>
                <a:gd name="T21" fmla="*/ 63376 h 282"/>
                <a:gd name="T22" fmla="*/ 118024 w 462"/>
                <a:gd name="T23" fmla="*/ 63376 h 282"/>
                <a:gd name="T24" fmla="*/ 219867 w 462"/>
                <a:gd name="T25" fmla="*/ 0 h 282"/>
                <a:gd name="T26" fmla="*/ 322661 w 462"/>
                <a:gd name="T27" fmla="*/ 63376 h 282"/>
                <a:gd name="T28" fmla="*/ 321709 w 462"/>
                <a:gd name="T29" fmla="*/ 63376 h 282"/>
                <a:gd name="T30" fmla="*/ 357878 w 462"/>
                <a:gd name="T31" fmla="*/ 71058 h 282"/>
                <a:gd name="T32" fmla="*/ 415938 w 462"/>
                <a:gd name="T33" fmla="*/ 98905 h 282"/>
                <a:gd name="T34" fmla="*/ 434974 w 462"/>
                <a:gd name="T35" fmla="*/ 127713 h 282"/>
                <a:gd name="T36" fmla="*/ 434974 w 462"/>
                <a:gd name="T37" fmla="*/ 174765 h 282"/>
                <a:gd name="T38" fmla="*/ 379769 w 462"/>
                <a:gd name="T39" fmla="*/ 227578 h 282"/>
                <a:gd name="T40" fmla="*/ 330276 w 462"/>
                <a:gd name="T41" fmla="*/ 233339 h 282"/>
                <a:gd name="T42" fmla="*/ 256035 w 462"/>
                <a:gd name="T43" fmla="*/ 198771 h 282"/>
                <a:gd name="T44" fmla="*/ 254131 w 462"/>
                <a:gd name="T45" fmla="*/ 200691 h 282"/>
                <a:gd name="T46" fmla="*/ 328372 w 462"/>
                <a:gd name="T47" fmla="*/ 265028 h 282"/>
                <a:gd name="T48" fmla="*/ 330276 w 462"/>
                <a:gd name="T49" fmla="*/ 270789 h 282"/>
                <a:gd name="T50" fmla="*/ 109457 w 462"/>
                <a:gd name="T51" fmla="*/ 270789 h 2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62" h="282">
                  <a:moveTo>
                    <a:pt x="115" y="282"/>
                  </a:moveTo>
                  <a:cubicBezTo>
                    <a:pt x="115" y="279"/>
                    <a:pt x="115" y="277"/>
                    <a:pt x="117" y="276"/>
                  </a:cubicBezTo>
                  <a:cubicBezTo>
                    <a:pt x="149" y="266"/>
                    <a:pt x="176" y="244"/>
                    <a:pt x="195" y="209"/>
                  </a:cubicBezTo>
                  <a:cubicBezTo>
                    <a:pt x="195" y="208"/>
                    <a:pt x="194" y="207"/>
                    <a:pt x="194" y="207"/>
                  </a:cubicBezTo>
                  <a:cubicBezTo>
                    <a:pt x="152" y="238"/>
                    <a:pt x="139" y="240"/>
                    <a:pt x="116" y="243"/>
                  </a:cubicBezTo>
                  <a:cubicBezTo>
                    <a:pt x="98" y="246"/>
                    <a:pt x="80" y="243"/>
                    <a:pt x="63" y="237"/>
                  </a:cubicBezTo>
                  <a:cubicBezTo>
                    <a:pt x="37" y="228"/>
                    <a:pt x="14" y="210"/>
                    <a:pt x="6" y="182"/>
                  </a:cubicBezTo>
                  <a:cubicBezTo>
                    <a:pt x="1" y="166"/>
                    <a:pt x="0" y="149"/>
                    <a:pt x="6" y="133"/>
                  </a:cubicBezTo>
                  <a:cubicBezTo>
                    <a:pt x="10" y="121"/>
                    <a:pt x="16" y="111"/>
                    <a:pt x="26" y="103"/>
                  </a:cubicBezTo>
                  <a:cubicBezTo>
                    <a:pt x="44" y="87"/>
                    <a:pt x="64" y="80"/>
                    <a:pt x="87" y="74"/>
                  </a:cubicBezTo>
                  <a:cubicBezTo>
                    <a:pt x="99" y="71"/>
                    <a:pt x="112" y="68"/>
                    <a:pt x="124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87" y="52"/>
                    <a:pt x="202" y="51"/>
                    <a:pt x="231" y="0"/>
                  </a:cubicBezTo>
                  <a:cubicBezTo>
                    <a:pt x="261" y="51"/>
                    <a:pt x="275" y="52"/>
                    <a:pt x="339" y="66"/>
                  </a:cubicBezTo>
                  <a:cubicBezTo>
                    <a:pt x="338" y="66"/>
                    <a:pt x="338" y="66"/>
                    <a:pt x="338" y="66"/>
                  </a:cubicBezTo>
                  <a:cubicBezTo>
                    <a:pt x="351" y="68"/>
                    <a:pt x="363" y="71"/>
                    <a:pt x="376" y="74"/>
                  </a:cubicBezTo>
                  <a:cubicBezTo>
                    <a:pt x="398" y="80"/>
                    <a:pt x="419" y="87"/>
                    <a:pt x="437" y="103"/>
                  </a:cubicBezTo>
                  <a:cubicBezTo>
                    <a:pt x="447" y="111"/>
                    <a:pt x="453" y="121"/>
                    <a:pt x="457" y="133"/>
                  </a:cubicBezTo>
                  <a:cubicBezTo>
                    <a:pt x="462" y="149"/>
                    <a:pt x="462" y="166"/>
                    <a:pt x="457" y="182"/>
                  </a:cubicBezTo>
                  <a:cubicBezTo>
                    <a:pt x="448" y="210"/>
                    <a:pt x="425" y="228"/>
                    <a:pt x="399" y="237"/>
                  </a:cubicBezTo>
                  <a:cubicBezTo>
                    <a:pt x="382" y="243"/>
                    <a:pt x="364" y="246"/>
                    <a:pt x="347" y="243"/>
                  </a:cubicBezTo>
                  <a:cubicBezTo>
                    <a:pt x="324" y="240"/>
                    <a:pt x="310" y="238"/>
                    <a:pt x="269" y="207"/>
                  </a:cubicBezTo>
                  <a:cubicBezTo>
                    <a:pt x="268" y="207"/>
                    <a:pt x="267" y="208"/>
                    <a:pt x="267" y="209"/>
                  </a:cubicBezTo>
                  <a:cubicBezTo>
                    <a:pt x="287" y="244"/>
                    <a:pt x="313" y="266"/>
                    <a:pt x="345" y="276"/>
                  </a:cubicBezTo>
                  <a:cubicBezTo>
                    <a:pt x="347" y="277"/>
                    <a:pt x="348" y="279"/>
                    <a:pt x="347" y="28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eaLnBrk="0" hangingPunct="0">
                <a:defRPr/>
              </a:pPr>
              <a:endParaRPr lang="nl-NL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85" r:id="rId3"/>
    <p:sldLayoutId id="2147483786" r:id="rId4"/>
    <p:sldLayoutId id="2147483787" r:id="rId5"/>
  </p:sldLayoutIdLst>
  <p:hf hdr="0" dt="0"/>
  <p:txStyles>
    <p:titleStyle>
      <a:lvl1pPr algn="l" defTabSz="6858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2pPr>
      <a:lvl3pPr algn="l" defTabSz="6858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3pPr>
      <a:lvl4pPr algn="l" defTabSz="6858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4pPr>
      <a:lvl5pPr algn="l" defTabSz="685800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5pPr>
      <a:lvl6pPr marL="457200" algn="l" defTabSz="685800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6pPr>
      <a:lvl7pPr marL="914400" algn="l" defTabSz="685800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7pPr>
      <a:lvl8pPr marL="1371600" algn="l" defTabSz="685800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8pPr>
      <a:lvl9pPr marL="1828800" algn="l" defTabSz="685800" rtl="0" fontAlgn="base">
        <a:lnSpc>
          <a:spcPts val="32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anose="020B0502020202020204" pitchFamily="34" charset="0"/>
        </a:defRPr>
      </a:lvl9pPr>
    </p:titleStyle>
    <p:bodyStyle>
      <a:lvl1pPr marL="350838" indent="-350838" algn="l" defTabSz="685800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Wingdings 3" panose="05040102010807070707" pitchFamily="18" charset="2"/>
        <a:buChar char="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74688" indent="-349250" algn="l" defTabSz="739775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Wingdings 3" panose="05040102010807070707" pitchFamily="18" charset="2"/>
        <a:buChar char="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09650" indent="-349250" algn="l" defTabSz="739775" rtl="0" eaLnBrk="0" fontAlgn="base" hangingPunct="0">
        <a:lnSpc>
          <a:spcPts val="2000"/>
        </a:lnSpc>
        <a:spcBef>
          <a:spcPct val="0"/>
        </a:spcBef>
        <a:spcAft>
          <a:spcPct val="0"/>
        </a:spcAft>
        <a:buFont typeface="Century Gothic" panose="020B0502020202020204" pitchFamily="34" charset="0"/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44613" indent="-349250" algn="l" defTabSz="685800" rtl="0" eaLnBrk="0" fontAlgn="base" hangingPunct="0">
        <a:lnSpc>
          <a:spcPts val="1800"/>
        </a:lnSpc>
        <a:spcBef>
          <a:spcPct val="0"/>
        </a:spcBef>
        <a:spcAft>
          <a:spcPct val="0"/>
        </a:spcAft>
        <a:buFont typeface="Century Gothic" panose="020B0502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685925" indent="-349250" algn="l" defTabSz="500063" rtl="0" eaLnBrk="0" fontAlgn="base" hangingPunct="0">
        <a:lnSpc>
          <a:spcPts val="1800"/>
        </a:lnSpc>
        <a:spcBef>
          <a:spcPct val="0"/>
        </a:spcBef>
        <a:spcAft>
          <a:spcPct val="0"/>
        </a:spcAft>
        <a:buFont typeface="Century Gothic" panose="020B0502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>
          <a:xfrm>
            <a:off x="661988" y="525463"/>
            <a:ext cx="7839075" cy="3786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r>
              <a:rPr lang="nl-NL" altLang="nl-NL" dirty="0" err="1" smtClean="0">
                <a:solidFill>
                  <a:srgbClr val="474030"/>
                </a:solidFill>
              </a:rPr>
              <a:t>DUPSug</a:t>
            </a:r>
            <a:r>
              <a:rPr lang="nl-NL" altLang="nl-NL" dirty="0" smtClean="0">
                <a:solidFill>
                  <a:srgbClr val="474030"/>
                </a:solidFill>
              </a:rPr>
              <a:t> </a:t>
            </a:r>
            <a:r>
              <a:rPr lang="nl-NL" altLang="nl-NL" sz="4000" dirty="0" smtClean="0">
                <a:solidFill>
                  <a:srgbClr val="474030"/>
                </a:solidFill>
              </a:rPr>
              <a:t>22 maart, </a:t>
            </a:r>
            <a:r>
              <a:rPr lang="nl-NL" altLang="nl-NL" sz="4000" dirty="0" smtClean="0">
                <a:solidFill>
                  <a:srgbClr val="474030"/>
                </a:solidFill>
              </a:rPr>
              <a:t>2016</a:t>
            </a:r>
            <a:r>
              <a:rPr lang="nl-NL" altLang="nl-NL" dirty="0" smtClean="0">
                <a:solidFill>
                  <a:srgbClr val="474030"/>
                </a:solidFill>
              </a:rPr>
              <a:t> </a:t>
            </a:r>
            <a:r>
              <a:rPr lang="nl-NL" altLang="nl-NL" sz="3600" dirty="0" smtClean="0"/>
              <a:t>Toegevoegde waarde van </a:t>
            </a:r>
            <a:r>
              <a:rPr lang="nl-NL" altLang="nl-NL" sz="3600" dirty="0" err="1" smtClean="0"/>
              <a:t>PowerShell</a:t>
            </a:r>
            <a:r>
              <a:rPr lang="nl-NL" altLang="nl-NL" sz="3600" dirty="0" smtClean="0"/>
              <a:t> binnen Microsoft </a:t>
            </a:r>
            <a:r>
              <a:rPr lang="nl-NL" altLang="nl-NL" sz="3600" dirty="0" err="1" smtClean="0"/>
              <a:t>Azure</a:t>
            </a:r>
            <a:endParaRPr lang="nl-NL" altLang="nl-NL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r>
              <a:rPr lang="nl-NL" dirty="0" smtClean="0"/>
              <a:t> </a:t>
            </a:r>
            <a:r>
              <a:rPr lang="nl-NL" dirty="0" err="1" smtClean="0"/>
              <a:t>API’s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400" b="0" i="1" dirty="0" smtClean="0"/>
              <a:t>“Afbeelding moet worden uitgebreid”</a:t>
            </a:r>
            <a:endParaRPr lang="en-US" sz="1400" b="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10</a:t>
            </a:fld>
            <a:endParaRPr lang="nl-NL" altLang="nl-NL"/>
          </a:p>
        </p:txBody>
      </p:sp>
      <p:sp>
        <p:nvSpPr>
          <p:cNvPr id="6" name="Rectangle 5"/>
          <p:cNvSpPr/>
          <p:nvPr/>
        </p:nvSpPr>
        <p:spPr>
          <a:xfrm>
            <a:off x="4561770" y="1371599"/>
            <a:ext cx="3574320" cy="294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nl-NL" b="1" dirty="0" err="1" smtClean="0"/>
              <a:t>Azure</a:t>
            </a:r>
            <a:r>
              <a:rPr lang="nl-NL" b="1" dirty="0" smtClean="0"/>
              <a:t> platform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17179" y="3720178"/>
            <a:ext cx="712818" cy="27720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b="1" dirty="0" err="1" smtClean="0"/>
              <a:t>Azure</a:t>
            </a:r>
            <a:r>
              <a:rPr lang="nl-NL" sz="700" b="1" dirty="0" smtClean="0"/>
              <a:t> </a:t>
            </a:r>
            <a:r>
              <a:rPr lang="nl-NL" sz="700" b="1" dirty="0" err="1" smtClean="0"/>
              <a:t>PowerShell</a:t>
            </a:r>
            <a:r>
              <a:rPr lang="nl-NL" sz="700" b="1" dirty="0" smtClean="0"/>
              <a:t> API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3050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r>
              <a:rPr lang="nl-NL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7870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Installatie van de</a:t>
            </a:r>
            <a:r>
              <a:rPr lang="nl-NL" dirty="0" smtClean="0"/>
              <a:t>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r>
              <a:rPr lang="nl-NL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554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Het gebruik van de </a:t>
            </a:r>
            <a:r>
              <a:rPr lang="nl-NL" dirty="0" err="1" smtClean="0"/>
              <a:t>Azure</a:t>
            </a:r>
            <a:r>
              <a:rPr lang="nl-NL" dirty="0" smtClean="0"/>
              <a:t> classic </a:t>
            </a:r>
            <a:r>
              <a:rPr lang="nl-NL" dirty="0" smtClean="0"/>
              <a:t>of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smtClean="0"/>
              <a:t>Resource </a:t>
            </a:r>
            <a:r>
              <a:rPr lang="nl-NL" dirty="0" smtClean="0"/>
              <a:t>Manager (ARM) methode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Welke methode te gebruiken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13</a:t>
            </a:fld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316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Classic </a:t>
            </a:r>
            <a:r>
              <a:rPr lang="nl-NL" dirty="0" smtClean="0"/>
              <a:t>en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864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Azure</a:t>
            </a:r>
            <a:r>
              <a:rPr lang="nl-NL" dirty="0"/>
              <a:t> Classic </a:t>
            </a:r>
            <a:r>
              <a:rPr lang="nl-NL" dirty="0" smtClean="0"/>
              <a:t>en ARM </a:t>
            </a:r>
            <a:r>
              <a:rPr lang="nl-NL" dirty="0" err="1" smtClean="0"/>
              <a:t>Cmdlets</a:t>
            </a:r>
            <a:r>
              <a:rPr lang="nl-NL" dirty="0" smtClean="0"/>
              <a:t> </a:t>
            </a:r>
            <a:r>
              <a:rPr lang="nl-NL" dirty="0" smtClean="0"/>
              <a:t>voorbeelden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Tabel met een aantal voorbeeld </a:t>
            </a:r>
            <a:r>
              <a:rPr lang="nl-NL" dirty="0" err="1" smtClean="0"/>
              <a:t>Cmdlets</a:t>
            </a:r>
            <a:r>
              <a:rPr lang="nl-NL" dirty="0" smtClean="0"/>
              <a:t> om verschil tussen classic en ARM te tonen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950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Hoe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r>
              <a:rPr lang="nl-NL" dirty="0" smtClean="0"/>
              <a:t> te gebruiken in het begin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87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/>
              <a:t> </a:t>
            </a:r>
            <a:r>
              <a:rPr lang="nl-NL" dirty="0" smtClean="0"/>
              <a:t>Powershell</a:t>
            </a:r>
            <a:r>
              <a:rPr lang="nl-NL" dirty="0" smtClean="0"/>
              <a:t> </a:t>
            </a:r>
            <a:r>
              <a:rPr lang="nl-NL" dirty="0" smtClean="0"/>
              <a:t>classic </a:t>
            </a:r>
            <a:r>
              <a:rPr lang="nl-NL" dirty="0" smtClean="0"/>
              <a:t>methode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788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smtClean="0"/>
              <a:t>Powershell classic voorbeelden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Simpel script voor het maken van een 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180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Gebruik van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r>
              <a:rPr lang="nl-NL" dirty="0" smtClean="0"/>
              <a:t> via </a:t>
            </a:r>
            <a:r>
              <a:rPr lang="nl-NL" dirty="0" smtClean="0"/>
              <a:t>de classic methode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19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6800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introductie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3238118-1076-496F-B8C1-615A067ADDA7}" type="slidenum">
              <a:rPr lang="nl-NL" altLang="nl-NL" smtClean="0"/>
              <a:pPr/>
              <a:t>2</a:t>
            </a:fld>
            <a:endParaRPr lang="nl-NL" alt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871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Powershell ARM methode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966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/>
              <a:t>Powershell </a:t>
            </a:r>
            <a:r>
              <a:rPr lang="nl-NL" dirty="0" smtClean="0"/>
              <a:t>ARM voorbeelden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Simpel script voor het maken van een VM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63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van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PowerShell</a:t>
            </a:r>
            <a:r>
              <a:rPr lang="nl-NL" dirty="0"/>
              <a:t> via de </a:t>
            </a:r>
            <a:r>
              <a:rPr lang="nl-NL" dirty="0" smtClean="0"/>
              <a:t>ARM methode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8383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0911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Session</a:t>
            </a:r>
            <a:r>
              <a:rPr lang="nl-NL" dirty="0" smtClean="0"/>
              <a:t> </a:t>
            </a:r>
            <a:r>
              <a:rPr lang="nl-NL" dirty="0" err="1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en </a:t>
            </a:r>
            <a:r>
              <a:rPr lang="nl-NL" dirty="0" err="1" smtClean="0"/>
              <a:t>PowerShell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Azure</a:t>
            </a:r>
            <a:r>
              <a:rPr lang="nl-NL" dirty="0" smtClean="0"/>
              <a:t> Classic methode</a:t>
            </a:r>
          </a:p>
          <a:p>
            <a:endParaRPr lang="nl-NL" dirty="0" smtClean="0"/>
          </a:p>
          <a:p>
            <a:r>
              <a:rPr lang="nl-NL" dirty="0" err="1" smtClean="0"/>
              <a:t>Azure</a:t>
            </a:r>
            <a:r>
              <a:rPr lang="nl-NL" dirty="0" smtClean="0"/>
              <a:t> Resource Manager methode</a:t>
            </a:r>
          </a:p>
          <a:p>
            <a:endParaRPr lang="nl-NL" dirty="0"/>
          </a:p>
          <a:p>
            <a:r>
              <a:rPr lang="nl-NL" dirty="0" err="1" smtClean="0"/>
              <a:t>Azure</a:t>
            </a:r>
            <a:r>
              <a:rPr lang="nl-NL" dirty="0" smtClean="0"/>
              <a:t> Automation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800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260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26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718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Wie is Erik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Werkt bij Sogeti sinds september </a:t>
            </a:r>
            <a:r>
              <a:rPr lang="nl-NL" dirty="0" smtClean="0"/>
              <a:t>2011</a:t>
            </a:r>
          </a:p>
          <a:p>
            <a:endParaRPr lang="nl-NL" dirty="0"/>
          </a:p>
          <a:p>
            <a:r>
              <a:rPr lang="nl-NL" dirty="0" smtClean="0"/>
              <a:t>Huidige functie, Technisch </a:t>
            </a:r>
            <a:r>
              <a:rPr lang="nl-NL" dirty="0" smtClean="0"/>
              <a:t>Consultant </a:t>
            </a:r>
            <a:r>
              <a:rPr lang="nl-NL" dirty="0" smtClean="0"/>
              <a:t>Infrastructuur</a:t>
            </a:r>
          </a:p>
          <a:p>
            <a:endParaRPr lang="nl-NL" dirty="0"/>
          </a:p>
          <a:p>
            <a:r>
              <a:rPr lang="nl-NL" dirty="0" smtClean="0"/>
              <a:t>Kennisgebieden</a:t>
            </a:r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/>
              <a:t>erik.van.der.plas@sogeti.com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38118-1076-496F-B8C1-615A067ADDA7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939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gaan we het over hebben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4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952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PowerShell</a:t>
            </a:r>
            <a:r>
              <a:rPr lang="nl-NL" dirty="0" smtClean="0"/>
              <a:t> </a:t>
            </a:r>
            <a:r>
              <a:rPr lang="nl-NL" dirty="0" smtClean="0"/>
              <a:t>en </a:t>
            </a:r>
            <a:r>
              <a:rPr lang="nl-NL" dirty="0" err="1" smtClean="0"/>
              <a:t>Azure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Mogelijkheden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De toegevoegde waarde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Wat nog meer?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238118-1076-496F-B8C1-615A067ADDA7}" type="slidenum">
              <a:rPr lang="nl-NL" altLang="nl-NL" smtClean="0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763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Overzicht van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Portal </a:t>
            </a:r>
            <a:r>
              <a:rPr lang="nl-NL" dirty="0" smtClean="0"/>
              <a:t>of </a:t>
            </a:r>
            <a:r>
              <a:rPr lang="nl-NL" dirty="0" err="1" smtClean="0"/>
              <a:t>PowerShell</a:t>
            </a:r>
            <a:r>
              <a:rPr lang="nl-NL" dirty="0" smtClean="0"/>
              <a:t>, </a:t>
            </a:r>
            <a:r>
              <a:rPr lang="nl-NL" dirty="0" err="1" smtClean="0"/>
              <a:t>API’s</a:t>
            </a:r>
            <a:r>
              <a:rPr lang="nl-NL" dirty="0" smtClean="0"/>
              <a:t>, </a:t>
            </a:r>
            <a:r>
              <a:rPr lang="nl-NL" dirty="0" smtClean="0"/>
              <a:t>authenticatie, </a:t>
            </a:r>
            <a:r>
              <a:rPr lang="nl-NL" dirty="0" err="1" smtClean="0"/>
              <a:t>Azure</a:t>
            </a:r>
            <a:r>
              <a:rPr lang="nl-NL" dirty="0" smtClean="0"/>
              <a:t> Classic </a:t>
            </a:r>
            <a:r>
              <a:rPr lang="nl-NL" dirty="0" smtClean="0"/>
              <a:t>of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smtClean="0"/>
              <a:t>Resource Manager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6</a:t>
            </a:fld>
            <a:endParaRPr lang="nl-NL" alt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8845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Introductie van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Portal </a:t>
            </a:r>
            <a:r>
              <a:rPr lang="nl-NL" dirty="0" smtClean="0"/>
              <a:t>of Remote </a:t>
            </a:r>
            <a:r>
              <a:rPr lang="nl-NL" dirty="0" err="1" smtClean="0"/>
              <a:t>PowerShell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Authenticatie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API’s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PowerShell</a:t>
            </a:r>
            <a:r>
              <a:rPr lang="nl-NL" dirty="0" smtClean="0"/>
              <a:t> </a:t>
            </a:r>
            <a:r>
              <a:rPr lang="nl-NL" dirty="0" err="1" smtClean="0"/>
              <a:t>Cmdlets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Azure</a:t>
            </a:r>
            <a:r>
              <a:rPr lang="nl-NL" dirty="0" smtClean="0"/>
              <a:t> Classic </a:t>
            </a:r>
            <a:r>
              <a:rPr lang="nl-NL" dirty="0" smtClean="0"/>
              <a:t>en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smtClean="0"/>
              <a:t>Resource manager</a:t>
            </a:r>
          </a:p>
          <a:p>
            <a:endParaRPr lang="nl-NL" dirty="0"/>
          </a:p>
          <a:p>
            <a:r>
              <a:rPr lang="nl-NL" dirty="0" err="1" smtClean="0"/>
              <a:t>Azure</a:t>
            </a:r>
            <a:r>
              <a:rPr lang="nl-NL" dirty="0" smtClean="0"/>
              <a:t> Automation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2167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Portal </a:t>
            </a:r>
            <a:r>
              <a:rPr lang="nl-NL" dirty="0" smtClean="0"/>
              <a:t>of </a:t>
            </a:r>
            <a:r>
              <a:rPr lang="nl-NL" dirty="0" err="1" smtClean="0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8</a:t>
            </a:fld>
            <a:endParaRPr lang="nl-NL" alt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03" y="1621326"/>
            <a:ext cx="3268114" cy="2004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01" y="2043370"/>
            <a:ext cx="3216375" cy="20043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74" y="1858932"/>
            <a:ext cx="3190251" cy="20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Authenticatie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1925" y="1185715"/>
            <a:ext cx="5650355" cy="30273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altLang="nl-NL" smtClean="0"/>
              <a:t>Project Pride | Zelfsturende teams - rollen v1.4 | © Sogeti 2016 </a:t>
            </a:r>
            <a:endParaRPr lang="nl-NL" alt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AF80C-A820-401C-9608-19C4ECC6DBB7}" type="slidenum">
              <a:rPr lang="nl-NL" altLang="nl-NL" smtClean="0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33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ogeti 16x9 Template 2014">
  <a:themeElements>
    <a:clrScheme name="Sogeti 2013">
      <a:dk1>
        <a:srgbClr val="000000"/>
      </a:dk1>
      <a:lt1>
        <a:srgbClr val="FFFFFF"/>
      </a:lt1>
      <a:dk2>
        <a:srgbClr val="FFCFC5"/>
      </a:dk2>
      <a:lt2>
        <a:srgbClr val="D2D2D2"/>
      </a:lt2>
      <a:accent1>
        <a:srgbClr val="FF4019"/>
      </a:accent1>
      <a:accent2>
        <a:srgbClr val="474030"/>
      </a:accent2>
      <a:accent3>
        <a:srgbClr val="FF9F8C"/>
      </a:accent3>
      <a:accent4>
        <a:srgbClr val="A39F97"/>
      </a:accent4>
      <a:accent5>
        <a:srgbClr val="FF7053"/>
      </a:accent5>
      <a:accent6>
        <a:srgbClr val="757064"/>
      </a:accent6>
      <a:hlink>
        <a:srgbClr val="6A2C91"/>
      </a:hlink>
      <a:folHlink>
        <a:srgbClr val="850C7A"/>
      </a:folHlink>
    </a:clrScheme>
    <a:fontScheme name="Sogeti 201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no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Sogeti_PP_Template_2013</Template>
  <TotalTime>8292</TotalTime>
  <Words>753</Words>
  <Application>Microsoft Office PowerPoint</Application>
  <PresentationFormat>On-screen Show (16:9)</PresentationFormat>
  <Paragraphs>150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Sogeti 16x9 Template 2014</vt:lpstr>
      <vt:lpstr>DUPSug 22 maart, 2016 Toegevoegde waarde van PowerShell binnen Microsoft Azure</vt:lpstr>
      <vt:lpstr>introductie</vt:lpstr>
      <vt:lpstr>Wie is Erik</vt:lpstr>
      <vt:lpstr>Waar gaan we het over hebben</vt:lpstr>
      <vt:lpstr>PowerShell en Azure</vt:lpstr>
      <vt:lpstr>Overzicht van Azure PowerShell</vt:lpstr>
      <vt:lpstr>Introductie van Azure PowerShell</vt:lpstr>
      <vt:lpstr>Portal of PowerShell</vt:lpstr>
      <vt:lpstr>Authenticatie</vt:lpstr>
      <vt:lpstr>Azure PowerShell API’s</vt:lpstr>
      <vt:lpstr>Azure PowerShell module</vt:lpstr>
      <vt:lpstr>Installatie van de Azure PowerShell module</vt:lpstr>
      <vt:lpstr>Het gebruik van de Azure classic of Azure Resource Manager (ARM) methode</vt:lpstr>
      <vt:lpstr>Azure Classic en ARM</vt:lpstr>
      <vt:lpstr>Azure Classic en ARM Cmdlets voorbeelden</vt:lpstr>
      <vt:lpstr>Demo</vt:lpstr>
      <vt:lpstr>Azure Powershell classic methode</vt:lpstr>
      <vt:lpstr>Azure Powershell classic voorbeelden</vt:lpstr>
      <vt:lpstr>Demo</vt:lpstr>
      <vt:lpstr>Azure Powershell ARM methode</vt:lpstr>
      <vt:lpstr>Azure Powershell ARM voorbeelden</vt:lpstr>
      <vt:lpstr>Demo</vt:lpstr>
      <vt:lpstr>Azure Automation</vt:lpstr>
      <vt:lpstr>Session recap</vt:lpstr>
      <vt:lpstr>Vragen</vt:lpstr>
      <vt:lpstr>PowerPoint Presentation</vt:lpstr>
    </vt:vector>
  </TitlesOfParts>
  <Company>CAV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CAV</dc:creator>
  <cp:lastModifiedBy>Plas, Erik van der</cp:lastModifiedBy>
  <cp:revision>589</cp:revision>
  <dcterms:created xsi:type="dcterms:W3CDTF">2013-08-05T13:16:08Z</dcterms:created>
  <dcterms:modified xsi:type="dcterms:W3CDTF">2016-03-14T20:17:08Z</dcterms:modified>
</cp:coreProperties>
</file>