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0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28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15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2FB3-6D8F-4E7A-9D84-FEAA60A74EB5}" type="datetimeFigureOut">
              <a:rPr lang="nl-NL" smtClean="0"/>
              <a:t>22-3-2016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565A-D347-4011-8D26-F902046001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697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2FB3-6D8F-4E7A-9D84-FEAA60A74EB5}" type="datetimeFigureOut">
              <a:rPr lang="nl-NL" smtClean="0"/>
              <a:t>22-3-2016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565A-D347-4011-8D26-F902046001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218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2FB3-6D8F-4E7A-9D84-FEAA60A74EB5}" type="datetimeFigureOut">
              <a:rPr lang="nl-NL" smtClean="0"/>
              <a:t>22-3-2016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565A-D347-4011-8D26-F902046001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71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2FB3-6D8F-4E7A-9D84-FEAA60A74EB5}" type="datetimeFigureOut">
              <a:rPr lang="nl-NL" smtClean="0"/>
              <a:t>22-3-2016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565A-D347-4011-8D26-F902046001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622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2FB3-6D8F-4E7A-9D84-FEAA60A74EB5}" type="datetimeFigureOut">
              <a:rPr lang="nl-NL" smtClean="0"/>
              <a:t>22-3-2016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565A-D347-4011-8D26-F902046001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78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2FB3-6D8F-4E7A-9D84-FEAA60A74EB5}" type="datetimeFigureOut">
              <a:rPr lang="nl-NL" smtClean="0"/>
              <a:t>22-3-2016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565A-D347-4011-8D26-F902046001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15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2FB3-6D8F-4E7A-9D84-FEAA60A74EB5}" type="datetimeFigureOut">
              <a:rPr lang="nl-NL" smtClean="0"/>
              <a:t>22-3-2016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565A-D347-4011-8D26-F902046001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677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2FB3-6D8F-4E7A-9D84-FEAA60A74EB5}" type="datetimeFigureOut">
              <a:rPr lang="nl-NL" smtClean="0"/>
              <a:t>22-3-2016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565A-D347-4011-8D26-F902046001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514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2FB3-6D8F-4E7A-9D84-FEAA60A74EB5}" type="datetimeFigureOut">
              <a:rPr lang="nl-NL" smtClean="0"/>
              <a:t>22-3-2016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565A-D347-4011-8D26-F902046001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19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2FB3-6D8F-4E7A-9D84-FEAA60A74EB5}" type="datetimeFigureOut">
              <a:rPr lang="nl-NL" smtClean="0"/>
              <a:t>22-3-2016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565A-D347-4011-8D26-F902046001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341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2FB3-6D8F-4E7A-9D84-FEAA60A74EB5}" type="datetimeFigureOut">
              <a:rPr lang="nl-NL" smtClean="0"/>
              <a:t>22-3-2016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565A-D347-4011-8D26-F902046001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429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200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8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B2FB3-6D8F-4E7A-9D84-FEAA60A74EB5}" type="datetimeFigureOut">
              <a:rPr lang="nl-NL" smtClean="0"/>
              <a:t>22-3-2016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C565A-D347-4011-8D26-F902046001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1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Welcome to our </a:t>
            </a:r>
            <a:r>
              <a:rPr lang="en-US" b="1" u="sng" dirty="0" smtClean="0"/>
              <a:t>meeting!</a:t>
            </a:r>
            <a:br>
              <a:rPr lang="en-US" b="1" u="sng" dirty="0" smtClean="0"/>
            </a:br>
            <a:r>
              <a:rPr lang="en-US" dirty="0" smtClean="0"/>
              <a:t>&lt;PS</a:t>
            </a:r>
            <a:r>
              <a:rPr lang="en-US" dirty="0" smtClean="0"/>
              <a:t>&gt;PowerShell for Beginners&lt;/PS&gt;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" y="2289247"/>
            <a:ext cx="12183342" cy="456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sponsors</a:t>
            </a:r>
            <a:endParaRPr lang="nl-NL" dirty="0"/>
          </a:p>
        </p:txBody>
      </p:sp>
      <p:pic>
        <p:nvPicPr>
          <p:cNvPr id="3074" name="Picture 2" descr="http://www.dupsug.com/wp-content/plugins/sam-images/Sapie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701" y="3419732"/>
            <a:ext cx="2081018" cy="153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84" y="4588184"/>
            <a:ext cx="5791200" cy="115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72" y="1957118"/>
            <a:ext cx="7139624" cy="1530267"/>
          </a:xfrm>
          <a:prstGeom prst="rect">
            <a:avLst/>
          </a:prstGeom>
        </p:spPr>
      </p:pic>
      <p:pic>
        <p:nvPicPr>
          <p:cNvPr id="1026" name="Picture 2" descr="http://ic.tweakimg.net/ext/i/2000557018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708" y="736462"/>
            <a:ext cx="3748031" cy="83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5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08:15 – 09:00 – </a:t>
            </a:r>
            <a:r>
              <a:rPr lang="nl-NL" dirty="0" smtClean="0"/>
              <a:t>Ontvangst</a:t>
            </a:r>
          </a:p>
          <a:p>
            <a:r>
              <a:rPr lang="nl-NL" dirty="0" smtClean="0"/>
              <a:t>09:00 </a:t>
            </a:r>
            <a:r>
              <a:rPr lang="nl-NL" dirty="0"/>
              <a:t>– 09:15 – </a:t>
            </a:r>
            <a:r>
              <a:rPr lang="nl-NL" dirty="0" smtClean="0"/>
              <a:t>Introductie</a:t>
            </a:r>
          </a:p>
          <a:p>
            <a:r>
              <a:rPr lang="nl-NL" dirty="0" smtClean="0"/>
              <a:t>09:15 </a:t>
            </a:r>
            <a:r>
              <a:rPr lang="nl-NL" dirty="0"/>
              <a:t>– 10:30 – Sessie 1 De basis van Powershell, Mark van de Waarsenburg (Sogeti</a:t>
            </a:r>
            <a:r>
              <a:rPr lang="nl-NL" dirty="0" smtClean="0"/>
              <a:t>).</a:t>
            </a:r>
          </a:p>
          <a:p>
            <a:r>
              <a:rPr lang="nl-NL" dirty="0" smtClean="0"/>
              <a:t>10:30 </a:t>
            </a:r>
            <a:r>
              <a:rPr lang="nl-NL" dirty="0"/>
              <a:t>– 10:45 – </a:t>
            </a:r>
            <a:r>
              <a:rPr lang="nl-NL" dirty="0" smtClean="0"/>
              <a:t>Koffie</a:t>
            </a:r>
          </a:p>
          <a:p>
            <a:r>
              <a:rPr lang="nl-NL" dirty="0" smtClean="0"/>
              <a:t>10:45 </a:t>
            </a:r>
            <a:r>
              <a:rPr lang="nl-NL" dirty="0"/>
              <a:t>– 12:00 – Sessie 2 Powershell remoting: Theorie en praktijk, Robert Prüst (</a:t>
            </a:r>
            <a:r>
              <a:rPr lang="nl-NL" dirty="0" smtClean="0"/>
              <a:t>MEOS)</a:t>
            </a:r>
          </a:p>
          <a:p>
            <a:r>
              <a:rPr lang="nl-NL" dirty="0" smtClean="0"/>
              <a:t>12:00 </a:t>
            </a:r>
            <a:r>
              <a:rPr lang="nl-NL" dirty="0"/>
              <a:t>– 13:00 – </a:t>
            </a:r>
            <a:r>
              <a:rPr lang="nl-NL" dirty="0" smtClean="0"/>
              <a:t>Lunch</a:t>
            </a:r>
          </a:p>
          <a:p>
            <a:r>
              <a:rPr lang="nl-NL" dirty="0" smtClean="0"/>
              <a:t>13:00 </a:t>
            </a:r>
            <a:r>
              <a:rPr lang="nl-NL" dirty="0"/>
              <a:t>– 14:15 – Sessie 3 Powershell en Active </a:t>
            </a:r>
            <a:r>
              <a:rPr lang="nl-NL" dirty="0" smtClean="0"/>
              <a:t>Directory, </a:t>
            </a:r>
            <a:r>
              <a:rPr lang="nl-NL" dirty="0"/>
              <a:t>Erik Heeres (</a:t>
            </a:r>
            <a:r>
              <a:rPr lang="nl-NL" dirty="0" smtClean="0"/>
              <a:t>Sogeti)</a:t>
            </a:r>
          </a:p>
          <a:p>
            <a:r>
              <a:rPr lang="nl-NL" dirty="0" smtClean="0"/>
              <a:t>14:15 </a:t>
            </a:r>
            <a:r>
              <a:rPr lang="nl-NL" dirty="0"/>
              <a:t>– 15:30 – Sessie 4 </a:t>
            </a:r>
            <a:r>
              <a:rPr lang="nl-NL" dirty="0" smtClean="0"/>
              <a:t>Powershell </a:t>
            </a:r>
            <a:r>
              <a:rPr lang="nl-NL" dirty="0"/>
              <a:t>binnen Microsoft Azure, Erik van der Plas (</a:t>
            </a:r>
            <a:r>
              <a:rPr lang="nl-NL" dirty="0" smtClean="0"/>
              <a:t>Sogeti)</a:t>
            </a:r>
          </a:p>
          <a:p>
            <a:r>
              <a:rPr lang="nl-NL" dirty="0" smtClean="0"/>
              <a:t>15:30 </a:t>
            </a:r>
            <a:r>
              <a:rPr lang="nl-NL" dirty="0"/>
              <a:t>– 15:45 – </a:t>
            </a:r>
            <a:r>
              <a:rPr lang="nl-NL" dirty="0" smtClean="0"/>
              <a:t>Koffie</a:t>
            </a:r>
          </a:p>
          <a:p>
            <a:r>
              <a:rPr lang="nl-NL" dirty="0" smtClean="0"/>
              <a:t>15:45 </a:t>
            </a:r>
            <a:r>
              <a:rPr lang="nl-NL" dirty="0"/>
              <a:t>– 17:00 – Sessie 5 Basis van Desired State configuration, Danny den Braver (OSC)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419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vergeten</a:t>
            </a:r>
            <a:r>
              <a:rPr lang="en-US" dirty="0" smtClean="0"/>
              <a:t>…</a:t>
            </a:r>
            <a:endParaRPr lang="nl-NL" dirty="0"/>
          </a:p>
        </p:txBody>
      </p:sp>
      <p:pic>
        <p:nvPicPr>
          <p:cNvPr id="4098" name="Picture 2" descr="http://cdn.powershell.org/wp/wp-content/uploads/2013/12/podcast-log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07" y="547681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38" y="2125979"/>
            <a:ext cx="4371975" cy="800100"/>
          </a:xfrm>
          <a:prstGeom prst="rect">
            <a:avLst/>
          </a:prstGeom>
        </p:spPr>
      </p:pic>
      <p:pic>
        <p:nvPicPr>
          <p:cNvPr id="4100" name="Picture 4" descr="PowerShell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644" y="4256875"/>
            <a:ext cx="5133975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cdn.powershell.org/wp/wp-content/themes/powershell2013/art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050" y="2125979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www.faq-o-matic.net/wp-content/uploads/2015/11/image_thumb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5367338"/>
            <a:ext cx="4765675" cy="125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3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PowerShell training?</a:t>
            </a:r>
            <a:endParaRPr lang="nl-NL" dirty="0"/>
          </a:p>
        </p:txBody>
      </p:sp>
      <p:pic>
        <p:nvPicPr>
          <p:cNvPr id="4" name="Picture 2" descr="http://ic.tweakimg.net/ext/i/2000557018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80" y="1957210"/>
            <a:ext cx="3748031" cy="83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71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Don’t orget to have fun…!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050" name="Picture 2" descr="https://s-media-cache-ak0.pinimg.com/236x/3a/5c/00/3a5c0068b79b735cbb030f4c150db3b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" y="1825625"/>
            <a:ext cx="4935981" cy="455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-media-cache-ak0.pinimg.com/736x/82/04/b2/8204b21c0110e1ad87451236bf1b95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88" y="2500313"/>
            <a:ext cx="61912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5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hos_Template.potx" id="{3A15AC1B-5B91-4FBF-BD56-FEE868EC70A5}" vid="{1E359785-A2E9-4DFC-86D1-48959567D9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Methos_Template</Template>
  <TotalTime>107</TotalTime>
  <Words>134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Welcome to our meeting! &lt;PS&gt;PowerShell for Beginners&lt;/PS&gt;</vt:lpstr>
      <vt:lpstr>Our sponsors</vt:lpstr>
      <vt:lpstr>Agenda</vt:lpstr>
      <vt:lpstr>Niet te vergeten…</vt:lpstr>
      <vt:lpstr>PowerShell training?</vt:lpstr>
      <vt:lpstr>Don’t orget to have fun…!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Wouters</dc:creator>
  <cp:lastModifiedBy>Jeff Wouters</cp:lastModifiedBy>
  <cp:revision>27</cp:revision>
  <dcterms:created xsi:type="dcterms:W3CDTF">2015-05-24T16:20:06Z</dcterms:created>
  <dcterms:modified xsi:type="dcterms:W3CDTF">2016-03-22T06:33:00Z</dcterms:modified>
</cp:coreProperties>
</file>