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61" r:id="rId2"/>
    <p:sldId id="262" r:id="rId3"/>
    <p:sldId id="299" r:id="rId4"/>
    <p:sldId id="300" r:id="rId5"/>
    <p:sldId id="305" r:id="rId6"/>
    <p:sldId id="302" r:id="rId7"/>
    <p:sldId id="303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604" autoAdjust="0"/>
  </p:normalViewPr>
  <p:slideViewPr>
    <p:cSldViewPr snapToGrid="0">
      <p:cViewPr varScale="1">
        <p:scale>
          <a:sx n="89" d="100"/>
          <a:sy n="89" d="100"/>
        </p:scale>
        <p:origin x="1380" y="5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2A0B8-458B-4829-922C-DA34EF6A5F06}" type="datetimeFigureOut">
              <a:rPr lang="en-US" smtClean="0"/>
              <a:t>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D981-8C4B-42CB-8719-EDC4BCECE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D981-8C4B-42CB-8719-EDC4BCECE8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noProof="0" dirty="0">
              <a:sym typeface="Wingdings" panose="05000000000000000000" pitchFamily="2" charset="2"/>
            </a:endParaRPr>
          </a:p>
          <a:p>
            <a:endParaRPr lang="en-US" baseline="0" noProof="0" dirty="0"/>
          </a:p>
          <a:p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D981-8C4B-42CB-8719-EDC4BCECE8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3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D981-8C4B-42CB-8719-EDC4BCECE8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75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D981-8C4B-42CB-8719-EDC4BCECE8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9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A8EEB-3C56-4489-B409-F6E0540EA0D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03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1867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3135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2308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72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344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3385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257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71528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52524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8612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557808"/>
            <a:ext cx="9985109" cy="1143000"/>
          </a:xfrm>
        </p:spPr>
        <p:txBody>
          <a:bodyPr>
            <a:normAutofit/>
          </a:bodyPr>
          <a:lstStyle>
            <a:lvl1pPr algn="l">
              <a:defRPr sz="4800" b="0" i="0">
                <a:solidFill>
                  <a:srgbClr val="DC0000"/>
                </a:solidFill>
                <a:latin typeface="Myriad Web"/>
                <a:cs typeface="Myriad Web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31371" y="1783357"/>
            <a:ext cx="9985109" cy="4525963"/>
          </a:xfrm>
        </p:spPr>
        <p:txBody>
          <a:bodyPr>
            <a:normAutofit/>
          </a:bodyPr>
          <a:lstStyle>
            <a:lvl1pPr>
              <a:defRPr sz="2933"/>
            </a:lvl1pPr>
            <a:lvl2pPr>
              <a:defRPr sz="2933"/>
            </a:lvl2pPr>
            <a:lvl3pPr>
              <a:defRPr sz="2933"/>
            </a:lvl3pPr>
            <a:lvl4pPr>
              <a:defRPr sz="2933"/>
            </a:lvl4pPr>
            <a:lvl5pPr>
              <a:defRPr sz="29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0512001" y="4915200"/>
            <a:ext cx="1385655" cy="1391509"/>
          </a:xfrm>
          <a:prstGeom prst="rect">
            <a:avLst/>
          </a:prstGeom>
          <a:solidFill>
            <a:srgbClr val="D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155" y="5169065"/>
            <a:ext cx="915344" cy="8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4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9552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097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6337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8283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8533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3699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6674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3460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2-9-2016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32894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owerShell/Win32-OpenSSH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github.com/PowerShell/psl-omi-provid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PowerShell-DSC-for-Linux" TargetMode="External"/><Relationship Id="rId5" Type="http://schemas.openxmlformats.org/officeDocument/2006/relationships/hyperlink" Target="https://github.com/Microsoft/omi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github.com/PowerShell/PowerShell" TargetMode="External"/><Relationship Id="rId9" Type="http://schemas.openxmlformats.org/officeDocument/2006/relationships/hyperlink" Target="https://github.com/PowerShell/PowerShell-RF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67178" y="1109489"/>
            <a:ext cx="10824518" cy="23876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Start-NewEra.ps1 –Repo PowerShell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8" y="2087340"/>
            <a:ext cx="11272826" cy="352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9092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cs typeface="+mj-cs"/>
              </a:rPr>
              <a:t>WHOAMI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505801"/>
            <a:ext cx="10198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Name       : Ben Gelens</a:t>
            </a:r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Job</a:t>
            </a:r>
            <a:r>
              <a:rPr lang="en-US" dirty="0">
                <a:latin typeface="Consolas" panose="020B0609020204030204" pitchFamily="49" charset="0"/>
              </a:rPr>
              <a:t>        : Consultant</a:t>
            </a:r>
          </a:p>
          <a:p>
            <a:r>
              <a:rPr lang="en-US" dirty="0">
                <a:latin typeface="Consolas" panose="020B0609020204030204" pitchFamily="49" charset="0"/>
              </a:rPr>
              <a:t>MVP        : CDM (PowerShell)</a:t>
            </a:r>
          </a:p>
          <a:p>
            <a:r>
              <a:rPr lang="en-US" dirty="0">
                <a:latin typeface="Consolas" panose="020B0609020204030204" pitchFamily="49" charset="0"/>
              </a:rPr>
              <a:t>Company    : </a:t>
            </a:r>
            <a:r>
              <a:rPr lang="en-US" dirty="0" err="1">
                <a:latin typeface="Consolas" panose="020B0609020204030204" pitchFamily="49" charset="0"/>
              </a:rPr>
              <a:t>inovativ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Email      : ben@bgelens.nl</a:t>
            </a:r>
          </a:p>
          <a:p>
            <a:r>
              <a:rPr lang="en-US" dirty="0">
                <a:latin typeface="Consolas" panose="020B0609020204030204" pitchFamily="49" charset="0"/>
              </a:rPr>
              <a:t>Twitter    : @</a:t>
            </a:r>
            <a:r>
              <a:rPr lang="en-US" dirty="0" err="1">
                <a:latin typeface="Consolas" panose="020B0609020204030204" pitchFamily="49" charset="0"/>
              </a:rPr>
              <a:t>bgelens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Community  : {Hyper-V.nu, azurestack.eu, </a:t>
            </a:r>
            <a:r>
              <a:rPr lang="en-US" dirty="0" err="1">
                <a:latin typeface="Consolas" panose="020B0609020204030204" pitchFamily="49" charset="0"/>
              </a:rPr>
              <a:t>DuPSUG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Blogging   : {Hyper-V.nu, PowerShellMagazine.com, azurestack.eu}</a:t>
            </a:r>
          </a:p>
        </p:txBody>
      </p:sp>
    </p:spTree>
    <p:extLst>
      <p:ext uri="{BB962C8B-B14F-4D97-AF65-F5344CB8AC3E}">
        <p14:creationId xmlns:p14="http://schemas.microsoft.com/office/powerpoint/2010/main" val="8195005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Announcement</a:t>
            </a:r>
          </a:p>
          <a:p>
            <a:r>
              <a:rPr lang="en-US" sz="4000" dirty="0"/>
              <a:t>MIT License</a:t>
            </a:r>
          </a:p>
          <a:p>
            <a:r>
              <a:rPr lang="en-US" sz="4000" dirty="0"/>
              <a:t>Repo’s</a:t>
            </a:r>
          </a:p>
          <a:p>
            <a:r>
              <a:rPr lang="en-US" sz="4000" dirty="0"/>
              <a:t>Demo, Demo, Demo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9972132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Announcement: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 August 18</a:t>
            </a:r>
            <a:r>
              <a:rPr lang="en-US" sz="3200" baseline="30000" dirty="0"/>
              <a:t>th</a:t>
            </a:r>
            <a:r>
              <a:rPr lang="en-US" sz="3200" dirty="0"/>
              <a:t>2016 @ 11:14EST, PowerShell was made available on *NIX, OSX and Windows</a:t>
            </a:r>
            <a:r>
              <a:rPr lang="nl-NL" sz="3200" dirty="0"/>
              <a:t>.</a:t>
            </a:r>
          </a:p>
          <a:p>
            <a:r>
              <a:rPr lang="en-US" sz="3200" dirty="0"/>
              <a:t>Current version: 6.0.0-alpha.9</a:t>
            </a:r>
            <a:endParaRPr lang="nl-NL" sz="3200" dirty="0"/>
          </a:p>
          <a:p>
            <a:r>
              <a:rPr lang="en-US" sz="3200" dirty="0"/>
              <a:t>Also, PowerShell now is OSS using MIT license!</a:t>
            </a:r>
          </a:p>
          <a:p>
            <a:r>
              <a:rPr lang="en-US" sz="3200" dirty="0"/>
              <a:t>PSRP over SSH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81" y="4048125"/>
            <a:ext cx="23717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3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 License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Permission is hereby </a:t>
            </a:r>
            <a:r>
              <a:rPr lang="en-US" sz="3800" b="1" dirty="0"/>
              <a:t>granted</a:t>
            </a:r>
            <a:r>
              <a:rPr lang="en-US" dirty="0"/>
              <a:t>, free of charge, to any person</a:t>
            </a:r>
          </a:p>
          <a:p>
            <a:pPr marL="0" indent="0">
              <a:buNone/>
            </a:pPr>
            <a:r>
              <a:rPr lang="en-US" dirty="0"/>
              <a:t> obtaining a copy of this software and associated documentation</a:t>
            </a:r>
          </a:p>
          <a:p>
            <a:pPr marL="0" indent="0">
              <a:buNone/>
            </a:pPr>
            <a:r>
              <a:rPr lang="en-US" dirty="0"/>
              <a:t> files (the "Software"), to deal in the Software </a:t>
            </a:r>
            <a:r>
              <a:rPr lang="en-US" sz="3800" b="1" dirty="0"/>
              <a:t>without</a:t>
            </a:r>
          </a:p>
          <a:p>
            <a:pPr marL="0" indent="0">
              <a:buNone/>
            </a:pPr>
            <a:r>
              <a:rPr lang="en-US" sz="3800" b="1" dirty="0"/>
              <a:t> restriction, including without limitation the rights to use,</a:t>
            </a:r>
          </a:p>
          <a:p>
            <a:pPr marL="0" indent="0">
              <a:buNone/>
            </a:pPr>
            <a:r>
              <a:rPr lang="en-US" sz="3800" b="1" dirty="0"/>
              <a:t> copy, modify, merge, publish, distribute, sublicense, and/or sell</a:t>
            </a:r>
          </a:p>
          <a:p>
            <a:pPr marL="0" indent="0">
              <a:buNone/>
            </a:pPr>
            <a:r>
              <a:rPr lang="en-US" sz="3800" b="1" dirty="0"/>
              <a:t> copies of the Software, and to permit persons to whom the</a:t>
            </a:r>
          </a:p>
          <a:p>
            <a:pPr marL="0" indent="0">
              <a:buNone/>
            </a:pPr>
            <a:r>
              <a:rPr lang="en-US" sz="3800" b="1" dirty="0"/>
              <a:t> Software is furnished to do so</a:t>
            </a:r>
            <a:r>
              <a:rPr lang="en-US" dirty="0"/>
              <a:t>, subject to the following</a:t>
            </a:r>
          </a:p>
          <a:p>
            <a:pPr marL="0" indent="0">
              <a:buNone/>
            </a:pPr>
            <a:r>
              <a:rPr lang="en-US" dirty="0"/>
              <a:t> conditions:</a:t>
            </a:r>
          </a:p>
          <a:p>
            <a:pPr marL="0" indent="0">
              <a:buNone/>
            </a:pPr>
            <a:r>
              <a:rPr lang="en-US" dirty="0"/>
              <a:t> The above copyright notice and this permission notice shall be</a:t>
            </a:r>
          </a:p>
          <a:p>
            <a:pPr marL="0" indent="0">
              <a:buNone/>
            </a:pPr>
            <a:r>
              <a:rPr lang="en-US" dirty="0"/>
              <a:t> included in all copies or substantial portions of the Software.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&lt;……..&gt;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52761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2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Repo’s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5" y="1475382"/>
            <a:ext cx="4075700" cy="328866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3128" y="1475382"/>
            <a:ext cx="6383767" cy="4073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>
                <a:hlinkClick r:id="rId4"/>
              </a:rPr>
              <a:t>https://github.com/PowerShell/PowerShell</a:t>
            </a:r>
            <a:endParaRPr lang="nl-NL" sz="2400" dirty="0"/>
          </a:p>
          <a:p>
            <a:pPr marL="0" indent="0">
              <a:buNone/>
            </a:pPr>
            <a:r>
              <a:rPr lang="nl-NL" sz="2400" dirty="0">
                <a:hlinkClick r:id="rId5"/>
              </a:rPr>
              <a:t>https://github.com/Microsoft/omi</a:t>
            </a:r>
            <a:r>
              <a:rPr lang="nl-NL" sz="2400" dirty="0"/>
              <a:t> </a:t>
            </a:r>
            <a:endParaRPr lang="nl-NL" sz="2400" dirty="0">
              <a:hlinkClick r:id="rId6"/>
            </a:endParaRPr>
          </a:p>
          <a:p>
            <a:pPr marL="0" indent="0">
              <a:buNone/>
            </a:pPr>
            <a:r>
              <a:rPr lang="nl-NL" sz="2400" dirty="0">
                <a:hlinkClick r:id="rId6"/>
              </a:rPr>
              <a:t>https://github.com/Microsoft/PowerShell-DSC-for-Linux</a:t>
            </a:r>
            <a:endParaRPr lang="nl-NL" sz="2400" dirty="0"/>
          </a:p>
          <a:p>
            <a:pPr marL="0" indent="0">
              <a:buNone/>
            </a:pPr>
            <a:r>
              <a:rPr lang="nl-NL" sz="2400" dirty="0">
                <a:hlinkClick r:id="rId7"/>
              </a:rPr>
              <a:t>https://github.com/PowerShell/psl-omi-provider</a:t>
            </a:r>
            <a:endParaRPr lang="nl-NL" sz="2400" dirty="0"/>
          </a:p>
          <a:p>
            <a:pPr marL="0" indent="0">
              <a:buNone/>
            </a:pPr>
            <a:r>
              <a:rPr lang="nl-NL" sz="2400" dirty="0">
                <a:hlinkClick r:id="rId8"/>
              </a:rPr>
              <a:t>https://github.com/PowerShell/Win32-OpenSSH</a:t>
            </a:r>
            <a:endParaRPr lang="nl-NL" sz="2400" dirty="0"/>
          </a:p>
          <a:p>
            <a:pPr marL="0" indent="0">
              <a:buNone/>
            </a:pPr>
            <a:r>
              <a:rPr lang="nl-NL" sz="2400" dirty="0">
                <a:hlinkClick r:id="rId9"/>
              </a:rPr>
              <a:t>https://github.com/PowerShell/PowerShell-RFC</a:t>
            </a:r>
            <a:r>
              <a:rPr lang="nl-NL" sz="2400" dirty="0"/>
              <a:t> </a:t>
            </a:r>
          </a:p>
          <a:p>
            <a:pPr marL="0" indent="0">
              <a:buNone/>
            </a:pPr>
            <a:endParaRPr lang="nl-NL" sz="2400" dirty="0"/>
          </a:p>
          <a:p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78" y="3187067"/>
            <a:ext cx="3295575" cy="27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3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52" y="0"/>
            <a:ext cx="5928047" cy="5798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8270">
            <a:off x="1204408" y="3276600"/>
            <a:ext cx="9525000" cy="39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48" y="2190437"/>
            <a:ext cx="839808" cy="59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4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2679958"/>
            <a:ext cx="10515600" cy="1325563"/>
          </a:xfrm>
        </p:spPr>
        <p:txBody>
          <a:bodyPr>
            <a:normAutofit/>
          </a:bodyPr>
          <a:lstStyle/>
          <a:p>
            <a:r>
              <a:rPr lang="nl-NL" sz="6600" dirty="0" err="1"/>
              <a:t>Thanks</a:t>
            </a:r>
            <a:r>
              <a:rPr lang="nl-NL" sz="6600" dirty="0"/>
              <a:t>! </a:t>
            </a:r>
            <a:r>
              <a:rPr lang="nl-NL" sz="6600" dirty="0" err="1"/>
              <a:t>Questions</a:t>
            </a:r>
            <a:r>
              <a:rPr lang="nl-NL" sz="6600" dirty="0"/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846438" y="3944201"/>
            <a:ext cx="101984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Name       : Ben Gelens</a:t>
            </a:r>
            <a:endParaRPr lang="sr-Latn-RS" sz="1100" dirty="0">
              <a:latin typeface="Consolas" panose="020B0609020204030204" pitchFamily="49" charset="0"/>
            </a:endParaRPr>
          </a:p>
          <a:p>
            <a:r>
              <a:rPr lang="sr-Latn-RS" sz="1100" dirty="0">
                <a:latin typeface="Consolas" panose="020B0609020204030204" pitchFamily="49" charset="0"/>
              </a:rPr>
              <a:t>Job</a:t>
            </a:r>
            <a:r>
              <a:rPr lang="en-US" sz="1100" dirty="0">
                <a:latin typeface="Consolas" panose="020B0609020204030204" pitchFamily="49" charset="0"/>
              </a:rPr>
              <a:t>        : Consultant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MVP        : CDM (PowerShell)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Company    : </a:t>
            </a:r>
            <a:r>
              <a:rPr lang="en-US" sz="1100" dirty="0" err="1">
                <a:latin typeface="Consolas" panose="020B0609020204030204" pitchFamily="49" charset="0"/>
              </a:rPr>
              <a:t>inovativ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Email      : ben@bgelens.nl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Twitter    : @</a:t>
            </a:r>
            <a:r>
              <a:rPr lang="en-US" sz="1100" dirty="0" err="1">
                <a:latin typeface="Consolas" panose="020B0609020204030204" pitchFamily="49" charset="0"/>
              </a:rPr>
              <a:t>bgelens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Community  : {Hyper-V.nu, azurestack.eu, </a:t>
            </a:r>
            <a:r>
              <a:rPr lang="en-US" sz="1100" dirty="0" err="1">
                <a:latin typeface="Consolas" panose="020B0609020204030204" pitchFamily="49" charset="0"/>
              </a:rPr>
              <a:t>DuPSUG</a:t>
            </a:r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Blogging   : {Hyper-V.nu, PowerShellMagazine.com, azurestack.eu}</a:t>
            </a:r>
          </a:p>
        </p:txBody>
      </p:sp>
    </p:spTree>
    <p:extLst>
      <p:ext uri="{BB962C8B-B14F-4D97-AF65-F5344CB8AC3E}">
        <p14:creationId xmlns:p14="http://schemas.microsoft.com/office/powerpoint/2010/main" val="331648547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8639</TotalTime>
  <Words>279</Words>
  <Application>Microsoft Office PowerPoint</Application>
  <PresentationFormat>Widescreen</PresentationFormat>
  <Paragraphs>55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Corbel</vt:lpstr>
      <vt:lpstr>Myriad Web</vt:lpstr>
      <vt:lpstr>Wingdings</vt:lpstr>
      <vt:lpstr>Depth</vt:lpstr>
      <vt:lpstr>Start-NewEra.ps1 –Repo PowerShell</vt:lpstr>
      <vt:lpstr>WHOAMI</vt:lpstr>
      <vt:lpstr>Agenda</vt:lpstr>
      <vt:lpstr>Announcement:</vt:lpstr>
      <vt:lpstr>MIT License</vt:lpstr>
      <vt:lpstr>Important Repo’s</vt:lpstr>
      <vt:lpstr>PowerPoint Presentation</vt:lpstr>
      <vt:lpstr>Thanks! Questions?</vt:lpstr>
    </vt:vector>
  </TitlesOfParts>
  <Company>Inovativ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learned:</dc:title>
  <dc:creator>Ben Gelens</dc:creator>
  <cp:lastModifiedBy>Ben Gelens</cp:lastModifiedBy>
  <cp:revision>172</cp:revision>
  <dcterms:created xsi:type="dcterms:W3CDTF">2015-04-05T08:42:37Z</dcterms:created>
  <dcterms:modified xsi:type="dcterms:W3CDTF">2016-09-02T05:33:19Z</dcterms:modified>
</cp:coreProperties>
</file>