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90" r:id="rId6"/>
    <p:sldMasterId id="2147484312" r:id="rId7"/>
  </p:sldMasterIdLst>
  <p:notesMasterIdLst>
    <p:notesMasterId r:id="rId31"/>
  </p:notesMasterIdLst>
  <p:handoutMasterIdLst>
    <p:handoutMasterId r:id="rId32"/>
  </p:handoutMasterIdLst>
  <p:sldIdLst>
    <p:sldId id="1335" r:id="rId8"/>
    <p:sldId id="1356" r:id="rId9"/>
    <p:sldId id="1358" r:id="rId10"/>
    <p:sldId id="1361" r:id="rId11"/>
    <p:sldId id="1373" r:id="rId12"/>
    <p:sldId id="1374" r:id="rId13"/>
    <p:sldId id="1359" r:id="rId14"/>
    <p:sldId id="1363" r:id="rId15"/>
    <p:sldId id="1375" r:id="rId16"/>
    <p:sldId id="1365" r:id="rId17"/>
    <p:sldId id="1376" r:id="rId18"/>
    <p:sldId id="1377" r:id="rId19"/>
    <p:sldId id="1378" r:id="rId20"/>
    <p:sldId id="1367" r:id="rId21"/>
    <p:sldId id="1369" r:id="rId22"/>
    <p:sldId id="1370" r:id="rId23"/>
    <p:sldId id="1371" r:id="rId24"/>
    <p:sldId id="1372" r:id="rId25"/>
    <p:sldId id="1379" r:id="rId26"/>
    <p:sldId id="1380" r:id="rId27"/>
    <p:sldId id="1381" r:id="rId28"/>
    <p:sldId id="1383" r:id="rId29"/>
    <p:sldId id="1326"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FFFF"/>
    <a:srgbClr val="0078D7"/>
    <a:srgbClr val="004B1C"/>
    <a:srgbClr val="004B50"/>
    <a:srgbClr val="D83B01"/>
    <a:srgbClr val="737373"/>
    <a:srgbClr val="000000"/>
    <a:srgbClr val="5C2D91"/>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07" autoAdjust="0"/>
    <p:restoredTop sz="76686" autoAdjust="0"/>
  </p:normalViewPr>
  <p:slideViewPr>
    <p:cSldViewPr>
      <p:cViewPr varScale="1">
        <p:scale>
          <a:sx n="57" d="100"/>
          <a:sy n="57" d="100"/>
        </p:scale>
        <p:origin x="40" y="3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8/21/2016 5:33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8/21/2016 5:33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latin typeface="Segoe UI Light"/>
                <a:cs typeface="Segoe UI Light"/>
              </a:rPr>
            </a:br>
            <a:endParaRPr lang="en-US" dirty="0">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78258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Light"/>
                <a:cs typeface="Segoe UI Light"/>
              </a:rPr>
              <a:t>Eamon</a:t>
            </a:r>
            <a:br>
              <a:rPr lang="en-US">
                <a:latin typeface="Segoe UI Light"/>
                <a:cs typeface="Segoe UI Light"/>
              </a:rPr>
            </a:br>
            <a:endParaRPr lang="en-US">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00853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Light"/>
                <a:cs typeface="Segoe UI Light"/>
              </a:rPr>
              <a:t>Eamon</a:t>
            </a:r>
            <a:br>
              <a:rPr lang="en-US">
                <a:latin typeface="Segoe UI Light"/>
                <a:cs typeface="Segoe UI Light"/>
              </a:rPr>
            </a:br>
            <a:endParaRPr lang="en-US">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5522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a:solidFill>
                  <a:schemeClr val="tx1"/>
                </a:solidFill>
                <a:latin typeface="Segoe UI"/>
                <a:cs typeface="Segoe UI"/>
              </a:rPr>
              <a:t>Ed</a:t>
            </a:r>
            <a:br>
              <a:rPr lang="en-US" sz="900" kern="1200" dirty="0">
                <a:solidFill>
                  <a:schemeClr val="tx1"/>
                </a:solidFill>
                <a:latin typeface="Segoe UI"/>
                <a:cs typeface="Segoe UI"/>
              </a:rPr>
            </a:br>
            <a:endParaRPr lang="en-US" sz="900" kern="1200" dirty="0">
              <a:solidFill>
                <a:schemeClr val="tx1"/>
              </a:solidFill>
              <a:latin typeface="Segoe UI"/>
              <a:cs typeface="Segoe UI"/>
            </a:endParaRPr>
          </a:p>
        </p:txBody>
      </p:sp>
      <p:sp>
        <p:nvSpPr>
          <p:cNvPr id="8" name="Date Placeholder 7"/>
          <p:cNvSpPr>
            <a:spLocks noGrp="1"/>
          </p:cNvSpPr>
          <p:nvPr>
            <p:ph type="dt" idx="10"/>
          </p:nvPr>
        </p:nvSpPr>
        <p:spPr/>
        <p:txBody>
          <a:bodyPr/>
          <a:lstStyle/>
          <a:p>
            <a:fld id="{2EC64DE5-4A80-4049-BDC7-E36CCA811281}" type="datetime1">
              <a:rPr lang="en-US" smtClean="0"/>
              <a:pPr/>
              <a:t>8/21/2016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15</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179877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Eamon</a:t>
            </a:r>
            <a:endParaRPr lang="en-US" dirty="0"/>
          </a:p>
        </p:txBody>
      </p:sp>
      <p:sp>
        <p:nvSpPr>
          <p:cNvPr id="4" name="Slide Number Placeholder 3"/>
          <p:cNvSpPr>
            <a:spLocks noGrp="1"/>
          </p:cNvSpPr>
          <p:nvPr>
            <p:ph type="sldNum" sz="quarter" idx="10"/>
          </p:nvPr>
        </p:nvSpPr>
        <p:spPr/>
        <p:txBody>
          <a:bodyPr/>
          <a:lstStyle/>
          <a:p>
            <a:fld id="{23221382-61ED-419B-AA03-FFDDF2250A6E}" type="slidenum">
              <a:rPr lang="en-US" smtClean="0"/>
              <a:t>16</a:t>
            </a:fld>
            <a:endParaRPr lang="en-US"/>
          </a:p>
        </p:txBody>
      </p:sp>
    </p:spTree>
    <p:extLst>
      <p:ext uri="{BB962C8B-B14F-4D97-AF65-F5344CB8AC3E}">
        <p14:creationId xmlns:p14="http://schemas.microsoft.com/office/powerpoint/2010/main" val="134044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a:t>
            </a:r>
            <a:r>
              <a:rPr lang="en-US" baseline="0" dirty="0"/>
              <a:t> by Neema Saeedi (</a:t>
            </a:r>
            <a:r>
              <a:rPr lang="en-US" baseline="0" dirty="0" err="1"/>
              <a:t>neemas</a:t>
            </a:r>
            <a:r>
              <a:rPr lang="en-US" baseline="0" dirty="0"/>
              <a:t>) for presentation to Microsoft IT, Service Deployment and Operations Team</a:t>
            </a:r>
          </a:p>
          <a:p>
            <a:r>
              <a:rPr lang="en-US" baseline="0" dirty="0"/>
              <a:t>Notes attached to slides.</a:t>
            </a:r>
          </a:p>
          <a:p>
            <a:endParaRPr lang="en-US" baseline="0" dirty="0"/>
          </a:p>
          <a:p>
            <a:r>
              <a:rPr lang="en-US" baseline="0" dirty="0"/>
              <a:t>Additional Resources mentioned:</a:t>
            </a:r>
          </a:p>
          <a:p>
            <a:r>
              <a:rPr lang="en-US" baseline="0" dirty="0"/>
              <a:t>PowerShell Gallery - https://www.powershellgallery.com/</a:t>
            </a:r>
          </a:p>
          <a:p>
            <a:r>
              <a:rPr lang="en-US" baseline="0" dirty="0"/>
              <a:t>WMF 5.0 Preview April 2015 - http://www.microsoft.com/en-us/download/details.aspx?id=46889</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8E8A223-B7AD-4344-86DA-9B4CA03A471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36915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80370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45783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8/21/2016 5:33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a:solidFill>
                  <a:schemeClr val="tx1"/>
                </a:solidFill>
                <a:latin typeface="Segoe UI"/>
                <a:cs typeface="Segoe UI"/>
              </a:rPr>
              <a:t>Ed</a:t>
            </a:r>
            <a:br>
              <a:rPr lang="en-US" sz="900" kern="1200" dirty="0">
                <a:solidFill>
                  <a:schemeClr val="tx1"/>
                </a:solidFill>
                <a:latin typeface="Segoe UI"/>
                <a:cs typeface="Segoe UI"/>
              </a:rPr>
            </a:br>
            <a:endParaRPr lang="en-US" sz="900" kern="1200" dirty="0">
              <a:solidFill>
                <a:schemeClr val="tx1"/>
              </a:solidFill>
              <a:latin typeface="Segoe UI"/>
              <a:cs typeface="Segoe UI"/>
            </a:endParaRPr>
          </a:p>
        </p:txBody>
      </p:sp>
      <p:sp>
        <p:nvSpPr>
          <p:cNvPr id="8" name="Date Placeholder 7"/>
          <p:cNvSpPr>
            <a:spLocks noGrp="1"/>
          </p:cNvSpPr>
          <p:nvPr>
            <p:ph type="dt" idx="10"/>
          </p:nvPr>
        </p:nvSpPr>
        <p:spPr/>
        <p:txBody>
          <a:bodyPr/>
          <a:lstStyle/>
          <a:p>
            <a:fld id="{2EC64DE5-4A80-4049-BDC7-E36CCA811281}" type="datetime1">
              <a:rPr lang="en-US" smtClean="0"/>
              <a:pPr/>
              <a:t>8/21/2016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21144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Light"/>
                <a:cs typeface="Segoe UI Light"/>
              </a:rPr>
              <a:t>Eamon</a:t>
            </a:r>
            <a:br>
              <a:rPr lang="en-US">
                <a:latin typeface="Segoe UI Light"/>
                <a:cs typeface="Segoe UI Light"/>
              </a:rPr>
            </a:br>
            <a:endParaRPr lang="en-US">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23520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914E6B7-616A-4EF3-8159-8521F030C171}"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6016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Automation Account 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44020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Creating an automation account, a variable and a credential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687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Light"/>
                <a:cs typeface="Segoe UI Light"/>
              </a:rPr>
              <a:t>Eamon</a:t>
            </a:r>
            <a:br>
              <a:rPr lang="en-US">
                <a:latin typeface="Segoe UI Light"/>
                <a:cs typeface="Segoe UI Light"/>
              </a:rPr>
            </a:br>
            <a:endParaRPr lang="en-US">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6021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Light"/>
                <a:cs typeface="Segoe UI Light"/>
              </a:rPr>
              <a:t>Ed</a:t>
            </a:r>
            <a:br>
              <a:rPr lang="en-US">
                <a:latin typeface="Segoe UI Light"/>
                <a:cs typeface="Segoe UI Light"/>
              </a:rPr>
            </a:br>
            <a:endParaRPr lang="en-US">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17818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Create, Run, Publish runbook illustrating writing output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8/21/2016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13187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df"/><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1398" y="1211287"/>
            <a:ext cx="6404040"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74702" y="2125683"/>
            <a:ext cx="6400736" cy="1828800"/>
          </a:xfrm>
          <a:noFill/>
        </p:spPr>
        <p:txBody>
          <a:bodyPr lIns="146304" tIns="91440" rIns="146304" bIns="91440" anchor="t" anchorCtr="0"/>
          <a:lstStyle>
            <a:lvl1pPr>
              <a:defRPr sz="5400" spc="-100"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73050" y="3954463"/>
            <a:ext cx="5487988" cy="1828800"/>
          </a:xfrm>
          <a:noFill/>
        </p:spPr>
        <p:txBody>
          <a:bodyPr tIns="109728" bIns="109728">
            <a:noAutofit/>
          </a:bodyPr>
          <a:lstStyle>
            <a:lvl1pPr marL="0" indent="0">
              <a:spcBef>
                <a:spcPts val="0"/>
              </a:spcBef>
              <a:buNone/>
              <a:defRPr sz="3200">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
        <p:nvSpPr>
          <p:cNvPr id="230" name="Freeform 229"/>
          <p:cNvSpPr>
            <a:spLocks/>
          </p:cNvSpPr>
          <p:nvPr userDrawn="1"/>
        </p:nvSpPr>
        <p:spPr bwMode="auto">
          <a:xfrm>
            <a:off x="10633303"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1" name="Group 230"/>
          <p:cNvGrpSpPr/>
          <p:nvPr userDrawn="1"/>
        </p:nvGrpSpPr>
        <p:grpSpPr bwMode="auto">
          <a:xfrm>
            <a:off x="6362728" y="3629515"/>
            <a:ext cx="5396739" cy="21312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2995"/>
            <a:ext cx="1828800" cy="391754"/>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rgbClr val="002050"/>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271398" y="1211287"/>
            <a:ext cx="6404040"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74702" y="2125683"/>
            <a:ext cx="6400736" cy="1828800"/>
          </a:xfrm>
          <a:noFill/>
        </p:spPr>
        <p:txBody>
          <a:bodyPr lIns="146304" tIns="91440" rIns="146304" bIns="91440" anchor="t" anchorCtr="0"/>
          <a:lstStyle>
            <a:lvl1pPr>
              <a:defRPr sz="5400" spc="-100"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73050" y="3954463"/>
            <a:ext cx="5487988" cy="1828800"/>
          </a:xfrm>
          <a:noFill/>
        </p:spPr>
        <p:txBody>
          <a:bodyPr tIns="109728" bIns="109728">
            <a:noAutofit/>
          </a:bodyPr>
          <a:lstStyle>
            <a:lvl1pPr marL="0" indent="0">
              <a:spcBef>
                <a:spcPts val="0"/>
              </a:spcBef>
              <a:buNone/>
              <a:defRPr sz="3200">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
        <p:nvSpPr>
          <p:cNvPr id="230" name="Freeform 229"/>
          <p:cNvSpPr>
            <a:spLocks/>
          </p:cNvSpPr>
          <p:nvPr userDrawn="1"/>
        </p:nvSpPr>
        <p:spPr bwMode="auto">
          <a:xfrm>
            <a:off x="10633303"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1" name="Group 230"/>
          <p:cNvGrpSpPr/>
          <p:nvPr userDrawn="1"/>
        </p:nvGrpSpPr>
        <p:grpSpPr bwMode="auto">
          <a:xfrm>
            <a:off x="6362728" y="3629515"/>
            <a:ext cx="5396739" cy="21312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0724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51838" t="7720" b="10814"/>
          <a:stretch/>
        </p:blipFill>
        <p:spPr bwMode="ltGray">
          <a:xfrm>
            <a:off x="6219825" y="-7938"/>
            <a:ext cx="6216649" cy="7010401"/>
          </a:xfrm>
          <a:prstGeom prst="rect">
            <a:avLst/>
          </a:prstGeom>
        </p:spPr>
      </p:pic>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pPr marL="0" marR="0" lvl="0" indent="0" algn="r" defTabSz="932742" rtl="0" eaLnBrk="1" fontAlgn="auto" latinLnBrk="0" hangingPunct="1">
              <a:lnSpc>
                <a:spcPct val="100000"/>
              </a:lnSpc>
              <a:spcBef>
                <a:spcPts val="0"/>
              </a:spcBef>
              <a:spcAft>
                <a:spcPts val="0"/>
              </a:spcAft>
              <a:buClrTx/>
              <a:buSzTx/>
              <a:buFontTx/>
              <a:buNone/>
              <a:tabLst/>
              <a:defRPr/>
            </a:pPr>
            <a:fld id="{6052FC3A-E1BD-E54F-9A48-71EBDEF00552}" type="slidenum">
              <a:rPr kumimoji="0" lang="en-US" sz="900" b="0" i="0" u="none" strike="noStrike" kern="1200" cap="none" spc="0" normalizeH="0" baseline="0" noProof="0">
                <a:ln>
                  <a:noFill/>
                </a:ln>
                <a:solidFill>
                  <a:srgbClr val="505050"/>
                </a:solidFill>
                <a:effectLst/>
                <a:uLnTx/>
                <a:uFillTx/>
                <a:latin typeface="Segoe U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03565435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114" y="1476623"/>
            <a:ext cx="9002631" cy="3395864"/>
          </a:xfrm>
        </p:spPr>
        <p:txBody>
          <a:bodyPr anchor="b"/>
          <a:lstStyle>
            <a:lvl1pPr>
              <a:defRPr sz="7343"/>
            </a:lvl1pPr>
          </a:lstStyle>
          <a:p>
            <a:r>
              <a:rPr lang="en-US"/>
              <a:t>Click to edit Master title style</a:t>
            </a:r>
            <a:endParaRPr lang="en-US" dirty="0"/>
          </a:p>
        </p:txBody>
      </p:sp>
      <p:sp>
        <p:nvSpPr>
          <p:cNvPr id="3" name="Subtitle 2"/>
          <p:cNvSpPr>
            <a:spLocks noGrp="1"/>
          </p:cNvSpPr>
          <p:nvPr>
            <p:ph type="subTitle" idx="1"/>
          </p:nvPr>
        </p:nvSpPr>
        <p:spPr>
          <a:xfrm>
            <a:off x="1178114" y="4872485"/>
            <a:ext cx="9002631" cy="878569"/>
          </a:xfrm>
        </p:spPr>
        <p:txBody>
          <a:bodyPr anchor="t"/>
          <a:lstStyle>
            <a:lvl1pPr marL="0" indent="0" algn="l">
              <a:buNone/>
              <a:defRPr cap="all">
                <a:solidFill>
                  <a:schemeClr val="bg2">
                    <a:lumMod val="40000"/>
                    <a:lumOff val="60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1728072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974436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116" y="2918703"/>
            <a:ext cx="9002630" cy="1953783"/>
          </a:xfrm>
        </p:spPr>
        <p:txBody>
          <a:bodyPr anchor="b"/>
          <a:lstStyle>
            <a:lvl1pPr algn="l">
              <a:defRPr sz="4080" b="0" cap="none"/>
            </a:lvl1pPr>
          </a:lstStyle>
          <a:p>
            <a:r>
              <a:rPr lang="en-US"/>
              <a:t>Click to edit Master title style</a:t>
            </a:r>
            <a:endParaRPr lang="en-US" dirty="0"/>
          </a:p>
        </p:txBody>
      </p:sp>
      <p:sp>
        <p:nvSpPr>
          <p:cNvPr id="3" name="Text Placeholder 2"/>
          <p:cNvSpPr>
            <a:spLocks noGrp="1"/>
          </p:cNvSpPr>
          <p:nvPr>
            <p:ph type="body" idx="1"/>
          </p:nvPr>
        </p:nvSpPr>
        <p:spPr>
          <a:xfrm>
            <a:off x="1178114" y="4872486"/>
            <a:ext cx="9002631" cy="877528"/>
          </a:xfrm>
        </p:spPr>
        <p:txBody>
          <a:bodyPr anchor="t"/>
          <a:lstStyle>
            <a:lvl1pPr marL="0" indent="0" algn="l">
              <a:buNone/>
              <a:defRPr sz="2040" cap="all">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9108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5436" y="2101596"/>
            <a:ext cx="4484495" cy="4279290"/>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67878" y="2097024"/>
            <a:ext cx="4484497" cy="4283861"/>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0559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5437" y="1942924"/>
            <a:ext cx="448449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1125436"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67880" y="1942924"/>
            <a:ext cx="4484495"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5767880"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179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48741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53281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2" y="1476622"/>
            <a:ext cx="3469262" cy="1476622"/>
          </a:xfrm>
        </p:spPr>
        <p:txBody>
          <a:bodyPr anchor="b"/>
          <a:lstStyle>
            <a:lvl1pPr algn="l">
              <a:defRPr sz="2448" b="0"/>
            </a:lvl1pPr>
          </a:lstStyle>
          <a:p>
            <a:r>
              <a:rPr lang="en-US"/>
              <a:t>Click to edit Master title style</a:t>
            </a:r>
            <a:endParaRPr lang="en-US" dirty="0"/>
          </a:p>
        </p:txBody>
      </p:sp>
      <p:sp>
        <p:nvSpPr>
          <p:cNvPr id="3" name="Content Placeholder 2"/>
          <p:cNvSpPr>
            <a:spLocks noGrp="1"/>
          </p:cNvSpPr>
          <p:nvPr>
            <p:ph idx="1"/>
          </p:nvPr>
        </p:nvSpPr>
        <p:spPr>
          <a:xfrm>
            <a:off x="4880558" y="1476622"/>
            <a:ext cx="5300188" cy="4663017"/>
          </a:xfrm>
        </p:spPr>
        <p:txBody>
          <a:bodyPr anchor="ctr">
            <a:normAutofit/>
          </a:bodyPr>
          <a:lstStyle>
            <a:lvl1pPr>
              <a:defRPr sz="2040"/>
            </a:lvl1pPr>
            <a:lvl2pPr>
              <a:defRPr sz="1836"/>
            </a:lvl2pPr>
            <a:lvl3pPr>
              <a:defRPr sz="1632"/>
            </a:lvl3pPr>
            <a:lvl4pPr>
              <a:defRPr sz="1428"/>
            </a:lvl4pPr>
            <a:lvl5pPr>
              <a:defRPr sz="1428"/>
            </a:lvl5pPr>
            <a:lvl6pPr>
              <a:defRPr sz="1428"/>
            </a:lvl6pPr>
            <a:lvl7pPr>
              <a:defRPr sz="1428"/>
            </a:lvl7pPr>
            <a:lvl8pPr>
              <a:defRPr sz="1428"/>
            </a:lvl8pPr>
            <a:lvl9pPr>
              <a:defRPr sz="142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8113" y="3191576"/>
            <a:ext cx="3469261" cy="2953243"/>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76581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06411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6" y="4896154"/>
            <a:ext cx="9002630" cy="578020"/>
          </a:xfrm>
        </p:spPr>
        <p:txBody>
          <a:bodyPr anchor="b">
            <a:normAutofit/>
          </a:bodyPr>
          <a:lstStyle>
            <a:lvl1pPr algn="l">
              <a:defRPr sz="244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78114" y="699453"/>
            <a:ext cx="9002631" cy="3713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4" name="Text Placeholder 3"/>
          <p:cNvSpPr>
            <a:spLocks noGrp="1"/>
          </p:cNvSpPr>
          <p:nvPr>
            <p:ph type="body" sz="half" idx="2"/>
          </p:nvPr>
        </p:nvSpPr>
        <p:spPr>
          <a:xfrm>
            <a:off x="1178115" y="5474174"/>
            <a:ext cx="9002629"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1216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4" y="1476622"/>
            <a:ext cx="9002632" cy="2020641"/>
          </a:xfrm>
        </p:spPr>
        <p:txBody>
          <a:bodyPr/>
          <a:lstStyle>
            <a:lvl1pPr>
              <a:defRPr sz="4896"/>
            </a:lvl1pPr>
          </a:lstStyle>
          <a:p>
            <a:r>
              <a:rPr lang="en-US"/>
              <a:t>Click to edit Master title style</a:t>
            </a:r>
            <a:endParaRPr lang="en-US" dirty="0"/>
          </a:p>
        </p:txBody>
      </p:sp>
      <p:sp>
        <p:nvSpPr>
          <p:cNvPr id="8" name="Text Placeholder 3"/>
          <p:cNvSpPr>
            <a:spLocks noGrp="1"/>
          </p:cNvSpPr>
          <p:nvPr>
            <p:ph type="body" sz="half" idx="2"/>
          </p:nvPr>
        </p:nvSpPr>
        <p:spPr>
          <a:xfrm>
            <a:off x="1178114" y="3730413"/>
            <a:ext cx="9002632" cy="2409225"/>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92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380" y="1476622"/>
            <a:ext cx="8159718" cy="2369626"/>
          </a:xfrm>
        </p:spPr>
        <p:txBody>
          <a:bodyPr/>
          <a:lstStyle>
            <a:lvl1pPr>
              <a:defRPr sz="4896"/>
            </a:lvl1pPr>
          </a:lstStyle>
          <a:p>
            <a:r>
              <a:rPr lang="en-US"/>
              <a:t>Click to edit Master title style</a:t>
            </a:r>
            <a:endParaRPr lang="en-US" dirty="0"/>
          </a:p>
        </p:txBody>
      </p:sp>
      <p:sp>
        <p:nvSpPr>
          <p:cNvPr id="11" name="Text Placeholder 3"/>
          <p:cNvSpPr>
            <a:spLocks noGrp="1"/>
          </p:cNvSpPr>
          <p:nvPr>
            <p:ph type="body" sz="half" idx="14"/>
          </p:nvPr>
        </p:nvSpPr>
        <p:spPr>
          <a:xfrm>
            <a:off x="1969109" y="3846248"/>
            <a:ext cx="7425621" cy="348986"/>
          </a:xfrm>
        </p:spPr>
        <p:txBody>
          <a:bodyPr vert="horz" lIns="91440" tIns="45720" rIns="91440" bIns="45720" rtlCol="0" anchor="t">
            <a:normAutofit/>
          </a:bodyPr>
          <a:lstStyle>
            <a:lvl1pPr marL="0" indent="0">
              <a:buNone/>
              <a:defRPr lang="en-US" sz="1428" b="0" i="0" kern="1200" cap="small" dirty="0">
                <a:solidFill>
                  <a:schemeClr val="bg2">
                    <a:lumMod val="40000"/>
                    <a:lumOff val="60000"/>
                  </a:schemeClr>
                </a:solidFill>
                <a:latin typeface="+mj-lt"/>
                <a:ea typeface="+mj-ea"/>
                <a:cs typeface="+mj-cs"/>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marL="0" lvl="0" indent="0">
              <a:buNone/>
            </a:pPr>
            <a:r>
              <a:rPr lang="en-US"/>
              <a:t>Edit Master text styles</a:t>
            </a:r>
          </a:p>
        </p:txBody>
      </p:sp>
      <p:sp>
        <p:nvSpPr>
          <p:cNvPr id="10" name="Text Placeholder 3"/>
          <p:cNvSpPr>
            <a:spLocks noGrp="1"/>
          </p:cNvSpPr>
          <p:nvPr>
            <p:ph type="body" sz="half" idx="2"/>
          </p:nvPr>
        </p:nvSpPr>
        <p:spPr>
          <a:xfrm>
            <a:off x="1178114" y="4437267"/>
            <a:ext cx="9002632" cy="1709773"/>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916308" y="990589"/>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
        <p:nvSpPr>
          <p:cNvPr id="15" name="TextBox 14"/>
          <p:cNvSpPr txBox="1"/>
          <p:nvPr/>
        </p:nvSpPr>
        <p:spPr>
          <a:xfrm>
            <a:off x="9517586" y="2665821"/>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Tree>
    <p:extLst>
      <p:ext uri="{BB962C8B-B14F-4D97-AF65-F5344CB8AC3E}">
        <p14:creationId xmlns:p14="http://schemas.microsoft.com/office/powerpoint/2010/main" val="5758541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8113" y="3186396"/>
            <a:ext cx="9002633" cy="1686091"/>
          </a:xfrm>
        </p:spPr>
        <p:txBody>
          <a:bodyPr anchor="b"/>
          <a:lstStyle>
            <a:lvl1pPr algn="l">
              <a:defRPr sz="4080" b="0" cap="none"/>
            </a:lvl1pPr>
          </a:lstStyle>
          <a:p>
            <a:r>
              <a:rPr lang="en-US"/>
              <a:t>Click to edit Master title style</a:t>
            </a:r>
            <a:endParaRPr lang="en-US" dirty="0"/>
          </a:p>
        </p:txBody>
      </p:sp>
      <p:sp>
        <p:nvSpPr>
          <p:cNvPr id="3" name="Text Placeholder 2"/>
          <p:cNvSpPr>
            <a:spLocks noGrp="1"/>
          </p:cNvSpPr>
          <p:nvPr>
            <p:ph type="body" idx="1"/>
          </p:nvPr>
        </p:nvSpPr>
        <p:spPr>
          <a:xfrm>
            <a:off x="1178114" y="4872486"/>
            <a:ext cx="9002632" cy="877528"/>
          </a:xfrm>
        </p:spPr>
        <p:txBody>
          <a:bodyPr anchor="t"/>
          <a:lstStyle>
            <a:lvl1pPr marL="0" indent="0" algn="l">
              <a:buNone/>
              <a:defRPr sz="2040" cap="none">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90768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a:t>Click to edit Master title style</a:t>
            </a:r>
            <a:endParaRPr lang="en-US" dirty="0"/>
          </a:p>
        </p:txBody>
      </p:sp>
      <p:sp>
        <p:nvSpPr>
          <p:cNvPr id="3" name="Text Placeholder 2"/>
          <p:cNvSpPr>
            <a:spLocks noGrp="1"/>
          </p:cNvSpPr>
          <p:nvPr>
            <p:ph type="body" idx="1"/>
          </p:nvPr>
        </p:nvSpPr>
        <p:spPr>
          <a:xfrm>
            <a:off x="645639" y="2020640"/>
            <a:ext cx="3005957"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16" name="Text Placeholder 3"/>
          <p:cNvSpPr>
            <a:spLocks noGrp="1"/>
          </p:cNvSpPr>
          <p:nvPr>
            <p:ph type="body" sz="half" idx="15"/>
          </p:nvPr>
        </p:nvSpPr>
        <p:spPr>
          <a:xfrm>
            <a:off x="665546" y="2720093"/>
            <a:ext cx="2986049"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Text Placeholder 4"/>
          <p:cNvSpPr>
            <a:spLocks noGrp="1"/>
          </p:cNvSpPr>
          <p:nvPr>
            <p:ph type="body" sz="quarter" idx="3"/>
          </p:nvPr>
        </p:nvSpPr>
        <p:spPr>
          <a:xfrm>
            <a:off x="3961535" y="2020640"/>
            <a:ext cx="2995119"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19" name="Text Placeholder 3"/>
          <p:cNvSpPr>
            <a:spLocks noGrp="1"/>
          </p:cNvSpPr>
          <p:nvPr>
            <p:ph type="body" sz="half" idx="16"/>
          </p:nvPr>
        </p:nvSpPr>
        <p:spPr>
          <a:xfrm>
            <a:off x="3950770" y="2720093"/>
            <a:ext cx="3005883"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14" name="Text Placeholder 4"/>
          <p:cNvSpPr>
            <a:spLocks noGrp="1"/>
          </p:cNvSpPr>
          <p:nvPr>
            <p:ph type="body" sz="quarter" idx="13"/>
          </p:nvPr>
        </p:nvSpPr>
        <p:spPr>
          <a:xfrm>
            <a:off x="7267566" y="2020640"/>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20" name="Text Placeholder 3"/>
          <p:cNvSpPr>
            <a:spLocks noGrp="1"/>
          </p:cNvSpPr>
          <p:nvPr>
            <p:ph type="body" sz="half" idx="17"/>
          </p:nvPr>
        </p:nvSpPr>
        <p:spPr>
          <a:xfrm>
            <a:off x="7267566" y="2720093"/>
            <a:ext cx="2990908"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cxnSp>
        <p:nvCxnSpPr>
          <p:cNvPr id="17" name="Straight Connector 16"/>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48840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a:t>Click to edit Master title style</a:t>
            </a:r>
            <a:endParaRPr lang="en-US" dirty="0"/>
          </a:p>
        </p:txBody>
      </p:sp>
      <p:sp>
        <p:nvSpPr>
          <p:cNvPr id="3" name="Text Placeholder 2"/>
          <p:cNvSpPr>
            <a:spLocks noGrp="1"/>
          </p:cNvSpPr>
          <p:nvPr>
            <p:ph type="body" idx="1"/>
          </p:nvPr>
        </p:nvSpPr>
        <p:spPr>
          <a:xfrm>
            <a:off x="665546" y="4335574"/>
            <a:ext cx="299900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29" name="Picture Placeholder 2"/>
          <p:cNvSpPr>
            <a:spLocks noGrp="1" noChangeAspect="1"/>
          </p:cNvSpPr>
          <p:nvPr>
            <p:ph type="pic" idx="15"/>
          </p:nvPr>
        </p:nvSpPr>
        <p:spPr>
          <a:xfrm>
            <a:off x="665546" y="2253791"/>
            <a:ext cx="2999004"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2" name="Text Placeholder 3"/>
          <p:cNvSpPr>
            <a:spLocks noGrp="1"/>
          </p:cNvSpPr>
          <p:nvPr>
            <p:ph type="body" sz="half" idx="18"/>
          </p:nvPr>
        </p:nvSpPr>
        <p:spPr>
          <a:xfrm>
            <a:off x="665546" y="4923309"/>
            <a:ext cx="2999004"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Text Placeholder 4"/>
          <p:cNvSpPr>
            <a:spLocks noGrp="1"/>
          </p:cNvSpPr>
          <p:nvPr>
            <p:ph type="body" sz="quarter" idx="3"/>
          </p:nvPr>
        </p:nvSpPr>
        <p:spPr>
          <a:xfrm>
            <a:off x="3967366" y="4335574"/>
            <a:ext cx="298928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30" name="Picture Placeholder 2"/>
          <p:cNvSpPr>
            <a:spLocks noGrp="1" noChangeAspect="1"/>
          </p:cNvSpPr>
          <p:nvPr>
            <p:ph type="pic" idx="21"/>
          </p:nvPr>
        </p:nvSpPr>
        <p:spPr>
          <a:xfrm>
            <a:off x="3967365" y="2253791"/>
            <a:ext cx="298928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3" name="Text Placeholder 3"/>
          <p:cNvSpPr>
            <a:spLocks noGrp="1"/>
          </p:cNvSpPr>
          <p:nvPr>
            <p:ph type="body" sz="half" idx="19"/>
          </p:nvPr>
        </p:nvSpPr>
        <p:spPr>
          <a:xfrm>
            <a:off x="3965985" y="4923308"/>
            <a:ext cx="2993247"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14" name="Text Placeholder 4"/>
          <p:cNvSpPr>
            <a:spLocks noGrp="1"/>
          </p:cNvSpPr>
          <p:nvPr>
            <p:ph type="body" sz="quarter" idx="13"/>
          </p:nvPr>
        </p:nvSpPr>
        <p:spPr>
          <a:xfrm>
            <a:off x="7267566" y="4335574"/>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31" name="Picture Placeholder 2"/>
          <p:cNvSpPr>
            <a:spLocks noGrp="1" noChangeAspect="1"/>
          </p:cNvSpPr>
          <p:nvPr>
            <p:ph type="pic" idx="22"/>
          </p:nvPr>
        </p:nvSpPr>
        <p:spPr>
          <a:xfrm>
            <a:off x="7267565" y="2253791"/>
            <a:ext cx="299090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4" name="Text Placeholder 3"/>
          <p:cNvSpPr>
            <a:spLocks noGrp="1"/>
          </p:cNvSpPr>
          <p:nvPr>
            <p:ph type="body" sz="half" idx="20"/>
          </p:nvPr>
        </p:nvSpPr>
        <p:spPr>
          <a:xfrm>
            <a:off x="7267438" y="4923306"/>
            <a:ext cx="2994870"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cxnSp>
        <p:nvCxnSpPr>
          <p:cNvPr id="19" name="Straight Connector 18"/>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548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43481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729" y="438778"/>
            <a:ext cx="1787744" cy="594210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65547" y="905080"/>
            <a:ext cx="7571999" cy="54758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7146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011293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86661589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114" y="1476623"/>
            <a:ext cx="9002631" cy="3395864"/>
          </a:xfrm>
        </p:spPr>
        <p:txBody>
          <a:bodyPr anchor="b"/>
          <a:lstStyle>
            <a:lvl1pPr>
              <a:defRPr sz="7343"/>
            </a:lvl1pPr>
          </a:lstStyle>
          <a:p>
            <a:r>
              <a:rPr lang="en-US"/>
              <a:t>Click to edit Master title style</a:t>
            </a:r>
            <a:endParaRPr lang="en-US" dirty="0"/>
          </a:p>
        </p:txBody>
      </p:sp>
      <p:sp>
        <p:nvSpPr>
          <p:cNvPr id="3" name="Subtitle 2"/>
          <p:cNvSpPr>
            <a:spLocks noGrp="1"/>
          </p:cNvSpPr>
          <p:nvPr>
            <p:ph type="subTitle" idx="1"/>
          </p:nvPr>
        </p:nvSpPr>
        <p:spPr>
          <a:xfrm>
            <a:off x="1178114" y="4872485"/>
            <a:ext cx="9002631" cy="878569"/>
          </a:xfrm>
        </p:spPr>
        <p:txBody>
          <a:bodyPr anchor="t"/>
          <a:lstStyle>
            <a:lvl1pPr marL="0" indent="0" algn="l">
              <a:buNone/>
              <a:defRPr cap="all">
                <a:solidFill>
                  <a:schemeClr val="bg2">
                    <a:lumMod val="40000"/>
                    <a:lumOff val="60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16059538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27248746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116" y="2918703"/>
            <a:ext cx="9002630" cy="1953783"/>
          </a:xfrm>
        </p:spPr>
        <p:txBody>
          <a:bodyPr anchor="b"/>
          <a:lstStyle>
            <a:lvl1pPr algn="l">
              <a:defRPr sz="4080" b="0" cap="none"/>
            </a:lvl1pPr>
          </a:lstStyle>
          <a:p>
            <a:r>
              <a:rPr lang="en-US"/>
              <a:t>Click to edit Master title style</a:t>
            </a:r>
            <a:endParaRPr lang="en-US" dirty="0"/>
          </a:p>
        </p:txBody>
      </p:sp>
      <p:sp>
        <p:nvSpPr>
          <p:cNvPr id="3" name="Text Placeholder 2"/>
          <p:cNvSpPr>
            <a:spLocks noGrp="1"/>
          </p:cNvSpPr>
          <p:nvPr>
            <p:ph type="body" idx="1"/>
          </p:nvPr>
        </p:nvSpPr>
        <p:spPr>
          <a:xfrm>
            <a:off x="1178114" y="4872486"/>
            <a:ext cx="9002631" cy="877528"/>
          </a:xfrm>
        </p:spPr>
        <p:txBody>
          <a:bodyPr anchor="t"/>
          <a:lstStyle>
            <a:lvl1pPr marL="0" indent="0" algn="l">
              <a:buNone/>
              <a:defRPr sz="2040" cap="all">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33083972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5436" y="2101596"/>
            <a:ext cx="4484495" cy="4279290"/>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67878" y="2097024"/>
            <a:ext cx="4484497" cy="4283861"/>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FD6C6F-4312-4C44-BF44-3AE6ED4B8B97}" type="datetimeFigureOut">
              <a:rPr lang="en-US" smtClean="0"/>
              <a:t>8/21/2016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37041255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5437" y="1942924"/>
            <a:ext cx="448449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1125436"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67880" y="1942924"/>
            <a:ext cx="4484495"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5767880"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FD6C6F-4312-4C44-BF44-3AE6ED4B8B97}" type="datetimeFigureOut">
              <a:rPr lang="en-US" smtClean="0"/>
              <a:t>8/21/2016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4348144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123978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4644061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2" y="1476622"/>
            <a:ext cx="3469262" cy="1476622"/>
          </a:xfrm>
        </p:spPr>
        <p:txBody>
          <a:bodyPr anchor="b"/>
          <a:lstStyle>
            <a:lvl1pPr algn="l">
              <a:defRPr sz="2448" b="0"/>
            </a:lvl1pPr>
          </a:lstStyle>
          <a:p>
            <a:r>
              <a:rPr lang="en-US"/>
              <a:t>Click to edit Master title style</a:t>
            </a:r>
            <a:endParaRPr lang="en-US" dirty="0"/>
          </a:p>
        </p:txBody>
      </p:sp>
      <p:sp>
        <p:nvSpPr>
          <p:cNvPr id="3" name="Content Placeholder 2"/>
          <p:cNvSpPr>
            <a:spLocks noGrp="1"/>
          </p:cNvSpPr>
          <p:nvPr>
            <p:ph idx="1"/>
          </p:nvPr>
        </p:nvSpPr>
        <p:spPr>
          <a:xfrm>
            <a:off x="4880558" y="1476622"/>
            <a:ext cx="5300188" cy="4663017"/>
          </a:xfrm>
        </p:spPr>
        <p:txBody>
          <a:bodyPr anchor="ctr">
            <a:normAutofit/>
          </a:bodyPr>
          <a:lstStyle>
            <a:lvl1pPr>
              <a:defRPr sz="2040"/>
            </a:lvl1pPr>
            <a:lvl2pPr>
              <a:defRPr sz="1836"/>
            </a:lvl2pPr>
            <a:lvl3pPr>
              <a:defRPr sz="1632"/>
            </a:lvl3pPr>
            <a:lvl4pPr>
              <a:defRPr sz="1428"/>
            </a:lvl4pPr>
            <a:lvl5pPr>
              <a:defRPr sz="1428"/>
            </a:lvl5pPr>
            <a:lvl6pPr>
              <a:defRPr sz="1428"/>
            </a:lvl6pPr>
            <a:lvl7pPr>
              <a:defRPr sz="1428"/>
            </a:lvl7pPr>
            <a:lvl8pPr>
              <a:defRPr sz="1428"/>
            </a:lvl8pPr>
            <a:lvl9pPr>
              <a:defRPr sz="142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8113" y="3191576"/>
            <a:ext cx="3469261" cy="2953243"/>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7" name="Date Placeholder 4"/>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42937483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Date Placeholder 4"/>
          <p:cNvSpPr>
            <a:spLocks noGrp="1"/>
          </p:cNvSpPr>
          <p:nvPr>
            <p:ph type="dt" sz="half" idx="10"/>
          </p:nvPr>
        </p:nvSpPr>
        <p:spPr/>
        <p:txBody>
          <a:bodyPr/>
          <a:lstStyle/>
          <a:p>
            <a:fld id="{ACFD6C6F-4312-4C44-BF44-3AE6ED4B8B97}" type="datetimeFigureOut">
              <a:rPr lang="en-US" smtClean="0"/>
              <a:t>8/21/2016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71633556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6" y="4896154"/>
            <a:ext cx="9002630" cy="578020"/>
          </a:xfrm>
        </p:spPr>
        <p:txBody>
          <a:bodyPr anchor="b">
            <a:normAutofit/>
          </a:bodyPr>
          <a:lstStyle>
            <a:lvl1pPr algn="l">
              <a:defRPr sz="244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78114" y="699453"/>
            <a:ext cx="9002631" cy="3713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4" name="Text Placeholder 3"/>
          <p:cNvSpPr>
            <a:spLocks noGrp="1"/>
          </p:cNvSpPr>
          <p:nvPr>
            <p:ph type="body" sz="half" idx="2"/>
          </p:nvPr>
        </p:nvSpPr>
        <p:spPr>
          <a:xfrm>
            <a:off x="1178115" y="5474174"/>
            <a:ext cx="9002629"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Date Placeholder 4"/>
          <p:cNvSpPr>
            <a:spLocks noGrp="1"/>
          </p:cNvSpPr>
          <p:nvPr>
            <p:ph type="dt" sz="half" idx="10"/>
          </p:nvPr>
        </p:nvSpPr>
        <p:spPr/>
        <p:txBody>
          <a:bodyPr/>
          <a:lstStyle/>
          <a:p>
            <a:fld id="{ACFD6C6F-4312-4C44-BF44-3AE6ED4B8B97}" type="datetimeFigureOut">
              <a:rPr lang="en-US" smtClean="0"/>
              <a:t>8/21/2016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4847992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4" y="1476622"/>
            <a:ext cx="9002632" cy="2020641"/>
          </a:xfrm>
        </p:spPr>
        <p:txBody>
          <a:bodyPr/>
          <a:lstStyle>
            <a:lvl1pPr>
              <a:defRPr sz="4896"/>
            </a:lvl1pPr>
          </a:lstStyle>
          <a:p>
            <a:r>
              <a:rPr lang="en-US"/>
              <a:t>Click to edit Master title style</a:t>
            </a:r>
            <a:endParaRPr lang="en-US" dirty="0"/>
          </a:p>
        </p:txBody>
      </p:sp>
      <p:sp>
        <p:nvSpPr>
          <p:cNvPr id="8" name="Text Placeholder 3"/>
          <p:cNvSpPr>
            <a:spLocks noGrp="1"/>
          </p:cNvSpPr>
          <p:nvPr>
            <p:ph type="body" sz="half" idx="2"/>
          </p:nvPr>
        </p:nvSpPr>
        <p:spPr>
          <a:xfrm>
            <a:off x="1178114" y="3730413"/>
            <a:ext cx="9002632" cy="2409225"/>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4"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42799272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380" y="1476622"/>
            <a:ext cx="8159718" cy="2369626"/>
          </a:xfrm>
        </p:spPr>
        <p:txBody>
          <a:bodyPr/>
          <a:lstStyle>
            <a:lvl1pPr>
              <a:defRPr sz="4896"/>
            </a:lvl1pPr>
          </a:lstStyle>
          <a:p>
            <a:r>
              <a:rPr lang="en-US"/>
              <a:t>Click to edit Master title style</a:t>
            </a:r>
            <a:endParaRPr lang="en-US" dirty="0"/>
          </a:p>
        </p:txBody>
      </p:sp>
      <p:sp>
        <p:nvSpPr>
          <p:cNvPr id="11" name="Text Placeholder 3"/>
          <p:cNvSpPr>
            <a:spLocks noGrp="1"/>
          </p:cNvSpPr>
          <p:nvPr>
            <p:ph type="body" sz="half" idx="14"/>
          </p:nvPr>
        </p:nvSpPr>
        <p:spPr>
          <a:xfrm>
            <a:off x="1969109" y="3846248"/>
            <a:ext cx="7425621" cy="348986"/>
          </a:xfrm>
        </p:spPr>
        <p:txBody>
          <a:bodyPr vert="horz" lIns="91440" tIns="45720" rIns="91440" bIns="45720" rtlCol="0" anchor="t">
            <a:normAutofit/>
          </a:bodyPr>
          <a:lstStyle>
            <a:lvl1pPr marL="0" indent="0">
              <a:buNone/>
              <a:defRPr lang="en-US" sz="1428" b="0" i="0" kern="1200" cap="small" dirty="0">
                <a:solidFill>
                  <a:schemeClr val="bg2">
                    <a:lumMod val="40000"/>
                    <a:lumOff val="60000"/>
                  </a:schemeClr>
                </a:solidFill>
                <a:latin typeface="+mj-lt"/>
                <a:ea typeface="+mj-ea"/>
                <a:cs typeface="+mj-cs"/>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marL="0" lvl="0" indent="0">
              <a:buNone/>
            </a:pPr>
            <a:r>
              <a:rPr lang="en-US"/>
              <a:t>Edit Master text styles</a:t>
            </a:r>
          </a:p>
        </p:txBody>
      </p:sp>
      <p:sp>
        <p:nvSpPr>
          <p:cNvPr id="10" name="Text Placeholder 3"/>
          <p:cNvSpPr>
            <a:spLocks noGrp="1"/>
          </p:cNvSpPr>
          <p:nvPr>
            <p:ph type="body" sz="half" idx="2"/>
          </p:nvPr>
        </p:nvSpPr>
        <p:spPr>
          <a:xfrm>
            <a:off x="1178114" y="4437267"/>
            <a:ext cx="9002632" cy="1709773"/>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4"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
        <p:nvSpPr>
          <p:cNvPr id="12" name="TextBox 11"/>
          <p:cNvSpPr txBox="1"/>
          <p:nvPr/>
        </p:nvSpPr>
        <p:spPr>
          <a:xfrm>
            <a:off x="916308" y="990589"/>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
        <p:nvSpPr>
          <p:cNvPr id="15" name="TextBox 14"/>
          <p:cNvSpPr txBox="1"/>
          <p:nvPr/>
        </p:nvSpPr>
        <p:spPr>
          <a:xfrm>
            <a:off x="9517586" y="2665821"/>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Tree>
    <p:extLst>
      <p:ext uri="{BB962C8B-B14F-4D97-AF65-F5344CB8AC3E}">
        <p14:creationId xmlns:p14="http://schemas.microsoft.com/office/powerpoint/2010/main" val="12009180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8113" y="3186396"/>
            <a:ext cx="9002633" cy="1686091"/>
          </a:xfrm>
        </p:spPr>
        <p:txBody>
          <a:bodyPr anchor="b"/>
          <a:lstStyle>
            <a:lvl1pPr algn="l">
              <a:defRPr sz="4080" b="0" cap="none"/>
            </a:lvl1pPr>
          </a:lstStyle>
          <a:p>
            <a:r>
              <a:rPr lang="en-US"/>
              <a:t>Click to edit Master title style</a:t>
            </a:r>
            <a:endParaRPr lang="en-US" dirty="0"/>
          </a:p>
        </p:txBody>
      </p:sp>
      <p:sp>
        <p:nvSpPr>
          <p:cNvPr id="3" name="Text Placeholder 2"/>
          <p:cNvSpPr>
            <a:spLocks noGrp="1"/>
          </p:cNvSpPr>
          <p:nvPr>
            <p:ph type="body" idx="1"/>
          </p:nvPr>
        </p:nvSpPr>
        <p:spPr>
          <a:xfrm>
            <a:off x="1178114" y="4872486"/>
            <a:ext cx="9002632" cy="877528"/>
          </a:xfrm>
        </p:spPr>
        <p:txBody>
          <a:bodyPr anchor="t"/>
          <a:lstStyle>
            <a:lvl1pPr marL="0" indent="0" algn="l">
              <a:buNone/>
              <a:defRPr sz="2040" cap="none">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327726226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a:t>Click to edit Master title style</a:t>
            </a:r>
            <a:endParaRPr lang="en-US" dirty="0"/>
          </a:p>
        </p:txBody>
      </p:sp>
      <p:sp>
        <p:nvSpPr>
          <p:cNvPr id="3" name="Text Placeholder 2"/>
          <p:cNvSpPr>
            <a:spLocks noGrp="1"/>
          </p:cNvSpPr>
          <p:nvPr>
            <p:ph type="body" idx="1"/>
          </p:nvPr>
        </p:nvSpPr>
        <p:spPr>
          <a:xfrm>
            <a:off x="645639" y="2020640"/>
            <a:ext cx="3005957"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16" name="Text Placeholder 3"/>
          <p:cNvSpPr>
            <a:spLocks noGrp="1"/>
          </p:cNvSpPr>
          <p:nvPr>
            <p:ph type="body" sz="half" idx="15"/>
          </p:nvPr>
        </p:nvSpPr>
        <p:spPr>
          <a:xfrm>
            <a:off x="665546" y="2720093"/>
            <a:ext cx="2986049"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Text Placeholder 4"/>
          <p:cNvSpPr>
            <a:spLocks noGrp="1"/>
          </p:cNvSpPr>
          <p:nvPr>
            <p:ph type="body" sz="quarter" idx="3"/>
          </p:nvPr>
        </p:nvSpPr>
        <p:spPr>
          <a:xfrm>
            <a:off x="3961535" y="2020640"/>
            <a:ext cx="2995119"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19" name="Text Placeholder 3"/>
          <p:cNvSpPr>
            <a:spLocks noGrp="1"/>
          </p:cNvSpPr>
          <p:nvPr>
            <p:ph type="body" sz="half" idx="16"/>
          </p:nvPr>
        </p:nvSpPr>
        <p:spPr>
          <a:xfrm>
            <a:off x="3950770" y="2720093"/>
            <a:ext cx="3005883"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14" name="Text Placeholder 4"/>
          <p:cNvSpPr>
            <a:spLocks noGrp="1"/>
          </p:cNvSpPr>
          <p:nvPr>
            <p:ph type="body" sz="quarter" idx="13"/>
          </p:nvPr>
        </p:nvSpPr>
        <p:spPr>
          <a:xfrm>
            <a:off x="7267566" y="2020640"/>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20" name="Text Placeholder 3"/>
          <p:cNvSpPr>
            <a:spLocks noGrp="1"/>
          </p:cNvSpPr>
          <p:nvPr>
            <p:ph type="body" sz="half" idx="17"/>
          </p:nvPr>
        </p:nvSpPr>
        <p:spPr>
          <a:xfrm>
            <a:off x="7267566" y="2720093"/>
            <a:ext cx="2990908"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cxnSp>
        <p:nvCxnSpPr>
          <p:cNvPr id="17" name="Straight Connector 16"/>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604680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a:t>Click to edit Master title style</a:t>
            </a:r>
            <a:endParaRPr lang="en-US" dirty="0"/>
          </a:p>
        </p:txBody>
      </p:sp>
      <p:sp>
        <p:nvSpPr>
          <p:cNvPr id="3" name="Text Placeholder 2"/>
          <p:cNvSpPr>
            <a:spLocks noGrp="1"/>
          </p:cNvSpPr>
          <p:nvPr>
            <p:ph type="body" idx="1"/>
          </p:nvPr>
        </p:nvSpPr>
        <p:spPr>
          <a:xfrm>
            <a:off x="665546" y="4335574"/>
            <a:ext cx="299900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29" name="Picture Placeholder 2"/>
          <p:cNvSpPr>
            <a:spLocks noGrp="1" noChangeAspect="1"/>
          </p:cNvSpPr>
          <p:nvPr>
            <p:ph type="pic" idx="15"/>
          </p:nvPr>
        </p:nvSpPr>
        <p:spPr>
          <a:xfrm>
            <a:off x="665546" y="2253791"/>
            <a:ext cx="2999004"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2" name="Text Placeholder 3"/>
          <p:cNvSpPr>
            <a:spLocks noGrp="1"/>
          </p:cNvSpPr>
          <p:nvPr>
            <p:ph type="body" sz="half" idx="18"/>
          </p:nvPr>
        </p:nvSpPr>
        <p:spPr>
          <a:xfrm>
            <a:off x="665546" y="4923309"/>
            <a:ext cx="2999004"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Text Placeholder 4"/>
          <p:cNvSpPr>
            <a:spLocks noGrp="1"/>
          </p:cNvSpPr>
          <p:nvPr>
            <p:ph type="body" sz="quarter" idx="3"/>
          </p:nvPr>
        </p:nvSpPr>
        <p:spPr>
          <a:xfrm>
            <a:off x="3967366" y="4335574"/>
            <a:ext cx="298928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30" name="Picture Placeholder 2"/>
          <p:cNvSpPr>
            <a:spLocks noGrp="1" noChangeAspect="1"/>
          </p:cNvSpPr>
          <p:nvPr>
            <p:ph type="pic" idx="21"/>
          </p:nvPr>
        </p:nvSpPr>
        <p:spPr>
          <a:xfrm>
            <a:off x="3967365" y="2253791"/>
            <a:ext cx="298928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3" name="Text Placeholder 3"/>
          <p:cNvSpPr>
            <a:spLocks noGrp="1"/>
          </p:cNvSpPr>
          <p:nvPr>
            <p:ph type="body" sz="half" idx="19"/>
          </p:nvPr>
        </p:nvSpPr>
        <p:spPr>
          <a:xfrm>
            <a:off x="3965985" y="4923308"/>
            <a:ext cx="2993247"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14" name="Text Placeholder 4"/>
          <p:cNvSpPr>
            <a:spLocks noGrp="1"/>
          </p:cNvSpPr>
          <p:nvPr>
            <p:ph type="body" sz="quarter" idx="13"/>
          </p:nvPr>
        </p:nvSpPr>
        <p:spPr>
          <a:xfrm>
            <a:off x="7267566" y="4335574"/>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31" name="Picture Placeholder 2"/>
          <p:cNvSpPr>
            <a:spLocks noGrp="1" noChangeAspect="1"/>
          </p:cNvSpPr>
          <p:nvPr>
            <p:ph type="pic" idx="22"/>
          </p:nvPr>
        </p:nvSpPr>
        <p:spPr>
          <a:xfrm>
            <a:off x="7267565" y="2253791"/>
            <a:ext cx="299090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4" name="Text Placeholder 3"/>
          <p:cNvSpPr>
            <a:spLocks noGrp="1"/>
          </p:cNvSpPr>
          <p:nvPr>
            <p:ph type="body" sz="half" idx="20"/>
          </p:nvPr>
        </p:nvSpPr>
        <p:spPr>
          <a:xfrm>
            <a:off x="7267438" y="4923306"/>
            <a:ext cx="2994870"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cxnSp>
        <p:nvCxnSpPr>
          <p:cNvPr id="19" name="Straight Connector 18"/>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11096735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313088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729" y="438778"/>
            <a:ext cx="1787744" cy="594210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65547" y="905080"/>
            <a:ext cx="7571999" cy="54758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D6C6F-4312-4C44-BF44-3AE6ED4B8B97}" type="datetimeFigureOut">
              <a:rPr lang="en-US" smtClean="0"/>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328-2FCA-4446-B8D3-36953605443A}" type="slidenum">
              <a:rPr lang="en-US" smtClean="0"/>
              <a:t>‹#›</a:t>
            </a:fld>
            <a:endParaRPr lang="en-US"/>
          </a:p>
        </p:txBody>
      </p:sp>
    </p:spTree>
    <p:extLst>
      <p:ext uri="{BB962C8B-B14F-4D97-AF65-F5344CB8AC3E}">
        <p14:creationId xmlns:p14="http://schemas.microsoft.com/office/powerpoint/2010/main" val="681825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384555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Interior3">
    <p:spTree>
      <p:nvGrpSpPr>
        <p:cNvPr id="1" name=""/>
        <p:cNvGrpSpPr/>
        <p:nvPr/>
      </p:nvGrpSpPr>
      <p:grpSpPr>
        <a:xfrm>
          <a:off x="0" y="0"/>
          <a:ext cx="0" cy="0"/>
          <a:chOff x="0" y="0"/>
          <a:chExt cx="0" cy="0"/>
        </a:xfrm>
      </p:grpSpPr>
      <p:sp>
        <p:nvSpPr>
          <p:cNvPr id="12" name="Content Placeholder 2"/>
          <p:cNvSpPr>
            <a:spLocks noGrp="1"/>
          </p:cNvSpPr>
          <p:nvPr>
            <p:ph idx="1" hasCustomPrompt="1"/>
          </p:nvPr>
        </p:nvSpPr>
        <p:spPr>
          <a:xfrm>
            <a:off x="0" y="1236494"/>
            <a:ext cx="6218238" cy="2406043"/>
          </a:xfrm>
          <a:prstGeom prst="rect">
            <a:avLst/>
          </a:prstGeom>
        </p:spPr>
        <p:txBody>
          <a:bodyPr lIns="182880" tIns="182880" rIns="182880" bIns="182880"/>
          <a:lstStyle>
            <a:lvl1pPr marL="0" indent="0">
              <a:spcBef>
                <a:spcPts val="1360"/>
              </a:spcBef>
              <a:buFont typeface="Arial"/>
              <a:buNone/>
              <a:defRPr sz="2448" baseline="0">
                <a:solidFill>
                  <a:srgbClr val="FFFFFF"/>
                </a:solidFill>
                <a:latin typeface="Segoe UI Light"/>
                <a:cs typeface="Segoe UI Light"/>
              </a:defRPr>
            </a:lvl1pPr>
            <a:lvl2pPr marL="745953" indent="-310814">
              <a:spcBef>
                <a:spcPts val="1360"/>
              </a:spcBef>
              <a:buFont typeface="Arial"/>
              <a:buChar char="•"/>
              <a:defRPr sz="2175">
                <a:solidFill>
                  <a:srgbClr val="FFFFFF"/>
                </a:solidFill>
                <a:latin typeface="Segoe UI Light"/>
                <a:cs typeface="Segoe UI Light"/>
              </a:defRPr>
            </a:lvl2pPr>
            <a:lvl3pPr marL="1243254">
              <a:spcBef>
                <a:spcPts val="1360"/>
              </a:spcBef>
              <a:buFont typeface="Arial"/>
              <a:buChar char="•"/>
              <a:defRPr sz="1903">
                <a:solidFill>
                  <a:srgbClr val="FFFFFF"/>
                </a:solidFill>
                <a:latin typeface="Segoe UI Light"/>
                <a:cs typeface="Segoe UI Light"/>
              </a:defRPr>
            </a:lvl3pPr>
            <a:lvl4pPr marL="1740555">
              <a:spcBef>
                <a:spcPts val="1360"/>
              </a:spcBef>
              <a:buFont typeface="Arial"/>
              <a:buChar char="•"/>
              <a:defRPr sz="1632" baseline="0">
                <a:solidFill>
                  <a:srgbClr val="FFFFFF"/>
                </a:solidFill>
                <a:latin typeface="Segoe UI Light"/>
                <a:cs typeface="Segoe UI Light"/>
              </a:defRPr>
            </a:lvl4pPr>
            <a:lvl5pPr marL="1989206" indent="-124325">
              <a:spcBef>
                <a:spcPts val="1360"/>
              </a:spcBef>
              <a:buFont typeface="Arial"/>
              <a:buChar char="•"/>
              <a:tabLst>
                <a:tab pos="2177854" algn="l"/>
              </a:tabLst>
              <a:defRPr sz="1360" baseline="0">
                <a:solidFill>
                  <a:srgbClr val="FFFFFF"/>
                </a:solidFill>
                <a:latin typeface="Segoe UI Light"/>
                <a:cs typeface="Segoe UI Light"/>
              </a:defRPr>
            </a:lvl5pPr>
          </a:lstStyle>
          <a:p>
            <a:pPr lvl="0"/>
            <a:r>
              <a:rPr lang="en-US" dirty="0"/>
              <a:t>Click to edit Master Text styles</a:t>
            </a:r>
          </a:p>
          <a:p>
            <a:pPr lvl="1"/>
            <a:r>
              <a:rPr lang="en-US" dirty="0"/>
              <a:t>Bullet first level</a:t>
            </a:r>
          </a:p>
          <a:p>
            <a:pPr lvl="2"/>
            <a:r>
              <a:rPr lang="en-US" dirty="0"/>
              <a:t>Bullet second level</a:t>
            </a:r>
          </a:p>
          <a:p>
            <a:pPr lvl="3"/>
            <a:r>
              <a:rPr lang="en-US" dirty="0"/>
              <a:t>Bullet third level</a:t>
            </a:r>
          </a:p>
          <a:p>
            <a:pPr lvl="4"/>
            <a:r>
              <a:rPr lang="en-US" dirty="0"/>
              <a:t>Bullet fourth level</a:t>
            </a:r>
          </a:p>
        </p:txBody>
      </p:sp>
      <p:sp>
        <p:nvSpPr>
          <p:cNvPr id="15" name="Content Placeholder 2"/>
          <p:cNvSpPr>
            <a:spLocks noGrp="1"/>
          </p:cNvSpPr>
          <p:nvPr>
            <p:ph idx="10" hasCustomPrompt="1"/>
          </p:nvPr>
        </p:nvSpPr>
        <p:spPr>
          <a:xfrm>
            <a:off x="6218237" y="1236494"/>
            <a:ext cx="6218238" cy="2406043"/>
          </a:xfrm>
          <a:prstGeom prst="rect">
            <a:avLst/>
          </a:prstGeom>
        </p:spPr>
        <p:txBody>
          <a:bodyPr lIns="182880" tIns="182880" rIns="182880" bIns="182880"/>
          <a:lstStyle>
            <a:lvl1pPr marL="0" indent="0">
              <a:spcBef>
                <a:spcPts val="1360"/>
              </a:spcBef>
              <a:buFont typeface="Arial"/>
              <a:buNone/>
              <a:defRPr sz="2448" baseline="0">
                <a:solidFill>
                  <a:srgbClr val="FFFFFF"/>
                </a:solidFill>
                <a:latin typeface="Segoe UI Light"/>
                <a:cs typeface="Segoe UI Light"/>
              </a:defRPr>
            </a:lvl1pPr>
            <a:lvl2pPr marL="745953" indent="-310814">
              <a:spcBef>
                <a:spcPts val="1360"/>
              </a:spcBef>
              <a:buFont typeface="Arial"/>
              <a:buChar char="•"/>
              <a:defRPr sz="2175">
                <a:solidFill>
                  <a:srgbClr val="FFFFFF"/>
                </a:solidFill>
                <a:latin typeface="Segoe UI Light"/>
                <a:cs typeface="Segoe UI Light"/>
              </a:defRPr>
            </a:lvl2pPr>
            <a:lvl3pPr marL="1243254">
              <a:spcBef>
                <a:spcPts val="1360"/>
              </a:spcBef>
              <a:buFont typeface="Arial"/>
              <a:buChar char="•"/>
              <a:defRPr sz="1903">
                <a:solidFill>
                  <a:srgbClr val="FFFFFF"/>
                </a:solidFill>
                <a:latin typeface="Segoe UI Light"/>
                <a:cs typeface="Segoe UI Light"/>
              </a:defRPr>
            </a:lvl3pPr>
            <a:lvl4pPr marL="1740555">
              <a:spcBef>
                <a:spcPts val="1360"/>
              </a:spcBef>
              <a:buFont typeface="Arial"/>
              <a:buChar char="•"/>
              <a:defRPr sz="1632" baseline="0">
                <a:solidFill>
                  <a:srgbClr val="FFFFFF"/>
                </a:solidFill>
                <a:latin typeface="Segoe UI Light"/>
                <a:cs typeface="Segoe UI Light"/>
              </a:defRPr>
            </a:lvl4pPr>
            <a:lvl5pPr marL="1989206" indent="-124325">
              <a:spcBef>
                <a:spcPts val="1360"/>
              </a:spcBef>
              <a:buFont typeface="Arial"/>
              <a:buChar char="•"/>
              <a:tabLst>
                <a:tab pos="2177854" algn="l"/>
              </a:tabLst>
              <a:defRPr sz="1360" baseline="0">
                <a:solidFill>
                  <a:srgbClr val="FFFFFF"/>
                </a:solidFill>
                <a:latin typeface="Segoe UI Light"/>
                <a:cs typeface="Segoe UI Light"/>
              </a:defRPr>
            </a:lvl5pPr>
          </a:lstStyle>
          <a:p>
            <a:pPr lvl="0"/>
            <a:r>
              <a:rPr lang="en-US" dirty="0"/>
              <a:t>Click to edit Master Text styles</a:t>
            </a:r>
          </a:p>
          <a:p>
            <a:pPr lvl="1"/>
            <a:r>
              <a:rPr lang="en-US" dirty="0"/>
              <a:t>Bullet first level</a:t>
            </a:r>
          </a:p>
          <a:p>
            <a:pPr lvl="2"/>
            <a:r>
              <a:rPr lang="en-US" dirty="0"/>
              <a:t>Bullet second level</a:t>
            </a:r>
          </a:p>
          <a:p>
            <a:pPr lvl="3"/>
            <a:r>
              <a:rPr lang="en-US" dirty="0"/>
              <a:t>Bullet third level</a:t>
            </a:r>
          </a:p>
          <a:p>
            <a:pPr lvl="4"/>
            <a:r>
              <a:rPr lang="en-US" dirty="0"/>
              <a:t>Bullet fourth level</a:t>
            </a:r>
          </a:p>
        </p:txBody>
      </p:sp>
      <p:sp>
        <p:nvSpPr>
          <p:cNvPr id="18" name="Rectangle 17"/>
          <p:cNvSpPr>
            <a:spLocks/>
          </p:cNvSpPr>
          <p:nvPr userDrawn="1"/>
        </p:nvSpPr>
        <p:spPr>
          <a:xfrm>
            <a:off x="-6218" y="-12934"/>
            <a:ext cx="12448911" cy="1243471"/>
          </a:xfrm>
          <a:prstGeom prst="rect">
            <a:avLst/>
          </a:prstGeom>
          <a:solidFill>
            <a:srgbClr val="0072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48" dirty="0"/>
          </a:p>
        </p:txBody>
      </p:sp>
      <p:sp>
        <p:nvSpPr>
          <p:cNvPr id="25" name="Title 1"/>
          <p:cNvSpPr>
            <a:spLocks noGrp="1" noChangeAspect="1"/>
          </p:cNvSpPr>
          <p:nvPr>
            <p:ph type="title"/>
          </p:nvPr>
        </p:nvSpPr>
        <p:spPr>
          <a:xfrm>
            <a:off x="863611" y="-12935"/>
            <a:ext cx="11573087" cy="1236785"/>
          </a:xfrm>
          <a:prstGeom prst="rect">
            <a:avLst/>
          </a:prstGeom>
        </p:spPr>
        <p:txBody>
          <a:bodyPr lIns="91440" tIns="91440" bIns="91440" anchor="ctr"/>
          <a:lstStyle>
            <a:lvl1pPr algn="l">
              <a:defRPr sz="3399">
                <a:solidFill>
                  <a:srgbClr val="FFFFFF"/>
                </a:solidFill>
                <a:latin typeface="Segoe UI Light"/>
                <a:cs typeface="Segoe UI Light"/>
              </a:defRPr>
            </a:lvl1pPr>
          </a:lstStyle>
          <a:p>
            <a:r>
              <a:rPr lang="en-US" dirty="0"/>
              <a:t>Click to edit Master title style</a:t>
            </a:r>
          </a:p>
        </p:txBody>
      </p:sp>
      <p:grpSp>
        <p:nvGrpSpPr>
          <p:cNvPr id="26" name="Group 25"/>
          <p:cNvGrpSpPr/>
          <p:nvPr userDrawn="1"/>
        </p:nvGrpSpPr>
        <p:grpSpPr>
          <a:xfrm>
            <a:off x="-6218" y="6248442"/>
            <a:ext cx="12448911" cy="746083"/>
            <a:chOff x="-4572" y="4594860"/>
            <a:chExt cx="9153144" cy="548640"/>
          </a:xfrm>
        </p:grpSpPr>
        <p:sp>
          <p:nvSpPr>
            <p:cNvPr id="28" name="Rectangle 27"/>
            <p:cNvSpPr>
              <a:spLocks/>
            </p:cNvSpPr>
            <p:nvPr userDrawn="1"/>
          </p:nvSpPr>
          <p:spPr>
            <a:xfrm>
              <a:off x="-4572" y="4594860"/>
              <a:ext cx="9153144" cy="548640"/>
            </a:xfrm>
            <a:prstGeom prst="rect">
              <a:avLst/>
            </a:prstGeom>
            <a:solidFill>
              <a:srgbClr val="0072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48" dirty="0"/>
            </a:p>
          </p:txBody>
        </p:sp>
        <p:sp>
          <p:nvSpPr>
            <p:cNvPr id="29" name="TextBox 28"/>
            <p:cNvSpPr txBox="1"/>
            <p:nvPr userDrawn="1"/>
          </p:nvSpPr>
          <p:spPr>
            <a:xfrm>
              <a:off x="198582" y="4799917"/>
              <a:ext cx="1263650" cy="125564"/>
            </a:xfrm>
            <a:prstGeom prst="rect">
              <a:avLst/>
            </a:prstGeom>
            <a:noFill/>
          </p:spPr>
          <p:txBody>
            <a:bodyPr wrap="square" lIns="0" tIns="0" rIns="0" bIns="0" rtlCol="0" anchor="t">
              <a:spAutoFit/>
            </a:bodyPr>
            <a:lstStyle/>
            <a:p>
              <a:pPr algn="l"/>
              <a:r>
                <a:rPr lang="en-US" sz="1088" dirty="0">
                  <a:solidFill>
                    <a:schemeClr val="bg1"/>
                  </a:solidFill>
                  <a:latin typeface="Segoe UI"/>
                  <a:cs typeface="Segoe UI"/>
                </a:rPr>
                <a:t>Microsoft Confidential</a:t>
              </a:r>
            </a:p>
          </p:txBody>
        </p:sp>
        <p:pic>
          <p:nvPicPr>
            <p:cNvPr id="30" name="Picture 29" descr="MSFT_logo_rgb_C-Wht.png"/>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02443" y="4673806"/>
              <a:ext cx="1022096" cy="375920"/>
            </a:xfrm>
            <a:prstGeom prst="rect">
              <a:avLst/>
            </a:prstGeom>
          </p:spPr>
        </p:pic>
      </p:grpSp>
    </p:spTree>
    <p:extLst>
      <p:ext uri="{BB962C8B-B14F-4D97-AF65-F5344CB8AC3E}">
        <p14:creationId xmlns:p14="http://schemas.microsoft.com/office/powerpoint/2010/main" val="40432307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2" y="233151"/>
            <a:ext cx="11375536" cy="621530"/>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2" y="1476622"/>
            <a:ext cx="11375536" cy="2228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353795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8332" y="6182441"/>
            <a:ext cx="1552931" cy="33266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50760" y="4081961"/>
            <a:ext cx="2653123" cy="2652747"/>
          </a:xfrm>
          <a:prstGeom prst="rect">
            <a:avLst/>
          </a:prstGeom>
        </p:spPr>
      </p:pic>
    </p:spTree>
    <p:extLst>
      <p:ext uri="{BB962C8B-B14F-4D97-AF65-F5344CB8AC3E}">
        <p14:creationId xmlns:p14="http://schemas.microsoft.com/office/powerpoint/2010/main" val="3036996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image" Target="../media/image6.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theme" Target="../theme/theme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9.png"/><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image" Target="../media/image8.png"/><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image" Target="../media/image9.png"/><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image" Target="../media/image8.png"/><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image" Target="../media/image7.png"/><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image" Target="../media/image6.png"/><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9" r:id="rId19"/>
    <p:sldLayoutId id="2147484094" r:id="rId20"/>
    <p:sldLayoutId id="2147484195" r:id="rId21"/>
    <p:sldLayoutId id="214748409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 id="2147484267"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722832"/>
            <a:ext cx="4117963" cy="4271693"/>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949927"/>
            <a:ext cx="1552940" cy="2412543"/>
          </a:xfrm>
          <a:prstGeom prst="rect">
            <a:avLst/>
          </a:prstGeom>
        </p:spPr>
      </p:pic>
      <p:sp>
        <p:nvSpPr>
          <p:cNvPr id="16" name="Oval 15"/>
          <p:cNvSpPr/>
          <p:nvPr/>
        </p:nvSpPr>
        <p:spPr>
          <a:xfrm>
            <a:off x="8781641" y="1709773"/>
            <a:ext cx="2875935" cy="287552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8159818" y="1"/>
            <a:ext cx="1635538" cy="1164129"/>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778444" y="6217356"/>
            <a:ext cx="1013660" cy="777169"/>
          </a:xfrm>
          <a:prstGeom prst="rect">
            <a:avLst/>
          </a:prstGeom>
        </p:spPr>
      </p:pic>
      <p:sp>
        <p:nvSpPr>
          <p:cNvPr id="14" name="Rectangle 13"/>
          <p:cNvSpPr/>
          <p:nvPr/>
        </p:nvSpPr>
        <p:spPr>
          <a:xfrm>
            <a:off x="10647112" y="0"/>
            <a:ext cx="699552" cy="11657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59068" y="461730"/>
            <a:ext cx="9593307" cy="1428411"/>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25436" y="2093787"/>
            <a:ext cx="9125938" cy="427900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359353" y="1826328"/>
            <a:ext cx="1010319" cy="310911"/>
          </a:xfrm>
          <a:prstGeom prst="rect">
            <a:avLst/>
          </a:prstGeom>
        </p:spPr>
        <p:txBody>
          <a:bodyPr vert="horz" lIns="91440" tIns="45720" rIns="91440" bIns="45720" rtlCol="0" anchor="t"/>
          <a:lstStyle>
            <a:lvl1pPr algn="l">
              <a:defRPr sz="1122" b="0" i="0">
                <a:solidFill>
                  <a:schemeClr val="tx1">
                    <a:tint val="75000"/>
                    <a:alpha val="60000"/>
                  </a:schemeClr>
                </a:solidFill>
              </a:defRPr>
            </a:lvl1pPr>
          </a:lstStyle>
          <a:p>
            <a:fld id="{4AAD347D-5ACD-4C99-B74B-A9C85AD731AF}" type="datetimeFigureOut">
              <a:rPr lang="en-US" dirty="0"/>
              <a:t>8/21/2016</a:t>
            </a:fld>
            <a:endParaRPr lang="en-US" dirty="0"/>
          </a:p>
        </p:txBody>
      </p:sp>
      <p:sp>
        <p:nvSpPr>
          <p:cNvPr id="5" name="Footer Placeholder 4"/>
          <p:cNvSpPr>
            <a:spLocks noGrp="1"/>
          </p:cNvSpPr>
          <p:nvPr>
            <p:ph type="ftr" sz="quarter" idx="3"/>
          </p:nvPr>
        </p:nvSpPr>
        <p:spPr>
          <a:xfrm rot="5400000">
            <a:off x="9131350" y="3289483"/>
            <a:ext cx="3936634" cy="310913"/>
          </a:xfrm>
          <a:prstGeom prst="rect">
            <a:avLst/>
          </a:prstGeom>
        </p:spPr>
        <p:txBody>
          <a:bodyPr vert="horz" lIns="91440" tIns="45720" rIns="91440" bIns="45720" rtlCol="0" anchor="b"/>
          <a:lstStyle>
            <a:lvl1pPr algn="l">
              <a:defRPr sz="11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560130" y="301617"/>
            <a:ext cx="855007" cy="782970"/>
          </a:xfrm>
          <a:prstGeom prst="rect">
            <a:avLst/>
          </a:prstGeom>
        </p:spPr>
        <p:txBody>
          <a:bodyPr vert="horz" lIns="91440" tIns="45720" rIns="91440" bIns="45720" rtlCol="0" anchor="b"/>
          <a:lstStyle>
            <a:lvl1pPr algn="ctr">
              <a:defRPr sz="2856"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728489009"/>
      </p:ext>
    </p:extLst>
  </p:cSld>
  <p:clrMap bg1="dk1" tx1="lt1" bg2="dk2" tx2="lt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3" r:id="rId13"/>
    <p:sldLayoutId id="2147484304" r:id="rId14"/>
    <p:sldLayoutId id="2147484305" r:id="rId15"/>
    <p:sldLayoutId id="2147484306" r:id="rId16"/>
    <p:sldLayoutId id="2147484307" r:id="rId17"/>
    <p:sldLayoutId id="2147484308" r:id="rId18"/>
    <p:sldLayoutId id="2147484311" r:id="rId19"/>
  </p:sldLayoutIdLst>
  <p:transition>
    <p:fade/>
  </p:transition>
  <p:txStyles>
    <p:titleStyle>
      <a:lvl1pPr algn="l" defTabSz="466298" rtl="0" eaLnBrk="1" latinLnBrk="0" hangingPunct="1">
        <a:spcBef>
          <a:spcPct val="0"/>
        </a:spcBef>
        <a:buNone/>
        <a:defRPr sz="428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bg2">
            <a:lumMod val="40000"/>
            <a:lumOff val="60000"/>
          </a:schemeClr>
        </a:buClr>
        <a:buSzPct val="80000"/>
        <a:buFont typeface="Wingdings 3" charset="2"/>
        <a:buChar char=""/>
        <a:defRPr sz="2040" b="0" i="0" kern="1200">
          <a:solidFill>
            <a:schemeClr val="tx1"/>
          </a:solidFill>
          <a:latin typeface="+mj-lt"/>
          <a:ea typeface="+mj-ea"/>
          <a:cs typeface="+mj-cs"/>
        </a:defRPr>
      </a:lvl1pPr>
      <a:lvl2pPr marL="757735" indent="-291436" algn="l" defTabSz="466298" rtl="0" eaLnBrk="1" latinLnBrk="0" hangingPunct="1">
        <a:spcBef>
          <a:spcPts val="1020"/>
        </a:spcBef>
        <a:spcAft>
          <a:spcPts val="0"/>
        </a:spcAft>
        <a:buClr>
          <a:schemeClr val="bg2">
            <a:lumMod val="40000"/>
            <a:lumOff val="60000"/>
          </a:schemeClr>
        </a:buClr>
        <a:buSzPct val="80000"/>
        <a:buFont typeface="Wingdings 3" charset="2"/>
        <a:buChar char=""/>
        <a:defRPr sz="1836" b="0" i="0" kern="1200">
          <a:solidFill>
            <a:schemeClr val="tx1"/>
          </a:solidFill>
          <a:latin typeface="+mj-lt"/>
          <a:ea typeface="+mj-ea"/>
          <a:cs typeface="+mj-cs"/>
        </a:defRPr>
      </a:lvl2pPr>
      <a:lvl3pPr marL="1165746"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632" b="0" i="0" kern="1200">
          <a:solidFill>
            <a:schemeClr val="tx1"/>
          </a:solidFill>
          <a:latin typeface="+mj-lt"/>
          <a:ea typeface="+mj-ea"/>
          <a:cs typeface="+mj-cs"/>
        </a:defRPr>
      </a:lvl3pPr>
      <a:lvl4pPr marL="1632044"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4pPr>
      <a:lvl5pPr marL="2098342"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5pPr>
      <a:lvl6pPr marL="255586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6pPr>
      <a:lvl7pPr marL="303093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7pPr>
      <a:lvl8pPr marL="3497237"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8pPr>
      <a:lvl9pPr marL="3963535"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722832"/>
            <a:ext cx="4117963" cy="4271693"/>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949927"/>
            <a:ext cx="1552940" cy="2412543"/>
          </a:xfrm>
          <a:prstGeom prst="rect">
            <a:avLst/>
          </a:prstGeom>
        </p:spPr>
      </p:pic>
      <p:sp>
        <p:nvSpPr>
          <p:cNvPr id="16" name="Oval 15"/>
          <p:cNvSpPr/>
          <p:nvPr/>
        </p:nvSpPr>
        <p:spPr>
          <a:xfrm>
            <a:off x="8781641" y="1709773"/>
            <a:ext cx="2875935" cy="287552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8159818" y="1"/>
            <a:ext cx="1635538" cy="1164129"/>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778444" y="6217356"/>
            <a:ext cx="1013660" cy="777169"/>
          </a:xfrm>
          <a:prstGeom prst="rect">
            <a:avLst/>
          </a:prstGeom>
        </p:spPr>
      </p:pic>
      <p:sp>
        <p:nvSpPr>
          <p:cNvPr id="14" name="Rectangle 13"/>
          <p:cNvSpPr/>
          <p:nvPr/>
        </p:nvSpPr>
        <p:spPr>
          <a:xfrm>
            <a:off x="10647112" y="0"/>
            <a:ext cx="699552" cy="11657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59068" y="461730"/>
            <a:ext cx="9593307" cy="1428411"/>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25436" y="2093787"/>
            <a:ext cx="9125938" cy="427900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359353" y="1826328"/>
            <a:ext cx="1010319" cy="310911"/>
          </a:xfrm>
          <a:prstGeom prst="rect">
            <a:avLst/>
          </a:prstGeom>
        </p:spPr>
        <p:txBody>
          <a:bodyPr vert="horz" lIns="91440" tIns="45720" rIns="91440" bIns="45720" rtlCol="0" anchor="t"/>
          <a:lstStyle>
            <a:lvl1pPr algn="l">
              <a:defRPr sz="1122" b="0" i="0">
                <a:solidFill>
                  <a:schemeClr val="tx1">
                    <a:tint val="75000"/>
                    <a:alpha val="60000"/>
                  </a:schemeClr>
                </a:solidFill>
              </a:defRPr>
            </a:lvl1pPr>
          </a:lstStyle>
          <a:p>
            <a:fld id="{ACFD6C6F-4312-4C44-BF44-3AE6ED4B8B97}" type="datetimeFigureOut">
              <a:rPr lang="en-US" smtClean="0"/>
              <a:t>8/21/2016</a:t>
            </a:fld>
            <a:endParaRPr lang="en-US"/>
          </a:p>
        </p:txBody>
      </p:sp>
      <p:sp>
        <p:nvSpPr>
          <p:cNvPr id="5" name="Footer Placeholder 4"/>
          <p:cNvSpPr>
            <a:spLocks noGrp="1"/>
          </p:cNvSpPr>
          <p:nvPr>
            <p:ph type="ftr" sz="quarter" idx="3"/>
          </p:nvPr>
        </p:nvSpPr>
        <p:spPr>
          <a:xfrm rot="5400000">
            <a:off x="9131350" y="3289483"/>
            <a:ext cx="3936634" cy="310913"/>
          </a:xfrm>
          <a:prstGeom prst="rect">
            <a:avLst/>
          </a:prstGeom>
        </p:spPr>
        <p:txBody>
          <a:bodyPr vert="horz" lIns="91440" tIns="45720" rIns="91440" bIns="45720" rtlCol="0" anchor="b"/>
          <a:lstStyle>
            <a:lvl1pPr algn="l">
              <a:defRPr sz="1122"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560130" y="301617"/>
            <a:ext cx="855007" cy="782970"/>
          </a:xfrm>
          <a:prstGeom prst="rect">
            <a:avLst/>
          </a:prstGeom>
        </p:spPr>
        <p:txBody>
          <a:bodyPr vert="horz" lIns="91440" tIns="45720" rIns="91440" bIns="45720" rtlCol="0" anchor="b"/>
          <a:lstStyle>
            <a:lvl1pPr algn="ctr">
              <a:defRPr sz="2856" b="0" i="0">
                <a:solidFill>
                  <a:schemeClr val="tx1">
                    <a:tint val="75000"/>
                  </a:schemeClr>
                </a:solidFill>
              </a:defRPr>
            </a:lvl1pPr>
          </a:lstStyle>
          <a:p>
            <a:fld id="{2A8EE328-2FCA-4446-B8D3-36953605443A}" type="slidenum">
              <a:rPr lang="en-US" smtClean="0"/>
              <a:t>‹#›</a:t>
            </a:fld>
            <a:endParaRPr lang="en-US"/>
          </a:p>
        </p:txBody>
      </p:sp>
    </p:spTree>
    <p:extLst>
      <p:ext uri="{BB962C8B-B14F-4D97-AF65-F5344CB8AC3E}">
        <p14:creationId xmlns:p14="http://schemas.microsoft.com/office/powerpoint/2010/main" val="858997983"/>
      </p:ext>
    </p:extLst>
  </p:cSld>
  <p:clrMap bg1="dk1" tx1="lt1" bg2="dk2" tx2="lt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 id="2147484329" r:id="rId17"/>
    <p:sldLayoutId id="2147484330" r:id="rId18"/>
    <p:sldLayoutId id="2147484331" r:id="rId19"/>
    <p:sldLayoutId id="2147484332" r:id="rId20"/>
    <p:sldLayoutId id="2147484333" r:id="rId21"/>
  </p:sldLayoutIdLst>
  <p:txStyles>
    <p:titleStyle>
      <a:lvl1pPr algn="l" defTabSz="466298" rtl="0" eaLnBrk="1" latinLnBrk="0" hangingPunct="1">
        <a:spcBef>
          <a:spcPct val="0"/>
        </a:spcBef>
        <a:buNone/>
        <a:defRPr sz="428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bg2">
            <a:lumMod val="40000"/>
            <a:lumOff val="60000"/>
          </a:schemeClr>
        </a:buClr>
        <a:buSzPct val="80000"/>
        <a:buFont typeface="Wingdings 3" charset="2"/>
        <a:buChar char=""/>
        <a:defRPr sz="2040" b="0" i="0" kern="1200">
          <a:solidFill>
            <a:schemeClr val="tx1"/>
          </a:solidFill>
          <a:latin typeface="+mj-lt"/>
          <a:ea typeface="+mj-ea"/>
          <a:cs typeface="+mj-cs"/>
        </a:defRPr>
      </a:lvl1pPr>
      <a:lvl2pPr marL="757735" indent="-291436" algn="l" defTabSz="466298" rtl="0" eaLnBrk="1" latinLnBrk="0" hangingPunct="1">
        <a:spcBef>
          <a:spcPts val="1020"/>
        </a:spcBef>
        <a:spcAft>
          <a:spcPts val="0"/>
        </a:spcAft>
        <a:buClr>
          <a:schemeClr val="bg2">
            <a:lumMod val="40000"/>
            <a:lumOff val="60000"/>
          </a:schemeClr>
        </a:buClr>
        <a:buSzPct val="80000"/>
        <a:buFont typeface="Wingdings 3" charset="2"/>
        <a:buChar char=""/>
        <a:defRPr sz="1836" b="0" i="0" kern="1200">
          <a:solidFill>
            <a:schemeClr val="tx1"/>
          </a:solidFill>
          <a:latin typeface="+mj-lt"/>
          <a:ea typeface="+mj-ea"/>
          <a:cs typeface="+mj-cs"/>
        </a:defRPr>
      </a:lvl2pPr>
      <a:lvl3pPr marL="1165746"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632" b="0" i="0" kern="1200">
          <a:solidFill>
            <a:schemeClr val="tx1"/>
          </a:solidFill>
          <a:latin typeface="+mj-lt"/>
          <a:ea typeface="+mj-ea"/>
          <a:cs typeface="+mj-cs"/>
        </a:defRPr>
      </a:lvl3pPr>
      <a:lvl4pPr marL="1632044"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4pPr>
      <a:lvl5pPr marL="2098342"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5pPr>
      <a:lvl6pPr marL="255586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6pPr>
      <a:lvl7pPr marL="303093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7pPr>
      <a:lvl8pPr marL="3497237"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8pPr>
      <a:lvl9pPr marL="3963535"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OMSVid/CreateAndLinkSchedule/CreateAndLinkSchedule.mp4" TargetMode="Externa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OMSVid/ViewJobStatus/ViewJobStatus.mp4" TargetMode="Externa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OMSVid/ConfigureAlerts/ConfigureAlerts.mp4" TargetMode="Externa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utomation/azure-automation-ise-addon" TargetMode="External"/><Relationship Id="rId2" Type="http://schemas.openxmlformats.org/officeDocument/2006/relationships/notesSlide" Target="../notesSlides/notesSlide11.xml"/><Relationship Id="rId1" Type="http://schemas.openxmlformats.org/officeDocument/2006/relationships/slideLayout" Target="../slideLayouts/slideLayout46.xml"/><Relationship Id="rId4" Type="http://schemas.openxmlformats.org/officeDocument/2006/relationships/hyperlink" Target="https://github.com/azureautomation/automation-pack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owerShell/PowerShell" TargetMode="External"/><Relationship Id="rId2" Type="http://schemas.openxmlformats.org/officeDocument/2006/relationships/notesSlide" Target="../notesSlides/notesSlide16.xml"/><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1.xml"/><Relationship Id="rId6" Type="http://schemas.openxmlformats.org/officeDocument/2006/relationships/image" Target="../media/image14.png"/><Relationship Id="rId5" Type="http://schemas.openxmlformats.org/officeDocument/2006/relationships/image" Target="../media/image13.emf"/><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hyperlink" Target="../../OMSVid/AutomationAccount/AutomationAccount.mp4" TargetMode="External"/><Relationship Id="rId2" Type="http://schemas.openxmlformats.org/officeDocument/2006/relationships/notesSlide" Target="../notesSlides/notesSlide5.xml"/><Relationship Id="rId1" Type="http://schemas.openxmlformats.org/officeDocument/2006/relationships/slideLayout" Target="../slideLayouts/slideLayout46.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OMSVid/CreateAutomationAccount/CreateAutomationAccount.mp4" TargetMode="External"/><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hyperlink" Target="../../OMSVid/DemoWritingOutput/DemoWritingOutput.mp4" TargetMode="External"/><Relationship Id="rId2" Type="http://schemas.openxmlformats.org/officeDocument/2006/relationships/notesSlide" Target="../notesSlides/notesSlide9.xml"/><Relationship Id="rId1" Type="http://schemas.openxmlformats.org/officeDocument/2006/relationships/slideLayout" Target="../slideLayouts/slideLayout4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905" y="1287462"/>
            <a:ext cx="11393731" cy="1828786"/>
          </a:xfrm>
        </p:spPr>
        <p:txBody>
          <a:bodyPr>
            <a:normAutofit fontScale="90000"/>
          </a:bodyPr>
          <a:lstStyle/>
          <a:p>
            <a:r>
              <a:rPr lang="en-US" b="1" dirty="0"/>
              <a:t>PowerShell as a Service</a:t>
            </a:r>
            <a:br>
              <a:rPr lang="en-US" b="1" dirty="0"/>
            </a:br>
            <a:r>
              <a:rPr lang="en-US" sz="4000" b="1" dirty="0"/>
              <a:t>Managing clouds, Windows, Linux, on-premises or public with Microsoft Operations Management Suite</a:t>
            </a:r>
            <a:endParaRPr lang="en-US" sz="4000" dirty="0"/>
          </a:p>
        </p:txBody>
      </p:sp>
      <p:sp>
        <p:nvSpPr>
          <p:cNvPr id="3" name="Text Placeholder 2"/>
          <p:cNvSpPr>
            <a:spLocks noGrp="1"/>
          </p:cNvSpPr>
          <p:nvPr>
            <p:ph type="subTitle" idx="1"/>
          </p:nvPr>
        </p:nvSpPr>
        <p:spPr>
          <a:xfrm>
            <a:off x="310906" y="4487862"/>
            <a:ext cx="7315137" cy="1828007"/>
          </a:xfrm>
        </p:spPr>
        <p:txBody>
          <a:bodyPr/>
          <a:lstStyle/>
          <a:p>
            <a:r>
              <a:rPr lang="en-US" dirty="0"/>
              <a:t>Ed Wilson @</a:t>
            </a:r>
            <a:r>
              <a:rPr lang="en-US" dirty="0" err="1"/>
              <a:t>Scriptingguys</a:t>
            </a:r>
            <a:endParaRPr lang="en-US" dirty="0"/>
          </a:p>
          <a:p>
            <a:r>
              <a:rPr lang="en-US" dirty="0"/>
              <a:t>OMS Team</a:t>
            </a:r>
          </a:p>
        </p:txBody>
      </p:sp>
    </p:spTree>
    <p:extLst>
      <p:ext uri="{BB962C8B-B14F-4D97-AF65-F5344CB8AC3E}">
        <p14:creationId xmlns:p14="http://schemas.microsoft.com/office/powerpoint/2010/main" val="2430770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754" y="601662"/>
            <a:ext cx="10744200" cy="978132"/>
          </a:xfrm>
        </p:spPr>
        <p:txBody>
          <a:bodyPr/>
          <a:lstStyle/>
          <a:p>
            <a:r>
              <a:rPr lang="en-US" sz="4000" dirty="0"/>
              <a:t>Integrating into other OMS / Azure services</a:t>
            </a:r>
          </a:p>
        </p:txBody>
      </p:sp>
      <p:sp>
        <p:nvSpPr>
          <p:cNvPr id="2" name="Text Placeholder 1"/>
          <p:cNvSpPr>
            <a:spLocks noGrp="1"/>
          </p:cNvSpPr>
          <p:nvPr>
            <p:ph idx="1"/>
          </p:nvPr>
        </p:nvSpPr>
        <p:spPr>
          <a:xfrm>
            <a:off x="198437" y="1744662"/>
            <a:ext cx="11887200" cy="5152180"/>
          </a:xfrm>
        </p:spPr>
        <p:txBody>
          <a:bodyPr>
            <a:normAutofit/>
          </a:bodyPr>
          <a:lstStyle/>
          <a:p>
            <a:pPr marL="0" indent="0">
              <a:buNone/>
            </a:pPr>
            <a:r>
              <a:rPr lang="en-US" dirty="0"/>
              <a:t>Integration with Log Analytics</a:t>
            </a:r>
          </a:p>
          <a:p>
            <a:pPr lvl="1"/>
            <a:r>
              <a:rPr lang="en-US" dirty="0"/>
              <a:t>Trigger automation based on search results.</a:t>
            </a:r>
          </a:p>
          <a:p>
            <a:pPr lvl="1"/>
            <a:r>
              <a:rPr lang="en-US" dirty="0"/>
              <a:t>Querying Log Analytics from automation service</a:t>
            </a:r>
          </a:p>
          <a:p>
            <a:pPr marL="342900" lvl="1" indent="0">
              <a:buNone/>
            </a:pPr>
            <a:endParaRPr lang="en-US" dirty="0"/>
          </a:p>
          <a:p>
            <a:pPr marL="101600" indent="0">
              <a:buNone/>
            </a:pPr>
            <a:r>
              <a:rPr lang="en-US" dirty="0"/>
              <a:t>Azure Site Recovery pre &amp; post scripts</a:t>
            </a:r>
          </a:p>
          <a:p>
            <a:pPr lvl="1"/>
            <a:r>
              <a:rPr lang="en-US" dirty="0"/>
              <a:t>Before failover, run automation runbook to do any pre work required</a:t>
            </a:r>
          </a:p>
          <a:p>
            <a:pPr lvl="1"/>
            <a:r>
              <a:rPr lang="en-US" dirty="0"/>
              <a:t>After failover, run automation runbook to ensure failover is successful.</a:t>
            </a:r>
          </a:p>
          <a:p>
            <a:pPr lvl="1"/>
            <a:endParaRPr lang="en-US" dirty="0"/>
          </a:p>
          <a:p>
            <a:pPr marL="101600" indent="0">
              <a:buNone/>
            </a:pPr>
            <a:r>
              <a:rPr lang="en-US" dirty="0"/>
              <a:t>Azure Alerts integration</a:t>
            </a:r>
          </a:p>
          <a:p>
            <a:pPr lvl="1"/>
            <a:r>
              <a:rPr lang="en-US" dirty="0"/>
              <a:t>Trigger any runbook based on VM alert leveraging </a:t>
            </a:r>
            <a:r>
              <a:rPr lang="en-US" dirty="0" err="1"/>
              <a:t>webhooks</a:t>
            </a:r>
            <a:endParaRPr lang="en-US" dirty="0"/>
          </a:p>
          <a:p>
            <a:pPr lvl="1"/>
            <a:r>
              <a:rPr lang="en-US" dirty="0"/>
              <a:t>Run system runbooks automatically based on VM alerts</a:t>
            </a:r>
          </a:p>
        </p:txBody>
      </p:sp>
    </p:spTree>
    <p:extLst>
      <p:ext uri="{BB962C8B-B14F-4D97-AF65-F5344CB8AC3E}">
        <p14:creationId xmlns:p14="http://schemas.microsoft.com/office/powerpoint/2010/main" val="9317789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Runbooks</a:t>
            </a:r>
          </a:p>
        </p:txBody>
      </p:sp>
      <p:pic>
        <p:nvPicPr>
          <p:cNvPr id="4" name="Content Placeholder 3">
            <a:hlinkClick r:id="rId2" action="ppaction://hlinkfile"/>
          </p:cNvPr>
          <p:cNvPicPr>
            <a:picLocks noGrp="1" noChangeAspect="1"/>
          </p:cNvPicPr>
          <p:nvPr>
            <p:ph idx="1"/>
          </p:nvPr>
        </p:nvPicPr>
        <p:blipFill>
          <a:blip r:embed="rId3"/>
          <a:stretch>
            <a:fillRect/>
          </a:stretch>
        </p:blipFill>
        <p:spPr>
          <a:xfrm>
            <a:off x="658213" y="461730"/>
            <a:ext cx="10099409" cy="6312132"/>
          </a:xfrm>
        </p:spPr>
      </p:pic>
    </p:spTree>
    <p:extLst>
      <p:ext uri="{BB962C8B-B14F-4D97-AF65-F5344CB8AC3E}">
        <p14:creationId xmlns:p14="http://schemas.microsoft.com/office/powerpoint/2010/main" val="2129446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Job Results</a:t>
            </a:r>
          </a:p>
        </p:txBody>
      </p:sp>
      <p:pic>
        <p:nvPicPr>
          <p:cNvPr id="4" name="Content Placeholder 3">
            <a:hlinkClick r:id="rId2" action="ppaction://hlinkfile"/>
          </p:cNvPr>
          <p:cNvPicPr>
            <a:picLocks noGrp="1" noChangeAspect="1"/>
          </p:cNvPicPr>
          <p:nvPr>
            <p:ph idx="1"/>
          </p:nvPr>
        </p:nvPicPr>
        <p:blipFill>
          <a:blip r:embed="rId3"/>
          <a:stretch>
            <a:fillRect/>
          </a:stretch>
        </p:blipFill>
        <p:spPr>
          <a:xfrm>
            <a:off x="659068" y="601662"/>
            <a:ext cx="9525000" cy="5953126"/>
          </a:xfrm>
        </p:spPr>
      </p:pic>
    </p:spTree>
    <p:extLst>
      <p:ext uri="{BB962C8B-B14F-4D97-AF65-F5344CB8AC3E}">
        <p14:creationId xmlns:p14="http://schemas.microsoft.com/office/powerpoint/2010/main" val="2516802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Content Placeholder 3">
            <a:hlinkClick r:id="rId2" action="ppaction://hlinkfile"/>
          </p:cNvPr>
          <p:cNvPicPr>
            <a:picLocks noGrp="1" noChangeAspect="1"/>
          </p:cNvPicPr>
          <p:nvPr>
            <p:ph idx="1"/>
          </p:nvPr>
        </p:nvPicPr>
        <p:blipFill>
          <a:blip r:embed="rId3"/>
          <a:stretch>
            <a:fillRect/>
          </a:stretch>
        </p:blipFill>
        <p:spPr>
          <a:xfrm>
            <a:off x="731837" y="601662"/>
            <a:ext cx="9753600" cy="6096001"/>
          </a:xfrm>
        </p:spPr>
      </p:pic>
    </p:spTree>
    <p:extLst>
      <p:ext uri="{BB962C8B-B14F-4D97-AF65-F5344CB8AC3E}">
        <p14:creationId xmlns:p14="http://schemas.microsoft.com/office/powerpoint/2010/main" val="447732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237" y="220662"/>
            <a:ext cx="11578969" cy="1428411"/>
          </a:xfrm>
        </p:spPr>
        <p:txBody>
          <a:bodyPr/>
          <a:lstStyle/>
          <a:p>
            <a:r>
              <a:rPr lang="en-US" sz="4000" dirty="0"/>
              <a:t>Extending Automation:</a:t>
            </a:r>
            <a:br>
              <a:rPr lang="en-US" sz="4000" dirty="0"/>
            </a:br>
            <a:r>
              <a:rPr lang="en-US" sz="4000" dirty="0"/>
              <a:t>Modules / SDK / ARM</a:t>
            </a:r>
          </a:p>
        </p:txBody>
      </p:sp>
      <p:sp>
        <p:nvSpPr>
          <p:cNvPr id="2" name="Text Placeholder 1"/>
          <p:cNvSpPr>
            <a:spLocks noGrp="1"/>
          </p:cNvSpPr>
          <p:nvPr>
            <p:ph idx="1"/>
          </p:nvPr>
        </p:nvSpPr>
        <p:spPr>
          <a:xfrm>
            <a:off x="274637" y="1649073"/>
            <a:ext cx="11887200" cy="6093976"/>
          </a:xfrm>
        </p:spPr>
        <p:txBody>
          <a:bodyPr/>
          <a:lstStyle/>
          <a:p>
            <a:pPr marL="0" indent="0">
              <a:buNone/>
            </a:pPr>
            <a:r>
              <a:rPr lang="en-US" dirty="0"/>
              <a:t>Authoring your own PowerShell Modules</a:t>
            </a:r>
          </a:p>
          <a:p>
            <a:pPr lvl="1"/>
            <a:r>
              <a:rPr lang="en-US" dirty="0"/>
              <a:t>Standard guidelines when writing modules</a:t>
            </a:r>
          </a:p>
          <a:p>
            <a:pPr lvl="1"/>
            <a:r>
              <a:rPr lang="en-US" dirty="0"/>
              <a:t>Ensure all dependencies are within the module so it is </a:t>
            </a:r>
            <a:r>
              <a:rPr lang="en-US" dirty="0" err="1"/>
              <a:t>xcopyable</a:t>
            </a:r>
            <a:endParaRPr lang="en-US" dirty="0"/>
          </a:p>
          <a:p>
            <a:pPr lvl="1"/>
            <a:r>
              <a:rPr lang="en-US" dirty="0"/>
              <a:t>Automation option </a:t>
            </a:r>
            <a:r>
              <a:rPr lang="en-US" dirty="0" err="1"/>
              <a:t>json</a:t>
            </a:r>
            <a:r>
              <a:rPr lang="en-US" dirty="0"/>
              <a:t> file to create connection object to make it easier to define common values to use when managing the system.</a:t>
            </a:r>
          </a:p>
          <a:p>
            <a:pPr marL="342900" lvl="1" indent="0">
              <a:buNone/>
            </a:pPr>
            <a:endParaRPr lang="en-US" dirty="0"/>
          </a:p>
          <a:p>
            <a:pPr marL="101600" indent="0">
              <a:buNone/>
            </a:pPr>
            <a:r>
              <a:rPr lang="en-US" dirty="0"/>
              <a:t>Using the SDK / REST API</a:t>
            </a:r>
          </a:p>
          <a:p>
            <a:pPr lvl="1"/>
            <a:r>
              <a:rPr lang="en-US" dirty="0"/>
              <a:t>https://www.nuget.org/packages/Microsoft.Azure.Management.Automation/2.0.0</a:t>
            </a:r>
          </a:p>
          <a:p>
            <a:pPr lvl="1"/>
            <a:r>
              <a:rPr lang="en-US" dirty="0"/>
              <a:t>Look at ISE Add-On for example usage on </a:t>
            </a:r>
            <a:r>
              <a:rPr lang="en-US" dirty="0">
                <a:hlinkClick r:id="rId3"/>
              </a:rPr>
              <a:t>GitHub</a:t>
            </a:r>
            <a:endParaRPr lang="en-US" dirty="0"/>
          </a:p>
          <a:p>
            <a:pPr marL="673100" indent="-571500"/>
            <a:endParaRPr lang="en-US" dirty="0"/>
          </a:p>
          <a:p>
            <a:pPr marL="101600" indent="0">
              <a:buNone/>
            </a:pPr>
            <a:r>
              <a:rPr lang="en-US" dirty="0"/>
              <a:t>Authoring with Azure Resource Manager</a:t>
            </a:r>
          </a:p>
          <a:p>
            <a:pPr lvl="1"/>
            <a:r>
              <a:rPr lang="en-US" dirty="0"/>
              <a:t>See examples on </a:t>
            </a:r>
            <a:r>
              <a:rPr lang="en-US" dirty="0">
                <a:hlinkClick r:id="rId4"/>
              </a:rPr>
              <a:t>https://github.com/azureautomation/automation-packs</a:t>
            </a:r>
            <a:r>
              <a:rPr lang="en-US" dirty="0"/>
              <a:t> </a:t>
            </a:r>
          </a:p>
          <a:p>
            <a:pPr marL="342900" lvl="1" indent="0">
              <a:buNone/>
            </a:pPr>
            <a:endParaRPr lang="en-US" dirty="0"/>
          </a:p>
        </p:txBody>
      </p:sp>
    </p:spTree>
    <p:extLst>
      <p:ext uri="{BB962C8B-B14F-4D97-AF65-F5344CB8AC3E}">
        <p14:creationId xmlns:p14="http://schemas.microsoft.com/office/powerpoint/2010/main" val="3057560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a:t>In Review: Session Objectives And Takeaways</a:t>
            </a:r>
          </a:p>
        </p:txBody>
      </p:sp>
      <p:sp>
        <p:nvSpPr>
          <p:cNvPr id="8" name="Text Placeholder 4"/>
          <p:cNvSpPr>
            <a:spLocks noGrp="1"/>
          </p:cNvSpPr>
          <p:nvPr>
            <p:ph type="body" sz="quarter" idx="10"/>
          </p:nvPr>
        </p:nvSpPr>
        <p:spPr>
          <a:xfrm>
            <a:off x="350837" y="2049462"/>
            <a:ext cx="11889564" cy="4678204"/>
          </a:xfrm>
        </p:spPr>
        <p:txBody>
          <a:bodyPr>
            <a:normAutofit/>
          </a:bodyPr>
          <a:lstStyle/>
          <a:p>
            <a:r>
              <a:rPr lang="en-US" sz="3200" dirty="0"/>
              <a:t>Session Objectives: </a:t>
            </a:r>
          </a:p>
          <a:p>
            <a:pPr lvl="1"/>
            <a:r>
              <a:rPr lang="en-US" dirty="0"/>
              <a:t>Why bring PowerShell automation to the cloud</a:t>
            </a:r>
          </a:p>
          <a:p>
            <a:pPr lvl="1"/>
            <a:r>
              <a:rPr lang="en-US" dirty="0"/>
              <a:t>What core capabilities does the automation service provide</a:t>
            </a:r>
          </a:p>
          <a:p>
            <a:pPr lvl="1"/>
            <a:r>
              <a:rPr lang="en-US" dirty="0"/>
              <a:t>How to bring your investments in PowerShell to the automation service</a:t>
            </a:r>
          </a:p>
          <a:p>
            <a:pPr lvl="1"/>
            <a:r>
              <a:rPr lang="en-US" dirty="0"/>
              <a:t>Integrating automation into the other Operations Management Suite / Azure services</a:t>
            </a:r>
          </a:p>
          <a:p>
            <a:endParaRPr lang="en-US" dirty="0"/>
          </a:p>
          <a:p>
            <a:r>
              <a:rPr lang="en-US" sz="3200" dirty="0"/>
              <a:t>Takeaways: </a:t>
            </a:r>
          </a:p>
          <a:p>
            <a:pPr lvl="1"/>
            <a:r>
              <a:rPr lang="en-US" dirty="0"/>
              <a:t>We are deeply invested in PowerShell and DSC as we bring these capabilities to the cloud.</a:t>
            </a:r>
          </a:p>
          <a:p>
            <a:pPr lvl="1"/>
            <a:r>
              <a:rPr lang="en-US" dirty="0"/>
              <a:t>Automation is dependent on the community and the shared content. Please continue to be involved and let us know how we can help from engineering team.</a:t>
            </a:r>
          </a:p>
        </p:txBody>
      </p:sp>
    </p:spTree>
    <p:extLst>
      <p:ext uri="{BB962C8B-B14F-4D97-AF65-F5344CB8AC3E}">
        <p14:creationId xmlns:p14="http://schemas.microsoft.com/office/powerpoint/2010/main" val="17746719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237" y="754062"/>
            <a:ext cx="11992961" cy="4419600"/>
          </a:xfrm>
        </p:spPr>
        <p:txBody>
          <a:bodyPr>
            <a:normAutofit fontScale="90000"/>
          </a:bodyPr>
          <a:lstStyle/>
          <a:p>
            <a:r>
              <a:rPr lang="en-US" dirty="0"/>
              <a:t>Join the Monthly Automation calls</a:t>
            </a:r>
            <a:br>
              <a:rPr lang="en-US" dirty="0"/>
            </a:br>
            <a:br>
              <a:rPr lang="en-US" sz="3600" dirty="0"/>
            </a:br>
            <a:r>
              <a:rPr lang="en-US" sz="3600" dirty="0"/>
              <a:t>If interested, see us later to be added to the monthly invite.</a:t>
            </a:r>
            <a:br>
              <a:rPr lang="en-US" dirty="0"/>
            </a:br>
            <a:endParaRPr lang="en-US" dirty="0"/>
          </a:p>
        </p:txBody>
      </p:sp>
    </p:spTree>
    <p:extLst>
      <p:ext uri="{BB962C8B-B14F-4D97-AF65-F5344CB8AC3E}">
        <p14:creationId xmlns:p14="http://schemas.microsoft.com/office/powerpoint/2010/main" val="17460081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065" y="925274"/>
            <a:ext cx="9001353" cy="829743"/>
          </a:xfrm>
        </p:spPr>
        <p:txBody>
          <a:bodyPr/>
          <a:lstStyle/>
          <a:p>
            <a:br>
              <a:rPr lang="en-US" dirty="0"/>
            </a:br>
            <a:br>
              <a:rPr lang="en-US" dirty="0"/>
            </a:br>
            <a:r>
              <a:rPr lang="en-US" dirty="0"/>
              <a:t>OMS Team blog</a:t>
            </a:r>
          </a:p>
        </p:txBody>
      </p:sp>
      <p:sp>
        <p:nvSpPr>
          <p:cNvPr id="5" name="Text Placeholder 4"/>
          <p:cNvSpPr>
            <a:spLocks noGrp="1"/>
          </p:cNvSpPr>
          <p:nvPr>
            <p:ph type="body" idx="1"/>
          </p:nvPr>
        </p:nvSpPr>
        <p:spPr>
          <a:xfrm>
            <a:off x="561664" y="2499834"/>
            <a:ext cx="9001354" cy="877528"/>
          </a:xfrm>
        </p:spPr>
        <p:txBody>
          <a:bodyPr/>
          <a:lstStyle/>
          <a:p>
            <a:r>
              <a:rPr lang="en-US" dirty="0"/>
              <a:t>Http://aka.ms/omsblog</a:t>
            </a:r>
          </a:p>
        </p:txBody>
      </p:sp>
      <p:pic>
        <p:nvPicPr>
          <p:cNvPr id="6" name="Picture 5"/>
          <p:cNvPicPr>
            <a:picLocks noChangeAspect="1"/>
          </p:cNvPicPr>
          <p:nvPr/>
        </p:nvPicPr>
        <p:blipFill>
          <a:blip r:embed="rId2"/>
          <a:stretch>
            <a:fillRect/>
          </a:stretch>
        </p:blipFill>
        <p:spPr>
          <a:xfrm>
            <a:off x="4513036" y="1839941"/>
            <a:ext cx="7162349" cy="4159494"/>
          </a:xfrm>
          <a:prstGeom prst="rect">
            <a:avLst/>
          </a:prstGeom>
        </p:spPr>
      </p:pic>
    </p:spTree>
    <p:extLst>
      <p:ext uri="{BB962C8B-B14F-4D97-AF65-F5344CB8AC3E}">
        <p14:creationId xmlns:p14="http://schemas.microsoft.com/office/powerpoint/2010/main" val="42563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082" y="1178563"/>
            <a:ext cx="9001353" cy="1039589"/>
          </a:xfrm>
        </p:spPr>
        <p:txBody>
          <a:bodyPr/>
          <a:lstStyle/>
          <a:p>
            <a:r>
              <a:rPr lang="en-US" dirty="0"/>
              <a:t>Try OMS</a:t>
            </a:r>
          </a:p>
        </p:txBody>
      </p:sp>
      <p:sp>
        <p:nvSpPr>
          <p:cNvPr id="5" name="Text Placeholder 4"/>
          <p:cNvSpPr>
            <a:spLocks noGrp="1"/>
          </p:cNvSpPr>
          <p:nvPr>
            <p:ph type="body" idx="1"/>
          </p:nvPr>
        </p:nvSpPr>
        <p:spPr>
          <a:xfrm>
            <a:off x="783081" y="2557976"/>
            <a:ext cx="9001354" cy="877528"/>
          </a:xfrm>
        </p:spPr>
        <p:txBody>
          <a:bodyPr/>
          <a:lstStyle/>
          <a:p>
            <a:r>
              <a:rPr lang="en-US" dirty="0"/>
              <a:t>Http:/Aka.ms/</a:t>
            </a:r>
            <a:r>
              <a:rPr lang="en-US" dirty="0" err="1"/>
              <a:t>getoms</a:t>
            </a:r>
            <a:endParaRPr lang="en-US" dirty="0"/>
          </a:p>
          <a:p>
            <a:endParaRPr lang="en-US" dirty="0"/>
          </a:p>
        </p:txBody>
      </p:sp>
      <p:pic>
        <p:nvPicPr>
          <p:cNvPr id="6" name="Picture 5"/>
          <p:cNvPicPr>
            <a:picLocks noChangeAspect="1"/>
          </p:cNvPicPr>
          <p:nvPr/>
        </p:nvPicPr>
        <p:blipFill>
          <a:blip r:embed="rId2"/>
          <a:stretch>
            <a:fillRect/>
          </a:stretch>
        </p:blipFill>
        <p:spPr>
          <a:xfrm>
            <a:off x="4492464" y="1518388"/>
            <a:ext cx="7378056" cy="4522085"/>
          </a:xfrm>
          <a:prstGeom prst="rect">
            <a:avLst/>
          </a:prstGeom>
        </p:spPr>
      </p:pic>
    </p:spTree>
    <p:extLst>
      <p:ext uri="{BB962C8B-B14F-4D97-AF65-F5344CB8AC3E}">
        <p14:creationId xmlns:p14="http://schemas.microsoft.com/office/powerpoint/2010/main" val="223134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2837" y="1744662"/>
            <a:ext cx="9593307" cy="1428411"/>
          </a:xfrm>
        </p:spPr>
        <p:txBody>
          <a:bodyPr/>
          <a:lstStyle/>
          <a:p>
            <a:r>
              <a:rPr lang="en-US" dirty="0"/>
              <a:t>PowerShell</a:t>
            </a:r>
            <a:br>
              <a:rPr lang="en-US" dirty="0"/>
            </a:br>
            <a:r>
              <a:rPr lang="en-US" b="1" dirty="0"/>
              <a:t>Open Source</a:t>
            </a:r>
            <a:br>
              <a:rPr lang="en-US" dirty="0"/>
            </a:br>
            <a:endParaRPr lang="en-US" dirty="0"/>
          </a:p>
        </p:txBody>
      </p:sp>
    </p:spTree>
    <p:extLst>
      <p:ext uri="{BB962C8B-B14F-4D97-AF65-F5344CB8AC3E}">
        <p14:creationId xmlns:p14="http://schemas.microsoft.com/office/powerpoint/2010/main" val="346425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9" y="296862"/>
            <a:ext cx="9829800" cy="915987"/>
          </a:xfrm>
        </p:spPr>
        <p:txBody>
          <a:bodyPr/>
          <a:lstStyle/>
          <a:p>
            <a:r>
              <a:rPr lang="en-US" sz="4200" dirty="0"/>
              <a:t>Session Objectives And Takeaways</a:t>
            </a:r>
          </a:p>
        </p:txBody>
      </p:sp>
      <p:sp>
        <p:nvSpPr>
          <p:cNvPr id="6" name="Text Placeholder 5"/>
          <p:cNvSpPr>
            <a:spLocks noGrp="1"/>
          </p:cNvSpPr>
          <p:nvPr>
            <p:ph type="body" sz="quarter" idx="10"/>
          </p:nvPr>
        </p:nvSpPr>
        <p:spPr>
          <a:xfrm>
            <a:off x="274639" y="1212849"/>
            <a:ext cx="11889564" cy="5447645"/>
          </a:xfrm>
        </p:spPr>
        <p:txBody>
          <a:bodyPr/>
          <a:lstStyle/>
          <a:p>
            <a:r>
              <a:rPr lang="en-US" sz="3200" dirty="0"/>
              <a:t>Session </a:t>
            </a:r>
            <a:r>
              <a:rPr lang="en-US" sz="2200" dirty="0"/>
              <a:t>Objectives</a:t>
            </a:r>
            <a:r>
              <a:rPr lang="en-US" sz="3200" dirty="0"/>
              <a:t>: </a:t>
            </a:r>
          </a:p>
          <a:p>
            <a:pPr marL="342900" lvl="1" indent="-342900">
              <a:buFont typeface="Arial" panose="020B0604020202020204" pitchFamily="34" charset="0"/>
              <a:buChar char="•"/>
            </a:pPr>
            <a:r>
              <a:rPr lang="en-US" dirty="0"/>
              <a:t>Why bring PowerShell automation to the cloud</a:t>
            </a:r>
          </a:p>
          <a:p>
            <a:pPr marL="342900" lvl="1" indent="-342900">
              <a:buFont typeface="Arial" panose="020B0604020202020204" pitchFamily="34" charset="0"/>
              <a:buChar char="•"/>
            </a:pPr>
            <a:r>
              <a:rPr lang="en-US" dirty="0"/>
              <a:t>What core capabilities does the automation service provide</a:t>
            </a:r>
          </a:p>
          <a:p>
            <a:pPr marL="342900" lvl="1" indent="-342900">
              <a:buFont typeface="Arial" panose="020B0604020202020204" pitchFamily="34" charset="0"/>
              <a:buChar char="•"/>
            </a:pPr>
            <a:r>
              <a:rPr lang="en-US" dirty="0"/>
              <a:t>How to bring your investments in PowerShell to the automation service</a:t>
            </a:r>
          </a:p>
          <a:p>
            <a:pPr marL="342900" lvl="1" indent="-342900">
              <a:buFont typeface="Arial" panose="020B0604020202020204" pitchFamily="34" charset="0"/>
              <a:buChar char="•"/>
            </a:pPr>
            <a:r>
              <a:rPr lang="en-US" dirty="0"/>
              <a:t>Integrating automation into the other Operations Management Suite / Azure services / on-premises environments</a:t>
            </a:r>
          </a:p>
          <a:p>
            <a:pPr marL="342900" lvl="1" indent="-342900">
              <a:buFont typeface="Arial" panose="020B0604020202020204" pitchFamily="34" charset="0"/>
              <a:buChar char="•"/>
            </a:pPr>
            <a:r>
              <a:rPr lang="en-US" dirty="0"/>
              <a:t>Extending Automation with Modules / SDK / ARM</a:t>
            </a:r>
          </a:p>
          <a:p>
            <a:pPr lvl="1"/>
            <a:endParaRPr lang="en-US" dirty="0"/>
          </a:p>
          <a:p>
            <a:r>
              <a:rPr lang="en-US" sz="3200" dirty="0"/>
              <a:t>Takeaways: </a:t>
            </a:r>
          </a:p>
          <a:p>
            <a:pPr marL="342900" lvl="1" indent="-342900">
              <a:buFont typeface="Arial" panose="020B0604020202020204" pitchFamily="34" charset="0"/>
              <a:buChar char="•"/>
            </a:pPr>
            <a:r>
              <a:rPr lang="en-US" dirty="0"/>
              <a:t>We are deeply invested in PowerShell and DSC as we bring these capabilities to the cloud.</a:t>
            </a:r>
          </a:p>
          <a:p>
            <a:pPr marL="342900" lvl="1" indent="-342900">
              <a:buFont typeface="Arial" panose="020B0604020202020204" pitchFamily="34" charset="0"/>
              <a:buChar char="•"/>
            </a:pPr>
            <a:r>
              <a:rPr lang="en-US" dirty="0"/>
              <a:t>Automation is dependent on the community and the shared content. Please continue to be involved and let us know how we can help from engineering team.</a:t>
            </a:r>
          </a:p>
        </p:txBody>
      </p:sp>
    </p:spTree>
    <p:extLst>
      <p:ext uri="{BB962C8B-B14F-4D97-AF65-F5344CB8AC3E}">
        <p14:creationId xmlns:p14="http://schemas.microsoft.com/office/powerpoint/2010/main" val="19480958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7" y="1668462"/>
            <a:ext cx="11885514" cy="4953000"/>
          </a:xfrm>
        </p:spPr>
        <p:txBody>
          <a:bodyPr/>
          <a:lstStyle/>
          <a:p>
            <a:r>
              <a:rPr lang="en-US" sz="3600" dirty="0"/>
              <a:t>2006: PowerShell v1 </a:t>
            </a:r>
            <a:r>
              <a:rPr lang="en-US" sz="3600" dirty="0">
                <a:sym typeface="Wingdings" panose="05000000000000000000" pitchFamily="2" charset="2"/>
              </a:rPr>
              <a:t> 2016: PowerShell v5</a:t>
            </a:r>
            <a:endParaRPr lang="en-US" sz="3600" dirty="0"/>
          </a:p>
          <a:p>
            <a:pPr lvl="1"/>
            <a:r>
              <a:rPr lang="en-US" sz="2800" dirty="0"/>
              <a:t>WMF provides </a:t>
            </a:r>
            <a:r>
              <a:rPr lang="en-US" sz="2800" dirty="0" err="1"/>
              <a:t>downlevel</a:t>
            </a:r>
            <a:r>
              <a:rPr lang="en-US" sz="2800" dirty="0"/>
              <a:t> support</a:t>
            </a:r>
          </a:p>
          <a:p>
            <a:pPr lvl="1"/>
            <a:r>
              <a:rPr lang="en-US" sz="2800" dirty="0"/>
              <a:t>Windows not has over 3000 cmdlets</a:t>
            </a:r>
          </a:p>
          <a:p>
            <a:pPr lvl="1"/>
            <a:r>
              <a:rPr lang="en-US" sz="2800" dirty="0"/>
              <a:t>Not just a shell: task-based scripting language</a:t>
            </a:r>
          </a:p>
          <a:p>
            <a:pPr marL="923571" lvl="1" indent="-457200">
              <a:buFont typeface="Arial" panose="020B0604020202020204" pitchFamily="34" charset="0"/>
              <a:buChar char="•"/>
            </a:pPr>
            <a:r>
              <a:rPr lang="en-US" sz="3200" dirty="0"/>
              <a:t>Desired State Configuration</a:t>
            </a:r>
          </a:p>
          <a:p>
            <a:pPr marL="923571" lvl="1" indent="-457200">
              <a:buFont typeface="Arial" panose="020B0604020202020204" pitchFamily="34" charset="0"/>
              <a:buChar char="•"/>
            </a:pPr>
            <a:r>
              <a:rPr lang="en-US" sz="3200" dirty="0"/>
              <a:t>Pester</a:t>
            </a:r>
          </a:p>
          <a:p>
            <a:pPr marL="923571" lvl="1" indent="-457200">
              <a:buFont typeface="Arial" panose="020B0604020202020204" pitchFamily="34" charset="0"/>
              <a:buChar char="•"/>
            </a:pPr>
            <a:r>
              <a:rPr lang="en-US" sz="3200" dirty="0"/>
              <a:t>Moving beyond Windows: </a:t>
            </a:r>
          </a:p>
          <a:p>
            <a:pPr marL="1389942" lvl="2" indent="-457200">
              <a:buFont typeface="Arial" panose="020B0604020202020204" pitchFamily="34" charset="0"/>
              <a:buChar char="•"/>
            </a:pPr>
            <a:r>
              <a:rPr lang="en-US" sz="3200" dirty="0"/>
              <a:t>PowerShell Gallery</a:t>
            </a:r>
          </a:p>
          <a:p>
            <a:pPr marL="1389942" lvl="2" indent="-457200">
              <a:buFont typeface="Arial" panose="020B0604020202020204" pitchFamily="34" charset="0"/>
              <a:buChar char="•"/>
            </a:pPr>
            <a:r>
              <a:rPr lang="en-US" sz="3200" dirty="0"/>
              <a:t>Azure Automation</a:t>
            </a:r>
          </a:p>
          <a:p>
            <a:endParaRPr lang="en-US" sz="3200" dirty="0"/>
          </a:p>
          <a:p>
            <a:endParaRPr lang="en-US" sz="4399" dirty="0"/>
          </a:p>
          <a:p>
            <a:pPr lvl="1"/>
            <a:endParaRPr lang="en-US" sz="2800" dirty="0"/>
          </a:p>
        </p:txBody>
      </p:sp>
      <p:sp>
        <p:nvSpPr>
          <p:cNvPr id="4" name="Title 3"/>
          <p:cNvSpPr>
            <a:spLocks noGrp="1"/>
          </p:cNvSpPr>
          <p:nvPr>
            <p:ph type="title"/>
          </p:nvPr>
        </p:nvSpPr>
        <p:spPr>
          <a:xfrm>
            <a:off x="659068" y="461731"/>
            <a:ext cx="10054969" cy="825732"/>
          </a:xfrm>
        </p:spPr>
        <p:txBody>
          <a:bodyPr/>
          <a:lstStyle/>
          <a:p>
            <a:r>
              <a:rPr lang="en-US" sz="4799" b="1" dirty="0"/>
              <a:t>PowerShell Sustained Investment</a:t>
            </a:r>
          </a:p>
        </p:txBody>
      </p:sp>
    </p:spTree>
    <p:extLst>
      <p:ext uri="{BB962C8B-B14F-4D97-AF65-F5344CB8AC3E}">
        <p14:creationId xmlns:p14="http://schemas.microsoft.com/office/powerpoint/2010/main" val="65082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7" y="1897062"/>
            <a:ext cx="11885514" cy="4419600"/>
          </a:xfrm>
        </p:spPr>
        <p:txBody>
          <a:bodyPr/>
          <a:lstStyle/>
          <a:p>
            <a:r>
              <a:rPr lang="en-US" sz="2400" dirty="0"/>
              <a:t>Availability of PowerShell on Linux and Mac</a:t>
            </a:r>
          </a:p>
          <a:p>
            <a:pPr lvl="1"/>
            <a:r>
              <a:rPr lang="en-US" sz="2400" dirty="0"/>
              <a:t>Ubuntu 14.04/16.04</a:t>
            </a:r>
          </a:p>
          <a:p>
            <a:pPr lvl="1"/>
            <a:r>
              <a:rPr lang="en-US" sz="2400" dirty="0"/>
              <a:t>CentOS 7.1</a:t>
            </a:r>
          </a:p>
          <a:p>
            <a:pPr lvl="1"/>
            <a:r>
              <a:rPr lang="en-US" sz="2400" dirty="0"/>
              <a:t>RHEL 7</a:t>
            </a:r>
          </a:p>
          <a:p>
            <a:pPr lvl="1"/>
            <a:r>
              <a:rPr lang="en-US" sz="2400" dirty="0"/>
              <a:t>Mac OS X 10.11</a:t>
            </a:r>
          </a:p>
          <a:p>
            <a:r>
              <a:rPr lang="en-US" sz="2400" dirty="0"/>
              <a:t>We’re open sourcing Windows PowerShell (.NET) and PowerShell Core (.NET Core)</a:t>
            </a:r>
          </a:p>
          <a:p>
            <a:pPr lvl="1"/>
            <a:r>
              <a:rPr lang="en-US" sz="2400" dirty="0"/>
              <a:t>Single codebase for Windows and *nix editions</a:t>
            </a:r>
          </a:p>
          <a:p>
            <a:pPr lvl="1"/>
            <a:r>
              <a:rPr lang="en-US" sz="2400" dirty="0"/>
              <a:t>Alpha / developer preview builds w/ community support</a:t>
            </a:r>
          </a:p>
          <a:p>
            <a:pPr lvl="1"/>
            <a:r>
              <a:rPr lang="en-US" sz="2400" dirty="0"/>
              <a:t>One repository: </a:t>
            </a:r>
            <a:r>
              <a:rPr lang="en-US" sz="2400" dirty="0">
                <a:hlinkClick r:id="rId3"/>
              </a:rPr>
              <a:t>https://github.com/PowerShell/PowerShell</a:t>
            </a:r>
            <a:endParaRPr lang="en-US" sz="2400" dirty="0"/>
          </a:p>
          <a:p>
            <a:pPr lvl="1"/>
            <a:r>
              <a:rPr lang="en-US" sz="2400" dirty="0"/>
              <a:t>MIT License</a:t>
            </a:r>
          </a:p>
        </p:txBody>
      </p:sp>
      <p:sp>
        <p:nvSpPr>
          <p:cNvPr id="4" name="Title 3"/>
          <p:cNvSpPr>
            <a:spLocks noGrp="1"/>
          </p:cNvSpPr>
          <p:nvPr>
            <p:ph type="title"/>
          </p:nvPr>
        </p:nvSpPr>
        <p:spPr>
          <a:xfrm>
            <a:off x="659068" y="461731"/>
            <a:ext cx="9593307" cy="825732"/>
          </a:xfrm>
        </p:spPr>
        <p:txBody>
          <a:bodyPr/>
          <a:lstStyle/>
          <a:p>
            <a:r>
              <a:rPr lang="en-US" sz="4799" b="1" dirty="0"/>
              <a:t>What’s going on</a:t>
            </a:r>
          </a:p>
        </p:txBody>
      </p:sp>
    </p:spTree>
    <p:extLst>
      <p:ext uri="{BB962C8B-B14F-4D97-AF65-F5344CB8AC3E}">
        <p14:creationId xmlns:p14="http://schemas.microsoft.com/office/powerpoint/2010/main" val="5947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0837" y="449262"/>
            <a:ext cx="11885514" cy="6104575"/>
          </a:xfrm>
        </p:spPr>
        <p:txBody>
          <a:bodyPr/>
          <a:lstStyle/>
          <a:p>
            <a:r>
              <a:rPr lang="en-US" sz="3672" dirty="0">
                <a:solidFill>
                  <a:schemeClr val="tx1">
                    <a:lumMod val="95000"/>
                  </a:schemeClr>
                </a:solidFill>
              </a:rPr>
              <a:t>PowerShell Core enables heterogeneous management</a:t>
            </a:r>
          </a:p>
          <a:p>
            <a:pPr marL="809271" lvl="1" indent="-342900">
              <a:buFont typeface="Arial" panose="020B0604020202020204" pitchFamily="34" charset="0"/>
              <a:buChar char="•"/>
            </a:pPr>
            <a:r>
              <a:rPr lang="en-US" sz="2480" dirty="0">
                <a:solidFill>
                  <a:schemeClr val="tx1">
                    <a:lumMod val="95000"/>
                  </a:schemeClr>
                </a:solidFill>
              </a:rPr>
              <a:t>Azure, AWS, VMWare, Chef</a:t>
            </a:r>
          </a:p>
          <a:p>
            <a:pPr marL="809271" lvl="1" indent="-342900">
              <a:buFont typeface="Arial" panose="020B0604020202020204" pitchFamily="34" charset="0"/>
              <a:buChar char="•"/>
            </a:pPr>
            <a:r>
              <a:rPr lang="en-US" sz="2480" dirty="0" err="1">
                <a:solidFill>
                  <a:schemeClr val="tx1">
                    <a:lumMod val="95000"/>
                  </a:schemeClr>
                </a:solidFill>
              </a:rPr>
              <a:t>OpenSSH</a:t>
            </a:r>
            <a:r>
              <a:rPr lang="en-US" sz="2480" dirty="0">
                <a:solidFill>
                  <a:schemeClr val="tx1">
                    <a:lumMod val="95000"/>
                  </a:schemeClr>
                </a:solidFill>
              </a:rPr>
              <a:t> (including PSRP support)</a:t>
            </a:r>
          </a:p>
          <a:p>
            <a:r>
              <a:rPr lang="en-US" sz="3468" dirty="0">
                <a:solidFill>
                  <a:schemeClr val="tx1">
                    <a:lumMod val="95000"/>
                  </a:schemeClr>
                </a:solidFill>
              </a:rPr>
              <a:t>PowerShell and Microsoft are good citizens in a Linux world</a:t>
            </a:r>
          </a:p>
          <a:p>
            <a:pPr marL="809271" lvl="1" indent="-342900">
              <a:buFont typeface="Arial" panose="020B0604020202020204" pitchFamily="34" charset="0"/>
              <a:buChar char="•"/>
            </a:pPr>
            <a:r>
              <a:rPr lang="en-US" sz="2480" dirty="0">
                <a:solidFill>
                  <a:schemeClr val="tx1">
                    <a:lumMod val="95000"/>
                  </a:schemeClr>
                </a:solidFill>
              </a:rPr>
              <a:t>Easy to wrap native Linux binaries (</a:t>
            </a:r>
            <a:r>
              <a:rPr lang="en-US" sz="2480" dirty="0" err="1">
                <a:solidFill>
                  <a:schemeClr val="tx1">
                    <a:lumMod val="95000"/>
                  </a:schemeClr>
                </a:solidFill>
              </a:rPr>
              <a:t>crontab</a:t>
            </a:r>
            <a:r>
              <a:rPr lang="en-US" sz="2480" dirty="0">
                <a:solidFill>
                  <a:schemeClr val="tx1">
                    <a:lumMod val="95000"/>
                  </a:schemeClr>
                </a:solidFill>
              </a:rPr>
              <a:t>, Python) </a:t>
            </a:r>
          </a:p>
          <a:p>
            <a:pPr marL="809271" lvl="1" indent="-342900">
              <a:buFont typeface="Arial" panose="020B0604020202020204" pitchFamily="34" charset="0"/>
              <a:buChar char="•"/>
            </a:pPr>
            <a:r>
              <a:rPr lang="en-US" sz="2480" dirty="0" err="1">
                <a:solidFill>
                  <a:schemeClr val="tx1">
                    <a:lumMod val="95000"/>
                  </a:schemeClr>
                </a:solidFill>
              </a:rPr>
              <a:t>Templatizing</a:t>
            </a:r>
            <a:r>
              <a:rPr lang="en-US" sz="2480" dirty="0">
                <a:solidFill>
                  <a:schemeClr val="tx1">
                    <a:lumMod val="95000"/>
                  </a:schemeClr>
                </a:solidFill>
              </a:rPr>
              <a:t> configuration files (Apache)</a:t>
            </a:r>
          </a:p>
          <a:p>
            <a:pPr marL="809271" lvl="1" indent="-342900">
              <a:buFont typeface="Arial" panose="020B0604020202020204" pitchFamily="34" charset="0"/>
              <a:buChar char="•"/>
            </a:pPr>
            <a:r>
              <a:rPr lang="en-US" sz="2480" dirty="0">
                <a:solidFill>
                  <a:schemeClr val="tx1">
                    <a:lumMod val="95000"/>
                  </a:schemeClr>
                </a:solidFill>
              </a:rPr>
              <a:t>Editor Services working with multiple editors (VS Code, Sublime Text)</a:t>
            </a:r>
          </a:p>
          <a:p>
            <a:r>
              <a:rPr lang="en-US" sz="4080" dirty="0">
                <a:solidFill>
                  <a:schemeClr val="tx1">
                    <a:lumMod val="95000"/>
                  </a:schemeClr>
                </a:solidFill>
              </a:rPr>
              <a:t>PowerShell is cool and unique</a:t>
            </a:r>
          </a:p>
          <a:p>
            <a:pPr marL="752121" lvl="1" indent="-285750">
              <a:buFont typeface="Arial" panose="020B0604020202020204" pitchFamily="34" charset="0"/>
              <a:buChar char="•"/>
            </a:pPr>
            <a:r>
              <a:rPr lang="en-US" dirty="0"/>
              <a:t>Structured data as objects</a:t>
            </a:r>
          </a:p>
          <a:p>
            <a:pPr marL="752121" lvl="1" indent="-285750">
              <a:buFont typeface="Arial" panose="020B0604020202020204" pitchFamily="34" charset="0"/>
              <a:buChar char="•"/>
            </a:pPr>
            <a:r>
              <a:rPr lang="en-US" dirty="0"/>
              <a:t>REALLY easy to wrap native Linux binaries that output JSON (</a:t>
            </a:r>
            <a:r>
              <a:rPr lang="en-US" dirty="0" err="1"/>
              <a:t>journalctl</a:t>
            </a:r>
            <a:r>
              <a:rPr lang="en-US" dirty="0"/>
              <a:t>)</a:t>
            </a:r>
          </a:p>
          <a:p>
            <a:pPr marL="752121" lvl="1" indent="-285750">
              <a:buFont typeface="Arial" panose="020B0604020202020204" pitchFamily="34" charset="0"/>
              <a:buChar char="•"/>
            </a:pPr>
            <a:r>
              <a:rPr lang="en-US" dirty="0"/>
              <a:t>Awesome as a REST shell</a:t>
            </a:r>
          </a:p>
          <a:p>
            <a:pPr lvl="1"/>
            <a:endParaRPr lang="en-US" dirty="0"/>
          </a:p>
          <a:p>
            <a:pPr lvl="1"/>
            <a:endParaRPr lang="en-US" dirty="0"/>
          </a:p>
        </p:txBody>
      </p:sp>
    </p:spTree>
    <p:extLst>
      <p:ext uri="{BB962C8B-B14F-4D97-AF65-F5344CB8AC3E}">
        <p14:creationId xmlns:p14="http://schemas.microsoft.com/office/powerpoint/2010/main" val="241148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Trend</a:t>
            </a:r>
          </a:p>
        </p:txBody>
      </p:sp>
      <p:sp>
        <p:nvSpPr>
          <p:cNvPr id="3" name="Freeform 6"/>
          <p:cNvSpPr>
            <a:spLocks/>
          </p:cNvSpPr>
          <p:nvPr/>
        </p:nvSpPr>
        <p:spPr bwMode="auto">
          <a:xfrm flipH="1">
            <a:off x="593208" y="1641984"/>
            <a:ext cx="5252040" cy="2125696"/>
          </a:xfrm>
          <a:custGeom>
            <a:avLst/>
            <a:gdLst>
              <a:gd name="T0" fmla="*/ 349 w 391"/>
              <a:gd name="T1" fmla="*/ 74 h 158"/>
              <a:gd name="T2" fmla="*/ 342 w 391"/>
              <a:gd name="T3" fmla="*/ 75 h 158"/>
              <a:gd name="T4" fmla="*/ 263 w 391"/>
              <a:gd name="T5" fmla="*/ 0 h 158"/>
              <a:gd name="T6" fmla="*/ 186 w 391"/>
              <a:gd name="T7" fmla="*/ 59 h 158"/>
              <a:gd name="T8" fmla="*/ 145 w 391"/>
              <a:gd name="T9" fmla="*/ 41 h 158"/>
              <a:gd name="T10" fmla="*/ 86 w 391"/>
              <a:gd name="T11" fmla="*/ 94 h 158"/>
              <a:gd name="T12" fmla="*/ 59 w 391"/>
              <a:gd name="T13" fmla="*/ 107 h 158"/>
              <a:gd name="T14" fmla="*/ 32 w 391"/>
              <a:gd name="T15" fmla="*/ 93 h 158"/>
              <a:gd name="T16" fmla="*/ 0 w 391"/>
              <a:gd name="T17" fmla="*/ 126 h 158"/>
              <a:gd name="T18" fmla="*/ 32 w 391"/>
              <a:gd name="T19" fmla="*/ 158 h 158"/>
              <a:gd name="T20" fmla="*/ 41 w 391"/>
              <a:gd name="T21" fmla="*/ 158 h 158"/>
              <a:gd name="T22" fmla="*/ 148 w 391"/>
              <a:gd name="T23" fmla="*/ 158 h 158"/>
              <a:gd name="T24" fmla="*/ 208 w 391"/>
              <a:gd name="T25" fmla="*/ 158 h 158"/>
              <a:gd name="T26" fmla="*/ 351 w 391"/>
              <a:gd name="T27" fmla="*/ 158 h 158"/>
              <a:gd name="T28" fmla="*/ 351 w 391"/>
              <a:gd name="T29" fmla="*/ 158 h 158"/>
              <a:gd name="T30" fmla="*/ 391 w 391"/>
              <a:gd name="T31" fmla="*/ 116 h 158"/>
              <a:gd name="T32" fmla="*/ 349 w 391"/>
              <a:gd name="T33" fmla="*/ 7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8">
                <a:moveTo>
                  <a:pt x="349" y="74"/>
                </a:moveTo>
                <a:cubicBezTo>
                  <a:pt x="347" y="74"/>
                  <a:pt x="344" y="75"/>
                  <a:pt x="342" y="75"/>
                </a:cubicBezTo>
                <a:cubicBezTo>
                  <a:pt x="340" y="33"/>
                  <a:pt x="305" y="0"/>
                  <a:pt x="263" y="0"/>
                </a:cubicBezTo>
                <a:cubicBezTo>
                  <a:pt x="226" y="0"/>
                  <a:pt x="195" y="25"/>
                  <a:pt x="186" y="59"/>
                </a:cubicBezTo>
                <a:cubicBezTo>
                  <a:pt x="176" y="48"/>
                  <a:pt x="161" y="41"/>
                  <a:pt x="145" y="41"/>
                </a:cubicBezTo>
                <a:cubicBezTo>
                  <a:pt x="114" y="41"/>
                  <a:pt x="89" y="64"/>
                  <a:pt x="86" y="94"/>
                </a:cubicBezTo>
                <a:cubicBezTo>
                  <a:pt x="76" y="95"/>
                  <a:pt x="66" y="100"/>
                  <a:pt x="59" y="107"/>
                </a:cubicBezTo>
                <a:cubicBezTo>
                  <a:pt x="53" y="98"/>
                  <a:pt x="43" y="93"/>
                  <a:pt x="32" y="93"/>
                </a:cubicBezTo>
                <a:cubicBezTo>
                  <a:pt x="14" y="93"/>
                  <a:pt x="0" y="108"/>
                  <a:pt x="0" y="126"/>
                </a:cubicBezTo>
                <a:cubicBezTo>
                  <a:pt x="0" y="144"/>
                  <a:pt x="14" y="158"/>
                  <a:pt x="32" y="158"/>
                </a:cubicBezTo>
                <a:cubicBezTo>
                  <a:pt x="41" y="158"/>
                  <a:pt x="41" y="158"/>
                  <a:pt x="41" y="158"/>
                </a:cubicBezTo>
                <a:cubicBezTo>
                  <a:pt x="148" y="158"/>
                  <a:pt x="148" y="158"/>
                  <a:pt x="148" y="158"/>
                </a:cubicBezTo>
                <a:cubicBezTo>
                  <a:pt x="208" y="158"/>
                  <a:pt x="208" y="158"/>
                  <a:pt x="208" y="158"/>
                </a:cubicBezTo>
                <a:cubicBezTo>
                  <a:pt x="351" y="158"/>
                  <a:pt x="351" y="158"/>
                  <a:pt x="351" y="158"/>
                </a:cubicBezTo>
                <a:cubicBezTo>
                  <a:pt x="351" y="158"/>
                  <a:pt x="351" y="158"/>
                  <a:pt x="351" y="158"/>
                </a:cubicBezTo>
                <a:cubicBezTo>
                  <a:pt x="373" y="157"/>
                  <a:pt x="391" y="139"/>
                  <a:pt x="391" y="116"/>
                </a:cubicBezTo>
                <a:cubicBezTo>
                  <a:pt x="391" y="93"/>
                  <a:pt x="372" y="74"/>
                  <a:pt x="349" y="74"/>
                </a:cubicBezTo>
                <a:close/>
              </a:path>
            </a:pathLst>
          </a:custGeom>
          <a:solidFill>
            <a:srgbClr val="71B1D1"/>
          </a:solidFill>
          <a:ln>
            <a:noFill/>
          </a:ln>
          <a:effectLst/>
          <a:extLst/>
        </p:spPr>
        <p:txBody>
          <a:bodyPr vert="horz" wrap="square" lIns="91414" tIns="45708" rIns="91414" bIns="45708" numCol="1" anchor="t" anchorCtr="0" compatLnSpc="1">
            <a:prstTxWarp prst="textNoShape">
              <a:avLst/>
            </a:prstTxWarp>
            <a:noAutofit/>
          </a:bodyPr>
          <a:lstStyle/>
          <a:p>
            <a:pPr algn="ctr" fontAlgn="base">
              <a:defRPr/>
            </a:pPr>
            <a:endParaRPr lang="en-US" sz="1632" kern="0" dirty="0">
              <a:solidFill>
                <a:srgbClr val="505050"/>
              </a:solidFill>
            </a:endParaRPr>
          </a:p>
          <a:p>
            <a:pPr algn="ctr" fontAlgn="base">
              <a:defRPr/>
            </a:pPr>
            <a:endParaRPr lang="en-US" sz="1632" kern="0" dirty="0">
              <a:solidFill>
                <a:srgbClr val="505050"/>
              </a:solidFill>
            </a:endParaRPr>
          </a:p>
          <a:p>
            <a:pPr algn="ctr" fontAlgn="base">
              <a:defRPr/>
            </a:pPr>
            <a:endParaRPr lang="en-US" sz="1632" kern="0" dirty="0">
              <a:solidFill>
                <a:srgbClr val="505050"/>
              </a:solidFill>
            </a:endParaRPr>
          </a:p>
          <a:p>
            <a:pPr algn="ctr" fontAlgn="base">
              <a:defRPr/>
            </a:pPr>
            <a:endParaRPr lang="en-US" sz="1632" kern="0" dirty="0"/>
          </a:p>
          <a:p>
            <a:pPr algn="ctr" fontAlgn="base">
              <a:defRPr/>
            </a:pPr>
            <a:endParaRPr lang="en-US" sz="1632" kern="0" dirty="0"/>
          </a:p>
          <a:p>
            <a:pPr fontAlgn="base">
              <a:defRPr/>
            </a:pPr>
            <a:r>
              <a:rPr lang="en-US" sz="2800" kern="0" dirty="0">
                <a:solidFill>
                  <a:schemeClr val="bg1"/>
                </a:solidFill>
              </a:rPr>
              <a:t> </a:t>
            </a:r>
            <a:r>
              <a:rPr lang="en-US" sz="2800" kern="0" dirty="0"/>
              <a:t>Adopt Cloud Technologies</a:t>
            </a:r>
          </a:p>
        </p:txBody>
      </p:sp>
      <p:grpSp>
        <p:nvGrpSpPr>
          <p:cNvPr id="4" name="Group 3"/>
          <p:cNvGrpSpPr/>
          <p:nvPr/>
        </p:nvGrpSpPr>
        <p:grpSpPr>
          <a:xfrm>
            <a:off x="6827750" y="1641984"/>
            <a:ext cx="3123756" cy="2125697"/>
            <a:chOff x="2358037" y="2873164"/>
            <a:chExt cx="2324223" cy="1968930"/>
          </a:xfrm>
        </p:grpSpPr>
        <p:sp>
          <p:nvSpPr>
            <p:cNvPr id="5" name="Oval 4"/>
            <p:cNvSpPr/>
            <p:nvPr/>
          </p:nvSpPr>
          <p:spPr bwMode="auto">
            <a:xfrm>
              <a:off x="2358037" y="2873164"/>
              <a:ext cx="2324223" cy="1968930"/>
            </a:xfrm>
            <a:prstGeom prst="ellipse">
              <a:avLst/>
            </a:prstGeom>
            <a:solidFill>
              <a:srgbClr val="71B1D1"/>
            </a:solidFill>
            <a:ln w="1270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59" tIns="198927" rIns="248659" bIns="198927" numCol="1" spcCol="0" rtlCol="0" fromWordArt="0" anchor="t" anchorCtr="0" forceAA="0" compatLnSpc="1">
              <a:prstTxWarp prst="textNoShape">
                <a:avLst/>
              </a:prstTxWarp>
              <a:noAutofit/>
            </a:bodyPr>
            <a:lstStyle/>
            <a:p>
              <a:pPr algn="ctr" defTabSz="1267986" fontAlgn="base">
                <a:lnSpc>
                  <a:spcPct val="90000"/>
                </a:lnSpc>
                <a:spcBef>
                  <a:spcPct val="0"/>
                </a:spcBef>
                <a:spcAft>
                  <a:spcPct val="0"/>
                </a:spcAft>
              </a:pPr>
              <a:endParaRPr lang="en-US" sz="2720" dirty="0">
                <a:gradFill>
                  <a:gsLst>
                    <a:gs pos="0">
                      <a:schemeClr val="tx1">
                        <a:lumMod val="75000"/>
                      </a:schemeClr>
                    </a:gs>
                    <a:gs pos="100000">
                      <a:schemeClr val="tx1">
                        <a:lumMod val="75000"/>
                      </a:schemeClr>
                    </a:gs>
                  </a:gsLst>
                  <a:lin ang="5400000" scaled="0"/>
                </a:gradFill>
                <a:latin typeface="+mj-lt"/>
                <a:ea typeface="Segoe UI" pitchFamily="34" charset="0"/>
                <a:cs typeface="Segoe UI" pitchFamily="34" charset="0"/>
              </a:endParaRPr>
            </a:p>
          </p:txBody>
        </p:sp>
        <p:sp>
          <p:nvSpPr>
            <p:cNvPr id="6" name="Rectangle 5"/>
            <p:cNvSpPr/>
            <p:nvPr/>
          </p:nvSpPr>
          <p:spPr>
            <a:xfrm>
              <a:off x="2468824" y="3434958"/>
              <a:ext cx="2125851" cy="803921"/>
            </a:xfrm>
            <a:prstGeom prst="rect">
              <a:avLst/>
            </a:prstGeom>
          </p:spPr>
          <p:txBody>
            <a:bodyPr wrap="square">
              <a:spAutoFit/>
            </a:bodyPr>
            <a:lstStyle/>
            <a:p>
              <a:pPr algn="ctr" defTabSz="1267986" fontAlgn="base">
                <a:lnSpc>
                  <a:spcPct val="90000"/>
                </a:lnSpc>
                <a:spcBef>
                  <a:spcPct val="0"/>
                </a:spcBef>
                <a:spcAft>
                  <a:spcPct val="0"/>
                </a:spcAft>
              </a:pPr>
              <a:r>
                <a:rPr lang="en-US" sz="2800" kern="0" dirty="0"/>
                <a:t>Modern Management</a:t>
              </a:r>
            </a:p>
          </p:txBody>
        </p:sp>
      </p:grpSp>
      <p:sp>
        <p:nvSpPr>
          <p:cNvPr id="7" name="TextBox 6"/>
          <p:cNvSpPr txBox="1"/>
          <p:nvPr/>
        </p:nvSpPr>
        <p:spPr>
          <a:xfrm>
            <a:off x="593206" y="4090937"/>
            <a:ext cx="5612598" cy="1975862"/>
          </a:xfrm>
          <a:prstGeom prst="rect">
            <a:avLst/>
          </a:prstGeom>
          <a:noFill/>
        </p:spPr>
        <p:txBody>
          <a:bodyPr wrap="square" rtlCol="0">
            <a:spAutoFit/>
          </a:bodyPr>
          <a:lstStyle/>
          <a:p>
            <a:r>
              <a:rPr lang="en-US" sz="2448" dirty="0"/>
              <a:t>Integrate into different cloud providers</a:t>
            </a:r>
          </a:p>
          <a:p>
            <a:endParaRPr lang="en-US" sz="2448" dirty="0"/>
          </a:p>
          <a:p>
            <a:r>
              <a:rPr lang="en-US" sz="2448" dirty="0"/>
              <a:t>Enable self service of IT offerings</a:t>
            </a:r>
          </a:p>
          <a:p>
            <a:endParaRPr lang="en-US" sz="2448" dirty="0"/>
          </a:p>
          <a:p>
            <a:r>
              <a:rPr lang="en-US" sz="2448" dirty="0"/>
              <a:t>Enable DevOps (Infrastructure as code)</a:t>
            </a:r>
          </a:p>
        </p:txBody>
      </p:sp>
      <p:sp>
        <p:nvSpPr>
          <p:cNvPr id="8" name="TextBox 7"/>
          <p:cNvSpPr txBox="1"/>
          <p:nvPr/>
        </p:nvSpPr>
        <p:spPr>
          <a:xfrm>
            <a:off x="6581744" y="4090937"/>
            <a:ext cx="5234271" cy="2729273"/>
          </a:xfrm>
          <a:prstGeom prst="rect">
            <a:avLst/>
          </a:prstGeom>
          <a:noFill/>
        </p:spPr>
        <p:txBody>
          <a:bodyPr wrap="square" rtlCol="0">
            <a:spAutoFit/>
          </a:bodyPr>
          <a:lstStyle/>
          <a:p>
            <a:r>
              <a:rPr lang="en-US" sz="2448" dirty="0"/>
              <a:t>Management as a Service</a:t>
            </a:r>
          </a:p>
          <a:p>
            <a:endParaRPr lang="en-US" sz="2448" dirty="0"/>
          </a:p>
          <a:p>
            <a:r>
              <a:rPr lang="en-US" sz="2448" dirty="0"/>
              <a:t>Heterogeneous environments</a:t>
            </a:r>
          </a:p>
          <a:p>
            <a:endParaRPr lang="en-US" sz="2448" dirty="0"/>
          </a:p>
          <a:p>
            <a:r>
              <a:rPr lang="en-US" sz="2448" dirty="0"/>
              <a:t>Automation at scale</a:t>
            </a:r>
          </a:p>
          <a:p>
            <a:endParaRPr lang="en-US" sz="2448" dirty="0"/>
          </a:p>
          <a:p>
            <a:endParaRPr lang="en-US" sz="2448" dirty="0"/>
          </a:p>
        </p:txBody>
      </p:sp>
    </p:spTree>
    <p:extLst>
      <p:ext uri="{BB962C8B-B14F-4D97-AF65-F5344CB8AC3E}">
        <p14:creationId xmlns:p14="http://schemas.microsoft.com/office/powerpoint/2010/main" val="3647254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932597">
              <a:defRPr/>
            </a:pPr>
            <a:fld id="{675909FA-3F91-0646-A6A8-60C236B90508}" type="slidenum">
              <a:rPr lang="en-US" sz="1122" kern="0">
                <a:solidFill>
                  <a:sysClr val="windowText" lastClr="000000"/>
                </a:solidFill>
              </a:rPr>
              <a:pPr defTabSz="932597">
                <a:defRPr/>
              </a:pPr>
              <a:t>4</a:t>
            </a:fld>
            <a:endParaRPr lang="en-US" sz="1122" kern="0" dirty="0">
              <a:solidFill>
                <a:sysClr val="windowText" lastClr="000000"/>
              </a:solidFill>
            </a:endParaRPr>
          </a:p>
        </p:txBody>
      </p:sp>
      <p:sp>
        <p:nvSpPr>
          <p:cNvPr id="3" name="Title 3"/>
          <p:cNvSpPr txBox="1">
            <a:spLocks/>
          </p:cNvSpPr>
          <p:nvPr/>
        </p:nvSpPr>
        <p:spPr>
          <a:xfrm>
            <a:off x="157397" y="185642"/>
            <a:ext cx="8192061" cy="703097"/>
          </a:xfrm>
          <a:prstGeom prst="rect">
            <a:avLst/>
          </a:prstGeom>
        </p:spPr>
        <p:txBody>
          <a:bodyPr/>
          <a:lstStyle>
            <a:lvl1pPr algn="l" defTabSz="913505" rtl="0" eaLnBrk="0" fontAlgn="base" hangingPunct="0">
              <a:lnSpc>
                <a:spcPct val="90000"/>
              </a:lnSpc>
              <a:spcBef>
                <a:spcPct val="0"/>
              </a:spcBef>
              <a:spcAft>
                <a:spcPct val="0"/>
              </a:spcAft>
              <a:defRPr lang="en-US" sz="5400" kern="1200" spc="-100" dirty="0">
                <a:ln w="3175">
                  <a:noFill/>
                </a:ln>
                <a:solidFill>
                  <a:schemeClr val="tx2"/>
                </a:solidFill>
                <a:latin typeface="+mj-lt"/>
                <a:ea typeface="ＭＳ Ｐゴシック" charset="0"/>
                <a:cs typeface="Segoe UI" pitchFamily="34" charset="0"/>
              </a:defRPr>
            </a:lvl1pPr>
            <a:lvl2pPr algn="l" defTabSz="913505" rtl="0" eaLnBrk="0" fontAlgn="base" hangingPunct="0">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eaLnBrk="0" fontAlgn="base" hangingPunct="0">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eaLnBrk="0" fontAlgn="base" hangingPunct="0">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eaLnBrk="0" fontAlgn="base" hangingPunct="0">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pPr defTabSz="931684">
              <a:defRPr/>
            </a:pPr>
            <a:r>
              <a:rPr lang="en-US" sz="4080" b="1" spc="-102" dirty="0">
                <a:solidFill>
                  <a:schemeClr val="tx1"/>
                </a:solidFill>
              </a:rPr>
              <a:t>Managing across the entire lifecycle</a:t>
            </a:r>
          </a:p>
        </p:txBody>
      </p:sp>
      <p:sp>
        <p:nvSpPr>
          <p:cNvPr id="23" name="Rectangle 22"/>
          <p:cNvSpPr/>
          <p:nvPr/>
        </p:nvSpPr>
        <p:spPr>
          <a:xfrm>
            <a:off x="7869369" y="349362"/>
            <a:ext cx="4533722" cy="382308"/>
          </a:xfrm>
          <a:prstGeom prst="rect">
            <a:avLst/>
          </a:prstGeom>
        </p:spPr>
        <p:txBody>
          <a:bodyPr wrap="square">
            <a:spAutoFit/>
          </a:bodyPr>
          <a:lstStyle/>
          <a:p>
            <a:pPr defTabSz="932597">
              <a:defRPr/>
            </a:pPr>
            <a:r>
              <a:rPr lang="en-US" sz="1836" i="1" kern="0" dirty="0">
                <a:solidFill>
                  <a:srgbClr val="191919"/>
                </a:solidFill>
                <a:latin typeface="Source Sans Pro"/>
              </a:rPr>
              <a:t>.</a:t>
            </a:r>
            <a:endParaRPr lang="en-US" sz="1836" kern="0" dirty="0">
              <a:solidFill>
                <a:sysClr val="windowText" lastClr="000000"/>
              </a:solidFill>
            </a:endParaRPr>
          </a:p>
        </p:txBody>
      </p:sp>
      <p:grpSp>
        <p:nvGrpSpPr>
          <p:cNvPr id="24" name="Group 23"/>
          <p:cNvGrpSpPr/>
          <p:nvPr/>
        </p:nvGrpSpPr>
        <p:grpSpPr>
          <a:xfrm>
            <a:off x="3942119" y="1927958"/>
            <a:ext cx="4603084" cy="4547718"/>
            <a:chOff x="3788795" y="1853431"/>
            <a:chExt cx="4425144" cy="4371918"/>
          </a:xfrm>
        </p:grpSpPr>
        <p:grpSp>
          <p:nvGrpSpPr>
            <p:cNvPr id="25" name="Group 11"/>
            <p:cNvGrpSpPr/>
            <p:nvPr/>
          </p:nvGrpSpPr>
          <p:grpSpPr>
            <a:xfrm rot="18900000">
              <a:off x="3788795" y="1853431"/>
              <a:ext cx="4425144" cy="4371918"/>
              <a:chOff x="1978024" y="1492251"/>
              <a:chExt cx="5083176" cy="5087038"/>
            </a:xfrm>
            <a:effectLst/>
          </p:grpSpPr>
          <p:sp>
            <p:nvSpPr>
              <p:cNvPr id="32" name="Freeform 3"/>
              <p:cNvSpPr>
                <a:spLocks/>
              </p:cNvSpPr>
              <p:nvPr/>
            </p:nvSpPr>
            <p:spPr bwMode="auto">
              <a:xfrm>
                <a:off x="4511674" y="1492251"/>
                <a:ext cx="1800225" cy="1466851"/>
              </a:xfrm>
              <a:custGeom>
                <a:avLst/>
                <a:gdLst/>
                <a:ahLst/>
                <a:cxnLst>
                  <a:cxn ang="0">
                    <a:pos x="1134" y="472"/>
                  </a:cxn>
                  <a:cxn ang="0">
                    <a:pos x="1134" y="472"/>
                  </a:cxn>
                  <a:cxn ang="0">
                    <a:pos x="1078" y="418"/>
                  </a:cxn>
                  <a:cxn ang="0">
                    <a:pos x="1020" y="368"/>
                  </a:cxn>
                  <a:cxn ang="0">
                    <a:pos x="960" y="320"/>
                  </a:cxn>
                  <a:cxn ang="0">
                    <a:pos x="896" y="274"/>
                  </a:cxn>
                  <a:cxn ang="0">
                    <a:pos x="832" y="234"/>
                  </a:cxn>
                  <a:cxn ang="0">
                    <a:pos x="764" y="194"/>
                  </a:cxn>
                  <a:cxn ang="0">
                    <a:pos x="696" y="160"/>
                  </a:cxn>
                  <a:cxn ang="0">
                    <a:pos x="624" y="126"/>
                  </a:cxn>
                  <a:cxn ang="0">
                    <a:pos x="552" y="98"/>
                  </a:cxn>
                  <a:cxn ang="0">
                    <a:pos x="478" y="72"/>
                  </a:cxn>
                  <a:cxn ang="0">
                    <a:pos x="400" y="52"/>
                  </a:cxn>
                  <a:cxn ang="0">
                    <a:pos x="324" y="34"/>
                  </a:cxn>
                  <a:cxn ang="0">
                    <a:pos x="244" y="20"/>
                  </a:cxn>
                  <a:cxn ang="0">
                    <a:pos x="164" y="10"/>
                  </a:cxn>
                  <a:cxn ang="0">
                    <a:pos x="82" y="2"/>
                  </a:cxn>
                  <a:cxn ang="0">
                    <a:pos x="0" y="0"/>
                  </a:cxn>
                  <a:cxn ang="0">
                    <a:pos x="128" y="160"/>
                  </a:cxn>
                  <a:cxn ang="0">
                    <a:pos x="256" y="320"/>
                  </a:cxn>
                  <a:cxn ang="0">
                    <a:pos x="128" y="480"/>
                  </a:cxn>
                  <a:cxn ang="0">
                    <a:pos x="0" y="640"/>
                  </a:cxn>
                  <a:cxn ang="0">
                    <a:pos x="0" y="640"/>
                  </a:cxn>
                  <a:cxn ang="0">
                    <a:pos x="0" y="640"/>
                  </a:cxn>
                  <a:cxn ang="0">
                    <a:pos x="50" y="642"/>
                  </a:cxn>
                  <a:cxn ang="0">
                    <a:pos x="98" y="646"/>
                  </a:cxn>
                  <a:cxn ang="0">
                    <a:pos x="146" y="652"/>
                  </a:cxn>
                  <a:cxn ang="0">
                    <a:pos x="194" y="660"/>
                  </a:cxn>
                  <a:cxn ang="0">
                    <a:pos x="240" y="672"/>
                  </a:cxn>
                  <a:cxn ang="0">
                    <a:pos x="286" y="684"/>
                  </a:cxn>
                  <a:cxn ang="0">
                    <a:pos x="330" y="700"/>
                  </a:cxn>
                  <a:cxn ang="0">
                    <a:pos x="374" y="716"/>
                  </a:cxn>
                  <a:cxn ang="0">
                    <a:pos x="418" y="736"/>
                  </a:cxn>
                  <a:cxn ang="0">
                    <a:pos x="458" y="758"/>
                  </a:cxn>
                  <a:cxn ang="0">
                    <a:pos x="500" y="780"/>
                  </a:cxn>
                  <a:cxn ang="0">
                    <a:pos x="538" y="806"/>
                  </a:cxn>
                  <a:cxn ang="0">
                    <a:pos x="576" y="832"/>
                  </a:cxn>
                  <a:cxn ang="0">
                    <a:pos x="612" y="860"/>
                  </a:cxn>
                  <a:cxn ang="0">
                    <a:pos x="646" y="892"/>
                  </a:cxn>
                  <a:cxn ang="0">
                    <a:pos x="680" y="924"/>
                  </a:cxn>
                  <a:cxn ang="0">
                    <a:pos x="680" y="924"/>
                  </a:cxn>
                  <a:cxn ang="0">
                    <a:pos x="680" y="924"/>
                  </a:cxn>
                  <a:cxn ang="0">
                    <a:pos x="680" y="924"/>
                  </a:cxn>
                  <a:cxn ang="0">
                    <a:pos x="680" y="924"/>
                  </a:cxn>
                  <a:cxn ang="0">
                    <a:pos x="682" y="924"/>
                  </a:cxn>
                  <a:cxn ang="0">
                    <a:pos x="884" y="900"/>
                  </a:cxn>
                  <a:cxn ang="0">
                    <a:pos x="1088" y="878"/>
                  </a:cxn>
                  <a:cxn ang="0">
                    <a:pos x="1110" y="674"/>
                  </a:cxn>
                  <a:cxn ang="0">
                    <a:pos x="1132" y="472"/>
                  </a:cxn>
                  <a:cxn ang="0">
                    <a:pos x="1134" y="472"/>
                  </a:cxn>
                </a:cxnLst>
                <a:rect l="0" t="0" r="r" b="b"/>
                <a:pathLst>
                  <a:path w="1134" h="924">
                    <a:moveTo>
                      <a:pt x="1134" y="472"/>
                    </a:moveTo>
                    <a:lnTo>
                      <a:pt x="1134" y="472"/>
                    </a:lnTo>
                    <a:lnTo>
                      <a:pt x="1078" y="418"/>
                    </a:lnTo>
                    <a:lnTo>
                      <a:pt x="1020" y="368"/>
                    </a:lnTo>
                    <a:lnTo>
                      <a:pt x="960" y="320"/>
                    </a:lnTo>
                    <a:lnTo>
                      <a:pt x="896" y="274"/>
                    </a:lnTo>
                    <a:lnTo>
                      <a:pt x="832" y="234"/>
                    </a:lnTo>
                    <a:lnTo>
                      <a:pt x="764" y="194"/>
                    </a:lnTo>
                    <a:lnTo>
                      <a:pt x="696" y="160"/>
                    </a:lnTo>
                    <a:lnTo>
                      <a:pt x="624" y="126"/>
                    </a:lnTo>
                    <a:lnTo>
                      <a:pt x="552" y="98"/>
                    </a:lnTo>
                    <a:lnTo>
                      <a:pt x="478" y="72"/>
                    </a:lnTo>
                    <a:lnTo>
                      <a:pt x="400" y="52"/>
                    </a:lnTo>
                    <a:lnTo>
                      <a:pt x="324" y="34"/>
                    </a:lnTo>
                    <a:lnTo>
                      <a:pt x="244" y="20"/>
                    </a:lnTo>
                    <a:lnTo>
                      <a:pt x="164" y="10"/>
                    </a:lnTo>
                    <a:lnTo>
                      <a:pt x="82" y="2"/>
                    </a:lnTo>
                    <a:lnTo>
                      <a:pt x="0" y="0"/>
                    </a:lnTo>
                    <a:lnTo>
                      <a:pt x="128" y="160"/>
                    </a:lnTo>
                    <a:lnTo>
                      <a:pt x="256" y="320"/>
                    </a:lnTo>
                    <a:lnTo>
                      <a:pt x="128" y="480"/>
                    </a:lnTo>
                    <a:lnTo>
                      <a:pt x="0" y="640"/>
                    </a:lnTo>
                    <a:lnTo>
                      <a:pt x="0" y="640"/>
                    </a:lnTo>
                    <a:lnTo>
                      <a:pt x="0" y="640"/>
                    </a:lnTo>
                    <a:lnTo>
                      <a:pt x="50" y="642"/>
                    </a:lnTo>
                    <a:lnTo>
                      <a:pt x="98" y="646"/>
                    </a:lnTo>
                    <a:lnTo>
                      <a:pt x="146" y="652"/>
                    </a:lnTo>
                    <a:lnTo>
                      <a:pt x="194" y="660"/>
                    </a:lnTo>
                    <a:lnTo>
                      <a:pt x="240" y="672"/>
                    </a:lnTo>
                    <a:lnTo>
                      <a:pt x="286" y="684"/>
                    </a:lnTo>
                    <a:lnTo>
                      <a:pt x="330" y="700"/>
                    </a:lnTo>
                    <a:lnTo>
                      <a:pt x="374" y="716"/>
                    </a:lnTo>
                    <a:lnTo>
                      <a:pt x="418" y="736"/>
                    </a:lnTo>
                    <a:lnTo>
                      <a:pt x="458" y="758"/>
                    </a:lnTo>
                    <a:lnTo>
                      <a:pt x="500" y="780"/>
                    </a:lnTo>
                    <a:lnTo>
                      <a:pt x="538" y="806"/>
                    </a:lnTo>
                    <a:lnTo>
                      <a:pt x="576" y="832"/>
                    </a:lnTo>
                    <a:lnTo>
                      <a:pt x="612" y="860"/>
                    </a:lnTo>
                    <a:lnTo>
                      <a:pt x="646" y="892"/>
                    </a:lnTo>
                    <a:lnTo>
                      <a:pt x="680" y="924"/>
                    </a:lnTo>
                    <a:lnTo>
                      <a:pt x="680" y="924"/>
                    </a:lnTo>
                    <a:lnTo>
                      <a:pt x="680" y="924"/>
                    </a:lnTo>
                    <a:lnTo>
                      <a:pt x="680" y="924"/>
                    </a:lnTo>
                    <a:lnTo>
                      <a:pt x="680" y="924"/>
                    </a:lnTo>
                    <a:lnTo>
                      <a:pt x="682" y="924"/>
                    </a:lnTo>
                    <a:lnTo>
                      <a:pt x="884" y="900"/>
                    </a:lnTo>
                    <a:lnTo>
                      <a:pt x="1088" y="878"/>
                    </a:lnTo>
                    <a:lnTo>
                      <a:pt x="1110" y="674"/>
                    </a:lnTo>
                    <a:lnTo>
                      <a:pt x="1132" y="472"/>
                    </a:lnTo>
                    <a:lnTo>
                      <a:pt x="1134" y="472"/>
                    </a:lnTo>
                    <a:close/>
                  </a:path>
                </a:pathLst>
              </a:custGeom>
              <a:solidFill>
                <a:schemeClr val="accent6">
                  <a:lumMod val="75000"/>
                </a:schemeClr>
              </a:solidFill>
              <a:ln w="3175">
                <a:noFill/>
                <a:prstDash val="solid"/>
                <a:round/>
                <a:headEnd/>
                <a:tailEnd/>
              </a:ln>
            </p:spPr>
            <p:txBody>
              <a:bodyPr/>
              <a:lstStyle/>
              <a:p>
                <a:pPr defTabSz="951156">
                  <a:defRPr/>
                </a:pPr>
                <a:endParaRPr lang="en-US" sz="1352" kern="0">
                  <a:solidFill>
                    <a:prstClr val="black"/>
                  </a:solidFill>
                  <a:latin typeface="Segoe UI" charset="0"/>
                  <a:ea typeface="Segoe UI" charset="0"/>
                  <a:cs typeface="Segoe UI" charset="0"/>
                </a:endParaRPr>
              </a:p>
            </p:txBody>
          </p:sp>
          <p:sp>
            <p:nvSpPr>
              <p:cNvPr id="33" name="Freeform 4"/>
              <p:cNvSpPr>
                <a:spLocks/>
              </p:cNvSpPr>
              <p:nvPr/>
            </p:nvSpPr>
            <p:spPr bwMode="auto">
              <a:xfrm>
                <a:off x="2717799" y="1492251"/>
                <a:ext cx="2203450" cy="1463676"/>
              </a:xfrm>
              <a:custGeom>
                <a:avLst/>
                <a:gdLst/>
                <a:ahLst/>
                <a:cxnLst>
                  <a:cxn ang="0">
                    <a:pos x="1134" y="0"/>
                  </a:cxn>
                  <a:cxn ang="0">
                    <a:pos x="1134" y="0"/>
                  </a:cxn>
                  <a:cxn ang="0">
                    <a:pos x="1056" y="2"/>
                  </a:cxn>
                  <a:cxn ang="0">
                    <a:pos x="980" y="8"/>
                  </a:cxn>
                  <a:cxn ang="0">
                    <a:pos x="904" y="16"/>
                  </a:cxn>
                  <a:cxn ang="0">
                    <a:pos x="828" y="30"/>
                  </a:cxn>
                  <a:cxn ang="0">
                    <a:pos x="752" y="46"/>
                  </a:cxn>
                  <a:cxn ang="0">
                    <a:pos x="676" y="66"/>
                  </a:cxn>
                  <a:cxn ang="0">
                    <a:pos x="602" y="90"/>
                  </a:cxn>
                  <a:cxn ang="0">
                    <a:pos x="530" y="118"/>
                  </a:cxn>
                  <a:cxn ang="0">
                    <a:pos x="458" y="148"/>
                  </a:cxn>
                  <a:cxn ang="0">
                    <a:pos x="388" y="184"/>
                  </a:cxn>
                  <a:cxn ang="0">
                    <a:pos x="318" y="222"/>
                  </a:cxn>
                  <a:cxn ang="0">
                    <a:pos x="250" y="264"/>
                  </a:cxn>
                  <a:cxn ang="0">
                    <a:pos x="186" y="310"/>
                  </a:cxn>
                  <a:cxn ang="0">
                    <a:pos x="122" y="360"/>
                  </a:cxn>
                  <a:cxn ang="0">
                    <a:pos x="60" y="412"/>
                  </a:cxn>
                  <a:cxn ang="0">
                    <a:pos x="0" y="470"/>
                  </a:cxn>
                  <a:cxn ang="0">
                    <a:pos x="202" y="492"/>
                  </a:cxn>
                  <a:cxn ang="0">
                    <a:pos x="406" y="514"/>
                  </a:cxn>
                  <a:cxn ang="0">
                    <a:pos x="428" y="718"/>
                  </a:cxn>
                  <a:cxn ang="0">
                    <a:pos x="452" y="922"/>
                  </a:cxn>
                  <a:cxn ang="0">
                    <a:pos x="452" y="922"/>
                  </a:cxn>
                  <a:cxn ang="0">
                    <a:pos x="452" y="922"/>
                  </a:cxn>
                  <a:cxn ang="0">
                    <a:pos x="488" y="888"/>
                  </a:cxn>
                  <a:cxn ang="0">
                    <a:pos x="524" y="856"/>
                  </a:cxn>
                  <a:cxn ang="0">
                    <a:pos x="564" y="826"/>
                  </a:cxn>
                  <a:cxn ang="0">
                    <a:pos x="602" y="798"/>
                  </a:cxn>
                  <a:cxn ang="0">
                    <a:pos x="644" y="774"/>
                  </a:cxn>
                  <a:cxn ang="0">
                    <a:pos x="684" y="750"/>
                  </a:cxn>
                  <a:cxn ang="0">
                    <a:pos x="728" y="730"/>
                  </a:cxn>
                  <a:cxn ang="0">
                    <a:pos x="770" y="710"/>
                  </a:cxn>
                  <a:cxn ang="0">
                    <a:pos x="814" y="694"/>
                  </a:cxn>
                  <a:cxn ang="0">
                    <a:pos x="858" y="680"/>
                  </a:cxn>
                  <a:cxn ang="0">
                    <a:pos x="904" y="668"/>
                  </a:cxn>
                  <a:cxn ang="0">
                    <a:pos x="948" y="658"/>
                  </a:cxn>
                  <a:cxn ang="0">
                    <a:pos x="994" y="650"/>
                  </a:cxn>
                  <a:cxn ang="0">
                    <a:pos x="1040" y="646"/>
                  </a:cxn>
                  <a:cxn ang="0">
                    <a:pos x="1086" y="642"/>
                  </a:cxn>
                  <a:cxn ang="0">
                    <a:pos x="1132" y="640"/>
                  </a:cxn>
                  <a:cxn ang="0">
                    <a:pos x="1132" y="642"/>
                  </a:cxn>
                  <a:cxn ang="0">
                    <a:pos x="1132" y="640"/>
                  </a:cxn>
                  <a:cxn ang="0">
                    <a:pos x="1132" y="640"/>
                  </a:cxn>
                  <a:cxn ang="0">
                    <a:pos x="1134" y="640"/>
                  </a:cxn>
                  <a:cxn ang="0">
                    <a:pos x="1134" y="640"/>
                  </a:cxn>
                  <a:cxn ang="0">
                    <a:pos x="1260" y="482"/>
                  </a:cxn>
                  <a:cxn ang="0">
                    <a:pos x="1388" y="322"/>
                  </a:cxn>
                  <a:cxn ang="0">
                    <a:pos x="1260" y="162"/>
                  </a:cxn>
                  <a:cxn ang="0">
                    <a:pos x="1134" y="2"/>
                  </a:cxn>
                  <a:cxn ang="0">
                    <a:pos x="1134" y="0"/>
                  </a:cxn>
                </a:cxnLst>
                <a:rect l="0" t="0" r="r" b="b"/>
                <a:pathLst>
                  <a:path w="1388" h="922">
                    <a:moveTo>
                      <a:pt x="1134" y="0"/>
                    </a:moveTo>
                    <a:lnTo>
                      <a:pt x="1134" y="0"/>
                    </a:lnTo>
                    <a:lnTo>
                      <a:pt x="1056" y="2"/>
                    </a:lnTo>
                    <a:lnTo>
                      <a:pt x="980" y="8"/>
                    </a:lnTo>
                    <a:lnTo>
                      <a:pt x="904" y="16"/>
                    </a:lnTo>
                    <a:lnTo>
                      <a:pt x="828" y="30"/>
                    </a:lnTo>
                    <a:lnTo>
                      <a:pt x="752" y="46"/>
                    </a:lnTo>
                    <a:lnTo>
                      <a:pt x="676" y="66"/>
                    </a:lnTo>
                    <a:lnTo>
                      <a:pt x="602" y="90"/>
                    </a:lnTo>
                    <a:lnTo>
                      <a:pt x="530" y="118"/>
                    </a:lnTo>
                    <a:lnTo>
                      <a:pt x="458" y="148"/>
                    </a:lnTo>
                    <a:lnTo>
                      <a:pt x="388" y="184"/>
                    </a:lnTo>
                    <a:lnTo>
                      <a:pt x="318" y="222"/>
                    </a:lnTo>
                    <a:lnTo>
                      <a:pt x="250" y="264"/>
                    </a:lnTo>
                    <a:lnTo>
                      <a:pt x="186" y="310"/>
                    </a:lnTo>
                    <a:lnTo>
                      <a:pt x="122" y="360"/>
                    </a:lnTo>
                    <a:lnTo>
                      <a:pt x="60" y="412"/>
                    </a:lnTo>
                    <a:lnTo>
                      <a:pt x="0" y="470"/>
                    </a:lnTo>
                    <a:lnTo>
                      <a:pt x="202" y="492"/>
                    </a:lnTo>
                    <a:lnTo>
                      <a:pt x="406" y="514"/>
                    </a:lnTo>
                    <a:lnTo>
                      <a:pt x="428" y="718"/>
                    </a:lnTo>
                    <a:lnTo>
                      <a:pt x="452" y="922"/>
                    </a:lnTo>
                    <a:lnTo>
                      <a:pt x="452" y="922"/>
                    </a:lnTo>
                    <a:lnTo>
                      <a:pt x="452" y="922"/>
                    </a:lnTo>
                    <a:lnTo>
                      <a:pt x="488" y="888"/>
                    </a:lnTo>
                    <a:lnTo>
                      <a:pt x="524" y="856"/>
                    </a:lnTo>
                    <a:lnTo>
                      <a:pt x="564" y="826"/>
                    </a:lnTo>
                    <a:lnTo>
                      <a:pt x="602" y="798"/>
                    </a:lnTo>
                    <a:lnTo>
                      <a:pt x="644" y="774"/>
                    </a:lnTo>
                    <a:lnTo>
                      <a:pt x="684" y="750"/>
                    </a:lnTo>
                    <a:lnTo>
                      <a:pt x="728" y="730"/>
                    </a:lnTo>
                    <a:lnTo>
                      <a:pt x="770" y="710"/>
                    </a:lnTo>
                    <a:lnTo>
                      <a:pt x="814" y="694"/>
                    </a:lnTo>
                    <a:lnTo>
                      <a:pt x="858" y="680"/>
                    </a:lnTo>
                    <a:lnTo>
                      <a:pt x="904" y="668"/>
                    </a:lnTo>
                    <a:lnTo>
                      <a:pt x="948" y="658"/>
                    </a:lnTo>
                    <a:lnTo>
                      <a:pt x="994" y="650"/>
                    </a:lnTo>
                    <a:lnTo>
                      <a:pt x="1040" y="646"/>
                    </a:lnTo>
                    <a:lnTo>
                      <a:pt x="1086" y="642"/>
                    </a:lnTo>
                    <a:lnTo>
                      <a:pt x="1132" y="640"/>
                    </a:lnTo>
                    <a:lnTo>
                      <a:pt x="1132" y="642"/>
                    </a:lnTo>
                    <a:lnTo>
                      <a:pt x="1132" y="640"/>
                    </a:lnTo>
                    <a:lnTo>
                      <a:pt x="1132" y="640"/>
                    </a:lnTo>
                    <a:lnTo>
                      <a:pt x="1134" y="640"/>
                    </a:lnTo>
                    <a:lnTo>
                      <a:pt x="1134" y="640"/>
                    </a:lnTo>
                    <a:lnTo>
                      <a:pt x="1260" y="482"/>
                    </a:lnTo>
                    <a:lnTo>
                      <a:pt x="1388" y="322"/>
                    </a:lnTo>
                    <a:lnTo>
                      <a:pt x="1260" y="162"/>
                    </a:lnTo>
                    <a:lnTo>
                      <a:pt x="1134" y="2"/>
                    </a:lnTo>
                    <a:lnTo>
                      <a:pt x="1134" y="0"/>
                    </a:lnTo>
                    <a:close/>
                  </a:path>
                </a:pathLst>
              </a:custGeom>
              <a:solidFill>
                <a:srgbClr val="005494"/>
              </a:solidFill>
              <a:ln w="3175">
                <a:noFill/>
                <a:prstDash val="solid"/>
                <a:round/>
                <a:headEnd/>
                <a:tailEnd/>
              </a:ln>
            </p:spPr>
            <p:txBody>
              <a:bodyPr/>
              <a:lstStyle/>
              <a:p>
                <a:pPr defTabSz="951156">
                  <a:defRPr/>
                </a:pPr>
                <a:endParaRPr lang="en-US" sz="1352" kern="0">
                  <a:solidFill>
                    <a:prstClr val="black"/>
                  </a:solidFill>
                  <a:latin typeface="Segoe UI" charset="0"/>
                  <a:ea typeface="Segoe UI" charset="0"/>
                  <a:cs typeface="Segoe UI" charset="0"/>
                </a:endParaRPr>
              </a:p>
            </p:txBody>
          </p:sp>
          <p:sp>
            <p:nvSpPr>
              <p:cNvPr id="34" name="Freeform 5"/>
              <p:cNvSpPr>
                <a:spLocks/>
              </p:cNvSpPr>
              <p:nvPr/>
            </p:nvSpPr>
            <p:spPr bwMode="auto">
              <a:xfrm>
                <a:off x="5594350" y="4035428"/>
                <a:ext cx="1466850" cy="1800226"/>
              </a:xfrm>
              <a:custGeom>
                <a:avLst/>
                <a:gdLst/>
                <a:ahLst/>
                <a:cxnLst>
                  <a:cxn ang="0">
                    <a:pos x="454" y="1134"/>
                  </a:cxn>
                  <a:cxn ang="0">
                    <a:pos x="454" y="1134"/>
                  </a:cxn>
                  <a:cxn ang="0">
                    <a:pos x="506" y="1078"/>
                  </a:cxn>
                  <a:cxn ang="0">
                    <a:pos x="556" y="1020"/>
                  </a:cxn>
                  <a:cxn ang="0">
                    <a:pos x="604" y="960"/>
                  </a:cxn>
                  <a:cxn ang="0">
                    <a:pos x="650" y="896"/>
                  </a:cxn>
                  <a:cxn ang="0">
                    <a:pos x="690" y="832"/>
                  </a:cxn>
                  <a:cxn ang="0">
                    <a:pos x="730" y="764"/>
                  </a:cxn>
                  <a:cxn ang="0">
                    <a:pos x="764" y="696"/>
                  </a:cxn>
                  <a:cxn ang="0">
                    <a:pos x="798" y="624"/>
                  </a:cxn>
                  <a:cxn ang="0">
                    <a:pos x="826" y="552"/>
                  </a:cxn>
                  <a:cxn ang="0">
                    <a:pos x="852" y="478"/>
                  </a:cxn>
                  <a:cxn ang="0">
                    <a:pos x="872" y="402"/>
                  </a:cxn>
                  <a:cxn ang="0">
                    <a:pos x="890" y="324"/>
                  </a:cxn>
                  <a:cxn ang="0">
                    <a:pos x="904" y="244"/>
                  </a:cxn>
                  <a:cxn ang="0">
                    <a:pos x="914" y="164"/>
                  </a:cxn>
                  <a:cxn ang="0">
                    <a:pos x="922" y="82"/>
                  </a:cxn>
                  <a:cxn ang="0">
                    <a:pos x="924" y="0"/>
                  </a:cxn>
                  <a:cxn ang="0">
                    <a:pos x="764" y="128"/>
                  </a:cxn>
                  <a:cxn ang="0">
                    <a:pos x="604" y="256"/>
                  </a:cxn>
                  <a:cxn ang="0">
                    <a:pos x="444" y="128"/>
                  </a:cxn>
                  <a:cxn ang="0">
                    <a:pos x="284" y="0"/>
                  </a:cxn>
                  <a:cxn ang="0">
                    <a:pos x="284" y="0"/>
                  </a:cxn>
                  <a:cxn ang="0">
                    <a:pos x="284" y="0"/>
                  </a:cxn>
                  <a:cxn ang="0">
                    <a:pos x="282" y="50"/>
                  </a:cxn>
                  <a:cxn ang="0">
                    <a:pos x="278" y="98"/>
                  </a:cxn>
                  <a:cxn ang="0">
                    <a:pos x="272" y="146"/>
                  </a:cxn>
                  <a:cxn ang="0">
                    <a:pos x="264" y="194"/>
                  </a:cxn>
                  <a:cxn ang="0">
                    <a:pos x="252" y="240"/>
                  </a:cxn>
                  <a:cxn ang="0">
                    <a:pos x="240" y="286"/>
                  </a:cxn>
                  <a:cxn ang="0">
                    <a:pos x="224" y="332"/>
                  </a:cxn>
                  <a:cxn ang="0">
                    <a:pos x="208" y="374"/>
                  </a:cxn>
                  <a:cxn ang="0">
                    <a:pos x="188" y="418"/>
                  </a:cxn>
                  <a:cxn ang="0">
                    <a:pos x="166" y="458"/>
                  </a:cxn>
                  <a:cxn ang="0">
                    <a:pos x="144" y="500"/>
                  </a:cxn>
                  <a:cxn ang="0">
                    <a:pos x="118" y="538"/>
                  </a:cxn>
                  <a:cxn ang="0">
                    <a:pos x="92" y="576"/>
                  </a:cxn>
                  <a:cxn ang="0">
                    <a:pos x="64" y="612"/>
                  </a:cxn>
                  <a:cxn ang="0">
                    <a:pos x="32" y="646"/>
                  </a:cxn>
                  <a:cxn ang="0">
                    <a:pos x="0" y="680"/>
                  </a:cxn>
                  <a:cxn ang="0">
                    <a:pos x="0" y="680"/>
                  </a:cxn>
                  <a:cxn ang="0">
                    <a:pos x="0" y="680"/>
                  </a:cxn>
                  <a:cxn ang="0">
                    <a:pos x="0" y="680"/>
                  </a:cxn>
                  <a:cxn ang="0">
                    <a:pos x="0" y="680"/>
                  </a:cxn>
                  <a:cxn ang="0">
                    <a:pos x="0" y="682"/>
                  </a:cxn>
                  <a:cxn ang="0">
                    <a:pos x="24" y="884"/>
                  </a:cxn>
                  <a:cxn ang="0">
                    <a:pos x="46" y="1088"/>
                  </a:cxn>
                  <a:cxn ang="0">
                    <a:pos x="250" y="1110"/>
                  </a:cxn>
                  <a:cxn ang="0">
                    <a:pos x="452" y="1132"/>
                  </a:cxn>
                  <a:cxn ang="0">
                    <a:pos x="454" y="1134"/>
                  </a:cxn>
                </a:cxnLst>
                <a:rect l="0" t="0" r="r" b="b"/>
                <a:pathLst>
                  <a:path w="924" h="1134">
                    <a:moveTo>
                      <a:pt x="454" y="1134"/>
                    </a:moveTo>
                    <a:lnTo>
                      <a:pt x="454" y="1134"/>
                    </a:lnTo>
                    <a:lnTo>
                      <a:pt x="506" y="1078"/>
                    </a:lnTo>
                    <a:lnTo>
                      <a:pt x="556" y="1020"/>
                    </a:lnTo>
                    <a:lnTo>
                      <a:pt x="604" y="960"/>
                    </a:lnTo>
                    <a:lnTo>
                      <a:pt x="650" y="896"/>
                    </a:lnTo>
                    <a:lnTo>
                      <a:pt x="690" y="832"/>
                    </a:lnTo>
                    <a:lnTo>
                      <a:pt x="730" y="764"/>
                    </a:lnTo>
                    <a:lnTo>
                      <a:pt x="764" y="696"/>
                    </a:lnTo>
                    <a:lnTo>
                      <a:pt x="798" y="624"/>
                    </a:lnTo>
                    <a:lnTo>
                      <a:pt x="826" y="552"/>
                    </a:lnTo>
                    <a:lnTo>
                      <a:pt x="852" y="478"/>
                    </a:lnTo>
                    <a:lnTo>
                      <a:pt x="872" y="402"/>
                    </a:lnTo>
                    <a:lnTo>
                      <a:pt x="890" y="324"/>
                    </a:lnTo>
                    <a:lnTo>
                      <a:pt x="904" y="244"/>
                    </a:lnTo>
                    <a:lnTo>
                      <a:pt x="914" y="164"/>
                    </a:lnTo>
                    <a:lnTo>
                      <a:pt x="922" y="82"/>
                    </a:lnTo>
                    <a:lnTo>
                      <a:pt x="924" y="0"/>
                    </a:lnTo>
                    <a:lnTo>
                      <a:pt x="764" y="128"/>
                    </a:lnTo>
                    <a:lnTo>
                      <a:pt x="604" y="256"/>
                    </a:lnTo>
                    <a:lnTo>
                      <a:pt x="444" y="128"/>
                    </a:lnTo>
                    <a:lnTo>
                      <a:pt x="284" y="0"/>
                    </a:lnTo>
                    <a:lnTo>
                      <a:pt x="284" y="0"/>
                    </a:lnTo>
                    <a:lnTo>
                      <a:pt x="284" y="0"/>
                    </a:lnTo>
                    <a:lnTo>
                      <a:pt x="282" y="50"/>
                    </a:lnTo>
                    <a:lnTo>
                      <a:pt x="278" y="98"/>
                    </a:lnTo>
                    <a:lnTo>
                      <a:pt x="272" y="146"/>
                    </a:lnTo>
                    <a:lnTo>
                      <a:pt x="264" y="194"/>
                    </a:lnTo>
                    <a:lnTo>
                      <a:pt x="252" y="240"/>
                    </a:lnTo>
                    <a:lnTo>
                      <a:pt x="240" y="286"/>
                    </a:lnTo>
                    <a:lnTo>
                      <a:pt x="224" y="332"/>
                    </a:lnTo>
                    <a:lnTo>
                      <a:pt x="208" y="374"/>
                    </a:lnTo>
                    <a:lnTo>
                      <a:pt x="188" y="418"/>
                    </a:lnTo>
                    <a:lnTo>
                      <a:pt x="166" y="458"/>
                    </a:lnTo>
                    <a:lnTo>
                      <a:pt x="144" y="500"/>
                    </a:lnTo>
                    <a:lnTo>
                      <a:pt x="118" y="538"/>
                    </a:lnTo>
                    <a:lnTo>
                      <a:pt x="92" y="576"/>
                    </a:lnTo>
                    <a:lnTo>
                      <a:pt x="64" y="612"/>
                    </a:lnTo>
                    <a:lnTo>
                      <a:pt x="32" y="646"/>
                    </a:lnTo>
                    <a:lnTo>
                      <a:pt x="0" y="680"/>
                    </a:lnTo>
                    <a:lnTo>
                      <a:pt x="0" y="680"/>
                    </a:lnTo>
                    <a:lnTo>
                      <a:pt x="0" y="680"/>
                    </a:lnTo>
                    <a:lnTo>
                      <a:pt x="0" y="680"/>
                    </a:lnTo>
                    <a:lnTo>
                      <a:pt x="0" y="680"/>
                    </a:lnTo>
                    <a:lnTo>
                      <a:pt x="0" y="682"/>
                    </a:lnTo>
                    <a:lnTo>
                      <a:pt x="24" y="884"/>
                    </a:lnTo>
                    <a:lnTo>
                      <a:pt x="46" y="1088"/>
                    </a:lnTo>
                    <a:lnTo>
                      <a:pt x="250" y="1110"/>
                    </a:lnTo>
                    <a:lnTo>
                      <a:pt x="452" y="1132"/>
                    </a:lnTo>
                    <a:lnTo>
                      <a:pt x="454" y="1134"/>
                    </a:lnTo>
                    <a:close/>
                  </a:path>
                </a:pathLst>
              </a:custGeom>
              <a:solidFill>
                <a:srgbClr val="39CEC7"/>
              </a:solidFill>
              <a:ln w="3175">
                <a:noFill/>
                <a:prstDash val="solid"/>
                <a:round/>
                <a:headEnd/>
                <a:tailEnd/>
              </a:ln>
            </p:spPr>
            <p:txBody>
              <a:bodyPr/>
              <a:lstStyle/>
              <a:p>
                <a:pPr defTabSz="951156">
                  <a:defRPr/>
                </a:pPr>
                <a:endParaRPr lang="en-US" sz="1352" kern="0">
                  <a:solidFill>
                    <a:prstClr val="black"/>
                  </a:solidFill>
                  <a:latin typeface="Segoe UI" charset="0"/>
                  <a:ea typeface="Segoe UI" charset="0"/>
                  <a:cs typeface="Segoe UI" charset="0"/>
                </a:endParaRPr>
              </a:p>
            </p:txBody>
          </p:sp>
          <p:sp>
            <p:nvSpPr>
              <p:cNvPr id="35" name="Freeform 6"/>
              <p:cNvSpPr>
                <a:spLocks/>
              </p:cNvSpPr>
              <p:nvPr/>
            </p:nvSpPr>
            <p:spPr bwMode="auto">
              <a:xfrm>
                <a:off x="1978026" y="3497987"/>
                <a:ext cx="1463674" cy="2335438"/>
              </a:xfrm>
              <a:custGeom>
                <a:avLst/>
                <a:gdLst>
                  <a:gd name="connsiteX0" fmla="*/ 0 w 10000"/>
                  <a:gd name="connsiteY0" fmla="*/ 1830 h 10000"/>
                  <a:gd name="connsiteX1" fmla="*/ 0 w 10000"/>
                  <a:gd name="connsiteY1" fmla="*/ 1830 h 10000"/>
                  <a:gd name="connsiteX2" fmla="*/ 22 w 10000"/>
                  <a:gd name="connsiteY2" fmla="*/ 2392 h 10000"/>
                  <a:gd name="connsiteX3" fmla="*/ 65 w 10000"/>
                  <a:gd name="connsiteY3" fmla="*/ 2939 h 10000"/>
                  <a:gd name="connsiteX4" fmla="*/ 174 w 10000"/>
                  <a:gd name="connsiteY4" fmla="*/ 3487 h 10000"/>
                  <a:gd name="connsiteX5" fmla="*/ 304 w 10000"/>
                  <a:gd name="connsiteY5" fmla="*/ 4035 h 10000"/>
                  <a:gd name="connsiteX6" fmla="*/ 477 w 10000"/>
                  <a:gd name="connsiteY6" fmla="*/ 4582 h 10000"/>
                  <a:gd name="connsiteX7" fmla="*/ 716 w 10000"/>
                  <a:gd name="connsiteY7" fmla="*/ 5130 h 10000"/>
                  <a:gd name="connsiteX8" fmla="*/ 954 w 10000"/>
                  <a:gd name="connsiteY8" fmla="*/ 5663 h 10000"/>
                  <a:gd name="connsiteX9" fmla="*/ 1258 w 10000"/>
                  <a:gd name="connsiteY9" fmla="*/ 6182 h 10000"/>
                  <a:gd name="connsiteX10" fmla="*/ 1605 w 10000"/>
                  <a:gd name="connsiteY10" fmla="*/ 6700 h 10000"/>
                  <a:gd name="connsiteX11" fmla="*/ 1974 w 10000"/>
                  <a:gd name="connsiteY11" fmla="*/ 7205 h 10000"/>
                  <a:gd name="connsiteX12" fmla="*/ 2386 w 10000"/>
                  <a:gd name="connsiteY12" fmla="*/ 7709 h 10000"/>
                  <a:gd name="connsiteX13" fmla="*/ 2863 w 10000"/>
                  <a:gd name="connsiteY13" fmla="*/ 8199 h 10000"/>
                  <a:gd name="connsiteX14" fmla="*/ 3341 w 10000"/>
                  <a:gd name="connsiteY14" fmla="*/ 8660 h 10000"/>
                  <a:gd name="connsiteX15" fmla="*/ 3883 w 10000"/>
                  <a:gd name="connsiteY15" fmla="*/ 9121 h 10000"/>
                  <a:gd name="connsiteX16" fmla="*/ 4469 w 10000"/>
                  <a:gd name="connsiteY16" fmla="*/ 9568 h 10000"/>
                  <a:gd name="connsiteX17" fmla="*/ 5076 w 10000"/>
                  <a:gd name="connsiteY17" fmla="*/ 10000 h 10000"/>
                  <a:gd name="connsiteX18" fmla="*/ 5336 w 10000"/>
                  <a:gd name="connsiteY18" fmla="*/ 8545 h 10000"/>
                  <a:gd name="connsiteX19" fmla="*/ 5575 w 10000"/>
                  <a:gd name="connsiteY19" fmla="*/ 7075 h 10000"/>
                  <a:gd name="connsiteX20" fmla="*/ 7787 w 10000"/>
                  <a:gd name="connsiteY20" fmla="*/ 6916 h 10000"/>
                  <a:gd name="connsiteX21" fmla="*/ 9978 w 10000"/>
                  <a:gd name="connsiteY21" fmla="*/ 6744 h 10000"/>
                  <a:gd name="connsiteX22" fmla="*/ 10000 w 10000"/>
                  <a:gd name="connsiteY22" fmla="*/ 6744 h 10000"/>
                  <a:gd name="connsiteX23" fmla="*/ 10000 w 10000"/>
                  <a:gd name="connsiteY23" fmla="*/ 6744 h 10000"/>
                  <a:gd name="connsiteX24" fmla="*/ 9610 w 10000"/>
                  <a:gd name="connsiteY24" fmla="*/ 6484 h 10000"/>
                  <a:gd name="connsiteX25" fmla="*/ 9284 w 10000"/>
                  <a:gd name="connsiteY25" fmla="*/ 6225 h 10000"/>
                  <a:gd name="connsiteX26" fmla="*/ 8959 w 10000"/>
                  <a:gd name="connsiteY26" fmla="*/ 5937 h 10000"/>
                  <a:gd name="connsiteX27" fmla="*/ 8655 w 10000"/>
                  <a:gd name="connsiteY27" fmla="*/ 5663 h 10000"/>
                  <a:gd name="connsiteX28" fmla="*/ 8373 w 10000"/>
                  <a:gd name="connsiteY28" fmla="*/ 5360 h 10000"/>
                  <a:gd name="connsiteX29" fmla="*/ 8134 w 10000"/>
                  <a:gd name="connsiteY29" fmla="*/ 5072 h 10000"/>
                  <a:gd name="connsiteX30" fmla="*/ 7896 w 10000"/>
                  <a:gd name="connsiteY30" fmla="*/ 4755 h 10000"/>
                  <a:gd name="connsiteX31" fmla="*/ 7701 w 10000"/>
                  <a:gd name="connsiteY31" fmla="*/ 4452 h 10000"/>
                  <a:gd name="connsiteX32" fmla="*/ 7527 w 10000"/>
                  <a:gd name="connsiteY32" fmla="*/ 4135 h 10000"/>
                  <a:gd name="connsiteX33" fmla="*/ 7375 w 10000"/>
                  <a:gd name="connsiteY33" fmla="*/ 3818 h 10000"/>
                  <a:gd name="connsiteX34" fmla="*/ 7223 w 10000"/>
                  <a:gd name="connsiteY34" fmla="*/ 3487 h 10000"/>
                  <a:gd name="connsiteX35" fmla="*/ 7137 w 10000"/>
                  <a:gd name="connsiteY35" fmla="*/ 3170 h 10000"/>
                  <a:gd name="connsiteX36" fmla="*/ 7050 w 10000"/>
                  <a:gd name="connsiteY36" fmla="*/ 2839 h 10000"/>
                  <a:gd name="connsiteX37" fmla="*/ 6985 w 10000"/>
                  <a:gd name="connsiteY37" fmla="*/ 2507 h 10000"/>
                  <a:gd name="connsiteX38" fmla="*/ 6941 w 10000"/>
                  <a:gd name="connsiteY38" fmla="*/ 2176 h 10000"/>
                  <a:gd name="connsiteX39" fmla="*/ 6941 w 10000"/>
                  <a:gd name="connsiteY39" fmla="*/ 1844 h 10000"/>
                  <a:gd name="connsiteX40" fmla="*/ 6941 w 10000"/>
                  <a:gd name="connsiteY40" fmla="*/ 1844 h 10000"/>
                  <a:gd name="connsiteX41" fmla="*/ 6941 w 10000"/>
                  <a:gd name="connsiteY41" fmla="*/ 1844 h 10000"/>
                  <a:gd name="connsiteX42" fmla="*/ 6941 w 10000"/>
                  <a:gd name="connsiteY42" fmla="*/ 1844 h 10000"/>
                  <a:gd name="connsiteX43" fmla="*/ 6941 w 10000"/>
                  <a:gd name="connsiteY43" fmla="*/ 1830 h 10000"/>
                  <a:gd name="connsiteX44" fmla="*/ 6941 w 10000"/>
                  <a:gd name="connsiteY44" fmla="*/ 1830 h 10000"/>
                  <a:gd name="connsiteX45" fmla="*/ 5206 w 10000"/>
                  <a:gd name="connsiteY45" fmla="*/ 922 h 10000"/>
                  <a:gd name="connsiteX46" fmla="*/ 3471 w 10000"/>
                  <a:gd name="connsiteY46" fmla="*/ 0 h 10000"/>
                  <a:gd name="connsiteX47" fmla="*/ 1557 w 10000"/>
                  <a:gd name="connsiteY47" fmla="*/ 443 h 10000"/>
                  <a:gd name="connsiteX48" fmla="*/ 22 w 10000"/>
                  <a:gd name="connsiteY48" fmla="*/ 1830 h 10000"/>
                  <a:gd name="connsiteX49" fmla="*/ 0 w 10000"/>
                  <a:gd name="connsiteY49" fmla="*/ 1830 h 10000"/>
                  <a:gd name="connsiteX0" fmla="*/ 0 w 10000"/>
                  <a:gd name="connsiteY0" fmla="*/ 2429 h 10599"/>
                  <a:gd name="connsiteX1" fmla="*/ 0 w 10000"/>
                  <a:gd name="connsiteY1" fmla="*/ 2429 h 10599"/>
                  <a:gd name="connsiteX2" fmla="*/ 22 w 10000"/>
                  <a:gd name="connsiteY2" fmla="*/ 2991 h 10599"/>
                  <a:gd name="connsiteX3" fmla="*/ 65 w 10000"/>
                  <a:gd name="connsiteY3" fmla="*/ 3538 h 10599"/>
                  <a:gd name="connsiteX4" fmla="*/ 174 w 10000"/>
                  <a:gd name="connsiteY4" fmla="*/ 4086 h 10599"/>
                  <a:gd name="connsiteX5" fmla="*/ 304 w 10000"/>
                  <a:gd name="connsiteY5" fmla="*/ 4634 h 10599"/>
                  <a:gd name="connsiteX6" fmla="*/ 477 w 10000"/>
                  <a:gd name="connsiteY6" fmla="*/ 5181 h 10599"/>
                  <a:gd name="connsiteX7" fmla="*/ 716 w 10000"/>
                  <a:gd name="connsiteY7" fmla="*/ 5729 h 10599"/>
                  <a:gd name="connsiteX8" fmla="*/ 954 w 10000"/>
                  <a:gd name="connsiteY8" fmla="*/ 6262 h 10599"/>
                  <a:gd name="connsiteX9" fmla="*/ 1258 w 10000"/>
                  <a:gd name="connsiteY9" fmla="*/ 6781 h 10599"/>
                  <a:gd name="connsiteX10" fmla="*/ 1605 w 10000"/>
                  <a:gd name="connsiteY10" fmla="*/ 7299 h 10599"/>
                  <a:gd name="connsiteX11" fmla="*/ 1974 w 10000"/>
                  <a:gd name="connsiteY11" fmla="*/ 7804 h 10599"/>
                  <a:gd name="connsiteX12" fmla="*/ 2386 w 10000"/>
                  <a:gd name="connsiteY12" fmla="*/ 8308 h 10599"/>
                  <a:gd name="connsiteX13" fmla="*/ 2863 w 10000"/>
                  <a:gd name="connsiteY13" fmla="*/ 8798 h 10599"/>
                  <a:gd name="connsiteX14" fmla="*/ 3341 w 10000"/>
                  <a:gd name="connsiteY14" fmla="*/ 9259 h 10599"/>
                  <a:gd name="connsiteX15" fmla="*/ 3883 w 10000"/>
                  <a:gd name="connsiteY15" fmla="*/ 9720 h 10599"/>
                  <a:gd name="connsiteX16" fmla="*/ 4469 w 10000"/>
                  <a:gd name="connsiteY16" fmla="*/ 10167 h 10599"/>
                  <a:gd name="connsiteX17" fmla="*/ 5076 w 10000"/>
                  <a:gd name="connsiteY17" fmla="*/ 10599 h 10599"/>
                  <a:gd name="connsiteX18" fmla="*/ 5336 w 10000"/>
                  <a:gd name="connsiteY18" fmla="*/ 9144 h 10599"/>
                  <a:gd name="connsiteX19" fmla="*/ 5575 w 10000"/>
                  <a:gd name="connsiteY19" fmla="*/ 7674 h 10599"/>
                  <a:gd name="connsiteX20" fmla="*/ 7787 w 10000"/>
                  <a:gd name="connsiteY20" fmla="*/ 7515 h 10599"/>
                  <a:gd name="connsiteX21" fmla="*/ 9978 w 10000"/>
                  <a:gd name="connsiteY21" fmla="*/ 7343 h 10599"/>
                  <a:gd name="connsiteX22" fmla="*/ 10000 w 10000"/>
                  <a:gd name="connsiteY22" fmla="*/ 7343 h 10599"/>
                  <a:gd name="connsiteX23" fmla="*/ 10000 w 10000"/>
                  <a:gd name="connsiteY23" fmla="*/ 7343 h 10599"/>
                  <a:gd name="connsiteX24" fmla="*/ 9610 w 10000"/>
                  <a:gd name="connsiteY24" fmla="*/ 7083 h 10599"/>
                  <a:gd name="connsiteX25" fmla="*/ 9284 w 10000"/>
                  <a:gd name="connsiteY25" fmla="*/ 6824 h 10599"/>
                  <a:gd name="connsiteX26" fmla="*/ 8959 w 10000"/>
                  <a:gd name="connsiteY26" fmla="*/ 6536 h 10599"/>
                  <a:gd name="connsiteX27" fmla="*/ 8655 w 10000"/>
                  <a:gd name="connsiteY27" fmla="*/ 6262 h 10599"/>
                  <a:gd name="connsiteX28" fmla="*/ 8373 w 10000"/>
                  <a:gd name="connsiteY28" fmla="*/ 5959 h 10599"/>
                  <a:gd name="connsiteX29" fmla="*/ 8134 w 10000"/>
                  <a:gd name="connsiteY29" fmla="*/ 5671 h 10599"/>
                  <a:gd name="connsiteX30" fmla="*/ 7896 w 10000"/>
                  <a:gd name="connsiteY30" fmla="*/ 5354 h 10599"/>
                  <a:gd name="connsiteX31" fmla="*/ 7701 w 10000"/>
                  <a:gd name="connsiteY31" fmla="*/ 5051 h 10599"/>
                  <a:gd name="connsiteX32" fmla="*/ 7527 w 10000"/>
                  <a:gd name="connsiteY32" fmla="*/ 4734 h 10599"/>
                  <a:gd name="connsiteX33" fmla="*/ 7375 w 10000"/>
                  <a:gd name="connsiteY33" fmla="*/ 4417 h 10599"/>
                  <a:gd name="connsiteX34" fmla="*/ 7223 w 10000"/>
                  <a:gd name="connsiteY34" fmla="*/ 4086 h 10599"/>
                  <a:gd name="connsiteX35" fmla="*/ 7137 w 10000"/>
                  <a:gd name="connsiteY35" fmla="*/ 3769 h 10599"/>
                  <a:gd name="connsiteX36" fmla="*/ 7050 w 10000"/>
                  <a:gd name="connsiteY36" fmla="*/ 3438 h 10599"/>
                  <a:gd name="connsiteX37" fmla="*/ 6985 w 10000"/>
                  <a:gd name="connsiteY37" fmla="*/ 3106 h 10599"/>
                  <a:gd name="connsiteX38" fmla="*/ 6941 w 10000"/>
                  <a:gd name="connsiteY38" fmla="*/ 2775 h 10599"/>
                  <a:gd name="connsiteX39" fmla="*/ 6941 w 10000"/>
                  <a:gd name="connsiteY39" fmla="*/ 2443 h 10599"/>
                  <a:gd name="connsiteX40" fmla="*/ 6941 w 10000"/>
                  <a:gd name="connsiteY40" fmla="*/ 2443 h 10599"/>
                  <a:gd name="connsiteX41" fmla="*/ 6941 w 10000"/>
                  <a:gd name="connsiteY41" fmla="*/ 2443 h 10599"/>
                  <a:gd name="connsiteX42" fmla="*/ 6941 w 10000"/>
                  <a:gd name="connsiteY42" fmla="*/ 2443 h 10599"/>
                  <a:gd name="connsiteX43" fmla="*/ 6941 w 10000"/>
                  <a:gd name="connsiteY43" fmla="*/ 2429 h 10599"/>
                  <a:gd name="connsiteX44" fmla="*/ 6941 w 10000"/>
                  <a:gd name="connsiteY44" fmla="*/ 2429 h 10599"/>
                  <a:gd name="connsiteX45" fmla="*/ 5206 w 10000"/>
                  <a:gd name="connsiteY45" fmla="*/ 1521 h 10599"/>
                  <a:gd name="connsiteX46" fmla="*/ 3649 w 10000"/>
                  <a:gd name="connsiteY46" fmla="*/ 0 h 10599"/>
                  <a:gd name="connsiteX47" fmla="*/ 1557 w 10000"/>
                  <a:gd name="connsiteY47" fmla="*/ 1042 h 10599"/>
                  <a:gd name="connsiteX48" fmla="*/ 22 w 10000"/>
                  <a:gd name="connsiteY48" fmla="*/ 2429 h 10599"/>
                  <a:gd name="connsiteX49" fmla="*/ 0 w 10000"/>
                  <a:gd name="connsiteY49" fmla="*/ 2429 h 10599"/>
                  <a:gd name="connsiteX0" fmla="*/ 0 w 10000"/>
                  <a:gd name="connsiteY0" fmla="*/ 2429 h 10599"/>
                  <a:gd name="connsiteX1" fmla="*/ 0 w 10000"/>
                  <a:gd name="connsiteY1" fmla="*/ 2429 h 10599"/>
                  <a:gd name="connsiteX2" fmla="*/ 22 w 10000"/>
                  <a:gd name="connsiteY2" fmla="*/ 2991 h 10599"/>
                  <a:gd name="connsiteX3" fmla="*/ 65 w 10000"/>
                  <a:gd name="connsiteY3" fmla="*/ 3538 h 10599"/>
                  <a:gd name="connsiteX4" fmla="*/ 174 w 10000"/>
                  <a:gd name="connsiteY4" fmla="*/ 4086 h 10599"/>
                  <a:gd name="connsiteX5" fmla="*/ 304 w 10000"/>
                  <a:gd name="connsiteY5" fmla="*/ 4634 h 10599"/>
                  <a:gd name="connsiteX6" fmla="*/ 477 w 10000"/>
                  <a:gd name="connsiteY6" fmla="*/ 5181 h 10599"/>
                  <a:gd name="connsiteX7" fmla="*/ 716 w 10000"/>
                  <a:gd name="connsiteY7" fmla="*/ 5729 h 10599"/>
                  <a:gd name="connsiteX8" fmla="*/ 954 w 10000"/>
                  <a:gd name="connsiteY8" fmla="*/ 6262 h 10599"/>
                  <a:gd name="connsiteX9" fmla="*/ 1258 w 10000"/>
                  <a:gd name="connsiteY9" fmla="*/ 6781 h 10599"/>
                  <a:gd name="connsiteX10" fmla="*/ 1605 w 10000"/>
                  <a:gd name="connsiteY10" fmla="*/ 7299 h 10599"/>
                  <a:gd name="connsiteX11" fmla="*/ 1974 w 10000"/>
                  <a:gd name="connsiteY11" fmla="*/ 7804 h 10599"/>
                  <a:gd name="connsiteX12" fmla="*/ 2386 w 10000"/>
                  <a:gd name="connsiteY12" fmla="*/ 8308 h 10599"/>
                  <a:gd name="connsiteX13" fmla="*/ 2863 w 10000"/>
                  <a:gd name="connsiteY13" fmla="*/ 8798 h 10599"/>
                  <a:gd name="connsiteX14" fmla="*/ 3341 w 10000"/>
                  <a:gd name="connsiteY14" fmla="*/ 9259 h 10599"/>
                  <a:gd name="connsiteX15" fmla="*/ 3883 w 10000"/>
                  <a:gd name="connsiteY15" fmla="*/ 9720 h 10599"/>
                  <a:gd name="connsiteX16" fmla="*/ 4469 w 10000"/>
                  <a:gd name="connsiteY16" fmla="*/ 10167 h 10599"/>
                  <a:gd name="connsiteX17" fmla="*/ 5076 w 10000"/>
                  <a:gd name="connsiteY17" fmla="*/ 10599 h 10599"/>
                  <a:gd name="connsiteX18" fmla="*/ 5336 w 10000"/>
                  <a:gd name="connsiteY18" fmla="*/ 9144 h 10599"/>
                  <a:gd name="connsiteX19" fmla="*/ 5575 w 10000"/>
                  <a:gd name="connsiteY19" fmla="*/ 7674 h 10599"/>
                  <a:gd name="connsiteX20" fmla="*/ 7787 w 10000"/>
                  <a:gd name="connsiteY20" fmla="*/ 7515 h 10599"/>
                  <a:gd name="connsiteX21" fmla="*/ 9978 w 10000"/>
                  <a:gd name="connsiteY21" fmla="*/ 7343 h 10599"/>
                  <a:gd name="connsiteX22" fmla="*/ 10000 w 10000"/>
                  <a:gd name="connsiteY22" fmla="*/ 7343 h 10599"/>
                  <a:gd name="connsiteX23" fmla="*/ 10000 w 10000"/>
                  <a:gd name="connsiteY23" fmla="*/ 7343 h 10599"/>
                  <a:gd name="connsiteX24" fmla="*/ 9610 w 10000"/>
                  <a:gd name="connsiteY24" fmla="*/ 7083 h 10599"/>
                  <a:gd name="connsiteX25" fmla="*/ 9284 w 10000"/>
                  <a:gd name="connsiteY25" fmla="*/ 6824 h 10599"/>
                  <a:gd name="connsiteX26" fmla="*/ 8959 w 10000"/>
                  <a:gd name="connsiteY26" fmla="*/ 6536 h 10599"/>
                  <a:gd name="connsiteX27" fmla="*/ 8655 w 10000"/>
                  <a:gd name="connsiteY27" fmla="*/ 6262 h 10599"/>
                  <a:gd name="connsiteX28" fmla="*/ 8373 w 10000"/>
                  <a:gd name="connsiteY28" fmla="*/ 5959 h 10599"/>
                  <a:gd name="connsiteX29" fmla="*/ 8134 w 10000"/>
                  <a:gd name="connsiteY29" fmla="*/ 5671 h 10599"/>
                  <a:gd name="connsiteX30" fmla="*/ 7896 w 10000"/>
                  <a:gd name="connsiteY30" fmla="*/ 5354 h 10599"/>
                  <a:gd name="connsiteX31" fmla="*/ 7701 w 10000"/>
                  <a:gd name="connsiteY31" fmla="*/ 5051 h 10599"/>
                  <a:gd name="connsiteX32" fmla="*/ 7527 w 10000"/>
                  <a:gd name="connsiteY32" fmla="*/ 4734 h 10599"/>
                  <a:gd name="connsiteX33" fmla="*/ 7375 w 10000"/>
                  <a:gd name="connsiteY33" fmla="*/ 4417 h 10599"/>
                  <a:gd name="connsiteX34" fmla="*/ 7223 w 10000"/>
                  <a:gd name="connsiteY34" fmla="*/ 4086 h 10599"/>
                  <a:gd name="connsiteX35" fmla="*/ 7137 w 10000"/>
                  <a:gd name="connsiteY35" fmla="*/ 3769 h 10599"/>
                  <a:gd name="connsiteX36" fmla="*/ 7050 w 10000"/>
                  <a:gd name="connsiteY36" fmla="*/ 3438 h 10599"/>
                  <a:gd name="connsiteX37" fmla="*/ 6985 w 10000"/>
                  <a:gd name="connsiteY37" fmla="*/ 3106 h 10599"/>
                  <a:gd name="connsiteX38" fmla="*/ 6941 w 10000"/>
                  <a:gd name="connsiteY38" fmla="*/ 2775 h 10599"/>
                  <a:gd name="connsiteX39" fmla="*/ 6941 w 10000"/>
                  <a:gd name="connsiteY39" fmla="*/ 2443 h 10599"/>
                  <a:gd name="connsiteX40" fmla="*/ 6941 w 10000"/>
                  <a:gd name="connsiteY40" fmla="*/ 2443 h 10599"/>
                  <a:gd name="connsiteX41" fmla="*/ 6941 w 10000"/>
                  <a:gd name="connsiteY41" fmla="*/ 2443 h 10599"/>
                  <a:gd name="connsiteX42" fmla="*/ 6941 w 10000"/>
                  <a:gd name="connsiteY42" fmla="*/ 2443 h 10599"/>
                  <a:gd name="connsiteX43" fmla="*/ 6941 w 10000"/>
                  <a:gd name="connsiteY43" fmla="*/ 2429 h 10599"/>
                  <a:gd name="connsiteX44" fmla="*/ 6941 w 10000"/>
                  <a:gd name="connsiteY44" fmla="*/ 2429 h 10599"/>
                  <a:gd name="connsiteX45" fmla="*/ 5206 w 10000"/>
                  <a:gd name="connsiteY45" fmla="*/ 922 h 10599"/>
                  <a:gd name="connsiteX46" fmla="*/ 3649 w 10000"/>
                  <a:gd name="connsiteY46" fmla="*/ 0 h 10599"/>
                  <a:gd name="connsiteX47" fmla="*/ 1557 w 10000"/>
                  <a:gd name="connsiteY47" fmla="*/ 1042 h 10599"/>
                  <a:gd name="connsiteX48" fmla="*/ 22 w 10000"/>
                  <a:gd name="connsiteY48" fmla="*/ 2429 h 10599"/>
                  <a:gd name="connsiteX49" fmla="*/ 0 w 10000"/>
                  <a:gd name="connsiteY49" fmla="*/ 2429 h 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000" h="10599">
                    <a:moveTo>
                      <a:pt x="0" y="2429"/>
                    </a:moveTo>
                    <a:lnTo>
                      <a:pt x="0" y="2429"/>
                    </a:lnTo>
                    <a:cubicBezTo>
                      <a:pt x="7" y="2616"/>
                      <a:pt x="15" y="2804"/>
                      <a:pt x="22" y="2991"/>
                    </a:cubicBezTo>
                    <a:cubicBezTo>
                      <a:pt x="36" y="3173"/>
                      <a:pt x="51" y="3356"/>
                      <a:pt x="65" y="3538"/>
                    </a:cubicBezTo>
                    <a:cubicBezTo>
                      <a:pt x="101" y="3721"/>
                      <a:pt x="138" y="3903"/>
                      <a:pt x="174" y="4086"/>
                    </a:cubicBezTo>
                    <a:cubicBezTo>
                      <a:pt x="217" y="4269"/>
                      <a:pt x="261" y="4451"/>
                      <a:pt x="304" y="4634"/>
                    </a:cubicBezTo>
                    <a:cubicBezTo>
                      <a:pt x="362" y="4816"/>
                      <a:pt x="419" y="4999"/>
                      <a:pt x="477" y="5181"/>
                    </a:cubicBezTo>
                    <a:lnTo>
                      <a:pt x="716" y="5729"/>
                    </a:lnTo>
                    <a:cubicBezTo>
                      <a:pt x="795" y="5907"/>
                      <a:pt x="875" y="6084"/>
                      <a:pt x="954" y="6262"/>
                    </a:cubicBezTo>
                    <a:lnTo>
                      <a:pt x="1258" y="6781"/>
                    </a:lnTo>
                    <a:lnTo>
                      <a:pt x="1605" y="7299"/>
                    </a:lnTo>
                    <a:lnTo>
                      <a:pt x="1974" y="7804"/>
                    </a:lnTo>
                    <a:lnTo>
                      <a:pt x="2386" y="8308"/>
                    </a:lnTo>
                    <a:lnTo>
                      <a:pt x="2863" y="8798"/>
                    </a:lnTo>
                    <a:lnTo>
                      <a:pt x="3341" y="9259"/>
                    </a:lnTo>
                    <a:lnTo>
                      <a:pt x="3883" y="9720"/>
                    </a:lnTo>
                    <a:lnTo>
                      <a:pt x="4469" y="10167"/>
                    </a:lnTo>
                    <a:lnTo>
                      <a:pt x="5076" y="10599"/>
                    </a:lnTo>
                    <a:cubicBezTo>
                      <a:pt x="5163" y="10114"/>
                      <a:pt x="5249" y="9629"/>
                      <a:pt x="5336" y="9144"/>
                    </a:cubicBezTo>
                    <a:cubicBezTo>
                      <a:pt x="5416" y="8654"/>
                      <a:pt x="5495" y="8164"/>
                      <a:pt x="5575" y="7674"/>
                    </a:cubicBezTo>
                    <a:lnTo>
                      <a:pt x="7787" y="7515"/>
                    </a:lnTo>
                    <a:lnTo>
                      <a:pt x="9978" y="7343"/>
                    </a:lnTo>
                    <a:lnTo>
                      <a:pt x="10000" y="7343"/>
                    </a:lnTo>
                    <a:lnTo>
                      <a:pt x="10000" y="7343"/>
                    </a:lnTo>
                    <a:lnTo>
                      <a:pt x="9610" y="7083"/>
                    </a:lnTo>
                    <a:lnTo>
                      <a:pt x="9284" y="6824"/>
                    </a:lnTo>
                    <a:lnTo>
                      <a:pt x="8959" y="6536"/>
                    </a:lnTo>
                    <a:lnTo>
                      <a:pt x="8655" y="6262"/>
                    </a:lnTo>
                    <a:lnTo>
                      <a:pt x="8373" y="5959"/>
                    </a:lnTo>
                    <a:lnTo>
                      <a:pt x="8134" y="5671"/>
                    </a:lnTo>
                    <a:lnTo>
                      <a:pt x="7896" y="5354"/>
                    </a:lnTo>
                    <a:lnTo>
                      <a:pt x="7701" y="5051"/>
                    </a:lnTo>
                    <a:lnTo>
                      <a:pt x="7527" y="4734"/>
                    </a:lnTo>
                    <a:lnTo>
                      <a:pt x="7375" y="4417"/>
                    </a:lnTo>
                    <a:cubicBezTo>
                      <a:pt x="7324" y="4307"/>
                      <a:pt x="7274" y="4196"/>
                      <a:pt x="7223" y="4086"/>
                    </a:cubicBezTo>
                    <a:cubicBezTo>
                      <a:pt x="7194" y="3980"/>
                      <a:pt x="7166" y="3875"/>
                      <a:pt x="7137" y="3769"/>
                    </a:cubicBezTo>
                    <a:cubicBezTo>
                      <a:pt x="7108" y="3659"/>
                      <a:pt x="7079" y="3548"/>
                      <a:pt x="7050" y="3438"/>
                    </a:cubicBezTo>
                    <a:cubicBezTo>
                      <a:pt x="7028" y="3327"/>
                      <a:pt x="7007" y="3217"/>
                      <a:pt x="6985" y="3106"/>
                    </a:cubicBezTo>
                    <a:cubicBezTo>
                      <a:pt x="6970" y="2996"/>
                      <a:pt x="6956" y="2885"/>
                      <a:pt x="6941" y="2775"/>
                    </a:cubicBezTo>
                    <a:lnTo>
                      <a:pt x="6941" y="2443"/>
                    </a:lnTo>
                    <a:lnTo>
                      <a:pt x="6941" y="2443"/>
                    </a:lnTo>
                    <a:lnTo>
                      <a:pt x="6941" y="2443"/>
                    </a:lnTo>
                    <a:lnTo>
                      <a:pt x="6941" y="2443"/>
                    </a:lnTo>
                    <a:lnTo>
                      <a:pt x="6941" y="2429"/>
                    </a:lnTo>
                    <a:lnTo>
                      <a:pt x="6941" y="2429"/>
                    </a:lnTo>
                    <a:lnTo>
                      <a:pt x="5206" y="922"/>
                    </a:lnTo>
                    <a:lnTo>
                      <a:pt x="3649" y="0"/>
                    </a:lnTo>
                    <a:lnTo>
                      <a:pt x="1557" y="1042"/>
                    </a:lnTo>
                    <a:lnTo>
                      <a:pt x="22" y="2429"/>
                    </a:lnTo>
                    <a:lnTo>
                      <a:pt x="0" y="2429"/>
                    </a:lnTo>
                    <a:close/>
                  </a:path>
                </a:pathLst>
              </a:custGeom>
              <a:solidFill>
                <a:srgbClr val="0070C0"/>
              </a:solidFill>
              <a:ln w="3175">
                <a:noFill/>
                <a:prstDash val="solid"/>
                <a:round/>
                <a:headEnd/>
                <a:tailEnd/>
              </a:ln>
            </p:spPr>
            <p:txBody>
              <a:bodyPr/>
              <a:lstStyle/>
              <a:p>
                <a:pPr defTabSz="951156">
                  <a:defRPr/>
                </a:pPr>
                <a:endParaRPr lang="en-US" sz="1352" kern="0" dirty="0">
                  <a:solidFill>
                    <a:prstClr val="black"/>
                  </a:solidFill>
                  <a:latin typeface="Segoe UI" charset="0"/>
                  <a:ea typeface="Segoe UI" charset="0"/>
                  <a:cs typeface="Segoe UI" charset="0"/>
                </a:endParaRPr>
              </a:p>
            </p:txBody>
          </p:sp>
          <p:sp>
            <p:nvSpPr>
              <p:cNvPr id="36" name="Freeform 7"/>
              <p:cNvSpPr>
                <a:spLocks/>
              </p:cNvSpPr>
              <p:nvPr/>
            </p:nvSpPr>
            <p:spPr bwMode="auto">
              <a:xfrm>
                <a:off x="1978024" y="2235201"/>
                <a:ext cx="1463674" cy="1800226"/>
              </a:xfrm>
              <a:custGeom>
                <a:avLst/>
                <a:gdLst/>
                <a:ahLst/>
                <a:cxnLst>
                  <a:cxn ang="0">
                    <a:pos x="470" y="0"/>
                  </a:cxn>
                  <a:cxn ang="0">
                    <a:pos x="470" y="0"/>
                  </a:cxn>
                  <a:cxn ang="0">
                    <a:pos x="416" y="56"/>
                  </a:cxn>
                  <a:cxn ang="0">
                    <a:pos x="366" y="114"/>
                  </a:cxn>
                  <a:cxn ang="0">
                    <a:pos x="318" y="174"/>
                  </a:cxn>
                  <a:cxn ang="0">
                    <a:pos x="274" y="238"/>
                  </a:cxn>
                  <a:cxn ang="0">
                    <a:pos x="232" y="302"/>
                  </a:cxn>
                  <a:cxn ang="0">
                    <a:pos x="194" y="370"/>
                  </a:cxn>
                  <a:cxn ang="0">
                    <a:pos x="158" y="438"/>
                  </a:cxn>
                  <a:cxn ang="0">
                    <a:pos x="126" y="510"/>
                  </a:cxn>
                  <a:cxn ang="0">
                    <a:pos x="98" y="582"/>
                  </a:cxn>
                  <a:cxn ang="0">
                    <a:pos x="72" y="658"/>
                  </a:cxn>
                  <a:cxn ang="0">
                    <a:pos x="50" y="734"/>
                  </a:cxn>
                  <a:cxn ang="0">
                    <a:pos x="32" y="810"/>
                  </a:cxn>
                  <a:cxn ang="0">
                    <a:pos x="18" y="890"/>
                  </a:cxn>
                  <a:cxn ang="0">
                    <a:pos x="8" y="970"/>
                  </a:cxn>
                  <a:cxn ang="0">
                    <a:pos x="2" y="1052"/>
                  </a:cxn>
                  <a:cxn ang="0">
                    <a:pos x="0" y="1134"/>
                  </a:cxn>
                  <a:cxn ang="0">
                    <a:pos x="160" y="1006"/>
                  </a:cxn>
                  <a:cxn ang="0">
                    <a:pos x="320" y="878"/>
                  </a:cxn>
                  <a:cxn ang="0">
                    <a:pos x="480" y="1006"/>
                  </a:cxn>
                  <a:cxn ang="0">
                    <a:pos x="640" y="1134"/>
                  </a:cxn>
                  <a:cxn ang="0">
                    <a:pos x="640" y="1134"/>
                  </a:cxn>
                  <a:cxn ang="0">
                    <a:pos x="640" y="1134"/>
                  </a:cxn>
                  <a:cxn ang="0">
                    <a:pos x="640" y="1084"/>
                  </a:cxn>
                  <a:cxn ang="0">
                    <a:pos x="644" y="1036"/>
                  </a:cxn>
                  <a:cxn ang="0">
                    <a:pos x="650" y="988"/>
                  </a:cxn>
                  <a:cxn ang="0">
                    <a:pos x="660" y="940"/>
                  </a:cxn>
                  <a:cxn ang="0">
                    <a:pos x="670" y="894"/>
                  </a:cxn>
                  <a:cxn ang="0">
                    <a:pos x="682" y="848"/>
                  </a:cxn>
                  <a:cxn ang="0">
                    <a:pos x="698" y="804"/>
                  </a:cxn>
                  <a:cxn ang="0">
                    <a:pos x="716" y="760"/>
                  </a:cxn>
                  <a:cxn ang="0">
                    <a:pos x="734" y="716"/>
                  </a:cxn>
                  <a:cxn ang="0">
                    <a:pos x="756" y="676"/>
                  </a:cxn>
                  <a:cxn ang="0">
                    <a:pos x="780" y="636"/>
                  </a:cxn>
                  <a:cxn ang="0">
                    <a:pos x="804" y="596"/>
                  </a:cxn>
                  <a:cxn ang="0">
                    <a:pos x="832" y="558"/>
                  </a:cxn>
                  <a:cxn ang="0">
                    <a:pos x="860" y="522"/>
                  </a:cxn>
                  <a:cxn ang="0">
                    <a:pos x="890" y="488"/>
                  </a:cxn>
                  <a:cxn ang="0">
                    <a:pos x="922" y="454"/>
                  </a:cxn>
                  <a:cxn ang="0">
                    <a:pos x="922" y="454"/>
                  </a:cxn>
                  <a:cxn ang="0">
                    <a:pos x="922" y="454"/>
                  </a:cxn>
                  <a:cxn ang="0">
                    <a:pos x="922" y="454"/>
                  </a:cxn>
                  <a:cxn ang="0">
                    <a:pos x="922" y="454"/>
                  </a:cxn>
                  <a:cxn ang="0">
                    <a:pos x="922" y="452"/>
                  </a:cxn>
                  <a:cxn ang="0">
                    <a:pos x="900" y="250"/>
                  </a:cxn>
                  <a:cxn ang="0">
                    <a:pos x="878" y="48"/>
                  </a:cxn>
                  <a:cxn ang="0">
                    <a:pos x="674" y="24"/>
                  </a:cxn>
                  <a:cxn ang="0">
                    <a:pos x="472" y="2"/>
                  </a:cxn>
                  <a:cxn ang="0">
                    <a:pos x="470" y="0"/>
                  </a:cxn>
                </a:cxnLst>
                <a:rect l="0" t="0" r="r" b="b"/>
                <a:pathLst>
                  <a:path w="922" h="1134">
                    <a:moveTo>
                      <a:pt x="470" y="0"/>
                    </a:moveTo>
                    <a:lnTo>
                      <a:pt x="470" y="0"/>
                    </a:lnTo>
                    <a:lnTo>
                      <a:pt x="416" y="56"/>
                    </a:lnTo>
                    <a:lnTo>
                      <a:pt x="366" y="114"/>
                    </a:lnTo>
                    <a:lnTo>
                      <a:pt x="318" y="174"/>
                    </a:lnTo>
                    <a:lnTo>
                      <a:pt x="274" y="238"/>
                    </a:lnTo>
                    <a:lnTo>
                      <a:pt x="232" y="302"/>
                    </a:lnTo>
                    <a:lnTo>
                      <a:pt x="194" y="370"/>
                    </a:lnTo>
                    <a:lnTo>
                      <a:pt x="158" y="438"/>
                    </a:lnTo>
                    <a:lnTo>
                      <a:pt x="126" y="510"/>
                    </a:lnTo>
                    <a:lnTo>
                      <a:pt x="98" y="582"/>
                    </a:lnTo>
                    <a:lnTo>
                      <a:pt x="72" y="658"/>
                    </a:lnTo>
                    <a:lnTo>
                      <a:pt x="50" y="734"/>
                    </a:lnTo>
                    <a:lnTo>
                      <a:pt x="32" y="810"/>
                    </a:lnTo>
                    <a:lnTo>
                      <a:pt x="18" y="890"/>
                    </a:lnTo>
                    <a:lnTo>
                      <a:pt x="8" y="970"/>
                    </a:lnTo>
                    <a:lnTo>
                      <a:pt x="2" y="1052"/>
                    </a:lnTo>
                    <a:lnTo>
                      <a:pt x="0" y="1134"/>
                    </a:lnTo>
                    <a:lnTo>
                      <a:pt x="160" y="1006"/>
                    </a:lnTo>
                    <a:lnTo>
                      <a:pt x="320" y="878"/>
                    </a:lnTo>
                    <a:lnTo>
                      <a:pt x="480" y="1006"/>
                    </a:lnTo>
                    <a:lnTo>
                      <a:pt x="640" y="1134"/>
                    </a:lnTo>
                    <a:lnTo>
                      <a:pt x="640" y="1134"/>
                    </a:lnTo>
                    <a:lnTo>
                      <a:pt x="640" y="1134"/>
                    </a:lnTo>
                    <a:lnTo>
                      <a:pt x="640" y="1084"/>
                    </a:lnTo>
                    <a:lnTo>
                      <a:pt x="644" y="1036"/>
                    </a:lnTo>
                    <a:lnTo>
                      <a:pt x="650" y="988"/>
                    </a:lnTo>
                    <a:lnTo>
                      <a:pt x="660" y="940"/>
                    </a:lnTo>
                    <a:lnTo>
                      <a:pt x="670" y="894"/>
                    </a:lnTo>
                    <a:lnTo>
                      <a:pt x="682" y="848"/>
                    </a:lnTo>
                    <a:lnTo>
                      <a:pt x="698" y="804"/>
                    </a:lnTo>
                    <a:lnTo>
                      <a:pt x="716" y="760"/>
                    </a:lnTo>
                    <a:lnTo>
                      <a:pt x="734" y="716"/>
                    </a:lnTo>
                    <a:lnTo>
                      <a:pt x="756" y="676"/>
                    </a:lnTo>
                    <a:lnTo>
                      <a:pt x="780" y="636"/>
                    </a:lnTo>
                    <a:lnTo>
                      <a:pt x="804" y="596"/>
                    </a:lnTo>
                    <a:lnTo>
                      <a:pt x="832" y="558"/>
                    </a:lnTo>
                    <a:lnTo>
                      <a:pt x="860" y="522"/>
                    </a:lnTo>
                    <a:lnTo>
                      <a:pt x="890" y="488"/>
                    </a:lnTo>
                    <a:lnTo>
                      <a:pt x="922" y="454"/>
                    </a:lnTo>
                    <a:lnTo>
                      <a:pt x="922" y="454"/>
                    </a:lnTo>
                    <a:lnTo>
                      <a:pt x="922" y="454"/>
                    </a:lnTo>
                    <a:lnTo>
                      <a:pt x="922" y="454"/>
                    </a:lnTo>
                    <a:lnTo>
                      <a:pt x="922" y="454"/>
                    </a:lnTo>
                    <a:lnTo>
                      <a:pt x="922" y="452"/>
                    </a:lnTo>
                    <a:lnTo>
                      <a:pt x="900" y="250"/>
                    </a:lnTo>
                    <a:lnTo>
                      <a:pt x="878" y="48"/>
                    </a:lnTo>
                    <a:lnTo>
                      <a:pt x="674" y="24"/>
                    </a:lnTo>
                    <a:lnTo>
                      <a:pt x="472" y="2"/>
                    </a:lnTo>
                    <a:lnTo>
                      <a:pt x="470" y="0"/>
                    </a:lnTo>
                    <a:close/>
                  </a:path>
                </a:pathLst>
              </a:custGeom>
              <a:solidFill>
                <a:srgbClr val="0070C0"/>
              </a:solidFill>
              <a:ln w="3175">
                <a:noFill/>
                <a:prstDash val="solid"/>
                <a:round/>
                <a:headEnd/>
                <a:tailEnd/>
              </a:ln>
            </p:spPr>
            <p:txBody>
              <a:bodyPr/>
              <a:lstStyle/>
              <a:p>
                <a:pPr defTabSz="951156">
                  <a:defRPr/>
                </a:pPr>
                <a:endParaRPr lang="en-US" sz="1352" kern="0">
                  <a:solidFill>
                    <a:prstClr val="black"/>
                  </a:solidFill>
                  <a:latin typeface="Segoe UI" charset="0"/>
                  <a:ea typeface="Segoe UI" charset="0"/>
                  <a:cs typeface="Segoe UI" charset="0"/>
                </a:endParaRPr>
              </a:p>
            </p:txBody>
          </p:sp>
          <p:sp>
            <p:nvSpPr>
              <p:cNvPr id="37" name="Freeform 8"/>
              <p:cNvSpPr>
                <a:spLocks/>
              </p:cNvSpPr>
              <p:nvPr/>
            </p:nvSpPr>
            <p:spPr bwMode="auto">
              <a:xfrm>
                <a:off x="2720974" y="5109701"/>
                <a:ext cx="1800224" cy="1466851"/>
              </a:xfrm>
              <a:custGeom>
                <a:avLst/>
                <a:gdLst>
                  <a:gd name="connsiteX0" fmla="*/ 0 w 10000"/>
                  <a:gd name="connsiteY0" fmla="*/ 4913 h 10000"/>
                  <a:gd name="connsiteX1" fmla="*/ 0 w 10000"/>
                  <a:gd name="connsiteY1" fmla="*/ 4913 h 10000"/>
                  <a:gd name="connsiteX2" fmla="*/ 494 w 10000"/>
                  <a:gd name="connsiteY2" fmla="*/ 5476 h 10000"/>
                  <a:gd name="connsiteX3" fmla="*/ 1005 w 10000"/>
                  <a:gd name="connsiteY3" fmla="*/ 6017 h 10000"/>
                  <a:gd name="connsiteX4" fmla="*/ 1534 w 10000"/>
                  <a:gd name="connsiteY4" fmla="*/ 6537 h 10000"/>
                  <a:gd name="connsiteX5" fmla="*/ 2081 w 10000"/>
                  <a:gd name="connsiteY5" fmla="*/ 7035 h 10000"/>
                  <a:gd name="connsiteX6" fmla="*/ 2663 w 10000"/>
                  <a:gd name="connsiteY6" fmla="*/ 7489 h 10000"/>
                  <a:gd name="connsiteX7" fmla="*/ 3263 w 10000"/>
                  <a:gd name="connsiteY7" fmla="*/ 7900 h 10000"/>
                  <a:gd name="connsiteX8" fmla="*/ 3862 w 10000"/>
                  <a:gd name="connsiteY8" fmla="*/ 8290 h 10000"/>
                  <a:gd name="connsiteX9" fmla="*/ 4497 w 10000"/>
                  <a:gd name="connsiteY9" fmla="*/ 8636 h 10000"/>
                  <a:gd name="connsiteX10" fmla="*/ 5132 w 10000"/>
                  <a:gd name="connsiteY10" fmla="*/ 8939 h 10000"/>
                  <a:gd name="connsiteX11" fmla="*/ 5785 w 10000"/>
                  <a:gd name="connsiteY11" fmla="*/ 9221 h 10000"/>
                  <a:gd name="connsiteX12" fmla="*/ 6455 w 10000"/>
                  <a:gd name="connsiteY12" fmla="*/ 9459 h 10000"/>
                  <a:gd name="connsiteX13" fmla="*/ 7143 w 10000"/>
                  <a:gd name="connsiteY13" fmla="*/ 9654 h 10000"/>
                  <a:gd name="connsiteX14" fmla="*/ 7848 w 10000"/>
                  <a:gd name="connsiteY14" fmla="*/ 9805 h 10000"/>
                  <a:gd name="connsiteX15" fmla="*/ 8554 w 10000"/>
                  <a:gd name="connsiteY15" fmla="*/ 9913 h 10000"/>
                  <a:gd name="connsiteX16" fmla="*/ 9259 w 10000"/>
                  <a:gd name="connsiteY16" fmla="*/ 9978 h 10000"/>
                  <a:gd name="connsiteX17" fmla="*/ 10000 w 10000"/>
                  <a:gd name="connsiteY17" fmla="*/ 10000 h 10000"/>
                  <a:gd name="connsiteX18" fmla="*/ 8871 w 10000"/>
                  <a:gd name="connsiteY18" fmla="*/ 8268 h 10000"/>
                  <a:gd name="connsiteX19" fmla="*/ 7743 w 10000"/>
                  <a:gd name="connsiteY19" fmla="*/ 6537 h 10000"/>
                  <a:gd name="connsiteX20" fmla="*/ 9450 w 10000"/>
                  <a:gd name="connsiteY20" fmla="*/ 4805 h 10000"/>
                  <a:gd name="connsiteX21" fmla="*/ 10000 w 10000"/>
                  <a:gd name="connsiteY21" fmla="*/ 3074 h 10000"/>
                  <a:gd name="connsiteX22" fmla="*/ 10000 w 10000"/>
                  <a:gd name="connsiteY22" fmla="*/ 3074 h 10000"/>
                  <a:gd name="connsiteX23" fmla="*/ 10000 w 10000"/>
                  <a:gd name="connsiteY23" fmla="*/ 3074 h 10000"/>
                  <a:gd name="connsiteX24" fmla="*/ 9559 w 10000"/>
                  <a:gd name="connsiteY24" fmla="*/ 3052 h 10000"/>
                  <a:gd name="connsiteX25" fmla="*/ 9136 w 10000"/>
                  <a:gd name="connsiteY25" fmla="*/ 3009 h 10000"/>
                  <a:gd name="connsiteX26" fmla="*/ 8695 w 10000"/>
                  <a:gd name="connsiteY26" fmla="*/ 2944 h 10000"/>
                  <a:gd name="connsiteX27" fmla="*/ 8289 w 10000"/>
                  <a:gd name="connsiteY27" fmla="*/ 2857 h 10000"/>
                  <a:gd name="connsiteX28" fmla="*/ 7866 w 10000"/>
                  <a:gd name="connsiteY28" fmla="*/ 2749 h 10000"/>
                  <a:gd name="connsiteX29" fmla="*/ 7478 w 10000"/>
                  <a:gd name="connsiteY29" fmla="*/ 2597 h 10000"/>
                  <a:gd name="connsiteX30" fmla="*/ 7072 w 10000"/>
                  <a:gd name="connsiteY30" fmla="*/ 2446 h 10000"/>
                  <a:gd name="connsiteX31" fmla="*/ 6684 w 10000"/>
                  <a:gd name="connsiteY31" fmla="*/ 2251 h 10000"/>
                  <a:gd name="connsiteX32" fmla="*/ 6314 w 10000"/>
                  <a:gd name="connsiteY32" fmla="*/ 2035 h 10000"/>
                  <a:gd name="connsiteX33" fmla="*/ 5944 w 10000"/>
                  <a:gd name="connsiteY33" fmla="*/ 1818 h 10000"/>
                  <a:gd name="connsiteX34" fmla="*/ 5591 w 10000"/>
                  <a:gd name="connsiteY34" fmla="*/ 1558 h 10000"/>
                  <a:gd name="connsiteX35" fmla="*/ 5256 w 10000"/>
                  <a:gd name="connsiteY35" fmla="*/ 1299 h 10000"/>
                  <a:gd name="connsiteX36" fmla="*/ 4921 w 10000"/>
                  <a:gd name="connsiteY36" fmla="*/ 996 h 10000"/>
                  <a:gd name="connsiteX37" fmla="*/ 4603 w 10000"/>
                  <a:gd name="connsiteY37" fmla="*/ 693 h 10000"/>
                  <a:gd name="connsiteX38" fmla="*/ 4286 w 10000"/>
                  <a:gd name="connsiteY38" fmla="*/ 368 h 10000"/>
                  <a:gd name="connsiteX39" fmla="*/ 4004 w 10000"/>
                  <a:gd name="connsiteY39" fmla="*/ 22 h 10000"/>
                  <a:gd name="connsiteX40" fmla="*/ 4004 w 10000"/>
                  <a:gd name="connsiteY40" fmla="*/ 0 h 10000"/>
                  <a:gd name="connsiteX41" fmla="*/ 3986 w 10000"/>
                  <a:gd name="connsiteY41" fmla="*/ 22 h 10000"/>
                  <a:gd name="connsiteX42" fmla="*/ 3986 w 10000"/>
                  <a:gd name="connsiteY42" fmla="*/ 22 h 10000"/>
                  <a:gd name="connsiteX43" fmla="*/ 3986 w 10000"/>
                  <a:gd name="connsiteY43" fmla="*/ 0 h 10000"/>
                  <a:gd name="connsiteX44" fmla="*/ 3986 w 10000"/>
                  <a:gd name="connsiteY44" fmla="*/ 22 h 10000"/>
                  <a:gd name="connsiteX45" fmla="*/ 2205 w 10000"/>
                  <a:gd name="connsiteY45" fmla="*/ 260 h 10000"/>
                  <a:gd name="connsiteX46" fmla="*/ 406 w 10000"/>
                  <a:gd name="connsiteY46" fmla="*/ 498 h 10000"/>
                  <a:gd name="connsiteX47" fmla="*/ 212 w 10000"/>
                  <a:gd name="connsiteY47" fmla="*/ 2706 h 10000"/>
                  <a:gd name="connsiteX48" fmla="*/ 18 w 10000"/>
                  <a:gd name="connsiteY48" fmla="*/ 4892 h 10000"/>
                  <a:gd name="connsiteX49" fmla="*/ 0 w 10000"/>
                  <a:gd name="connsiteY49" fmla="*/ 4913 h 10000"/>
                  <a:gd name="connsiteX0" fmla="*/ 0 w 10000"/>
                  <a:gd name="connsiteY0" fmla="*/ 4913 h 10000"/>
                  <a:gd name="connsiteX1" fmla="*/ 0 w 10000"/>
                  <a:gd name="connsiteY1" fmla="*/ 4913 h 10000"/>
                  <a:gd name="connsiteX2" fmla="*/ 494 w 10000"/>
                  <a:gd name="connsiteY2" fmla="*/ 5476 h 10000"/>
                  <a:gd name="connsiteX3" fmla="*/ 1005 w 10000"/>
                  <a:gd name="connsiteY3" fmla="*/ 6017 h 10000"/>
                  <a:gd name="connsiteX4" fmla="*/ 1534 w 10000"/>
                  <a:gd name="connsiteY4" fmla="*/ 6537 h 10000"/>
                  <a:gd name="connsiteX5" fmla="*/ 2081 w 10000"/>
                  <a:gd name="connsiteY5" fmla="*/ 7035 h 10000"/>
                  <a:gd name="connsiteX6" fmla="*/ 2663 w 10000"/>
                  <a:gd name="connsiteY6" fmla="*/ 7489 h 10000"/>
                  <a:gd name="connsiteX7" fmla="*/ 3263 w 10000"/>
                  <a:gd name="connsiteY7" fmla="*/ 7900 h 10000"/>
                  <a:gd name="connsiteX8" fmla="*/ 3862 w 10000"/>
                  <a:gd name="connsiteY8" fmla="*/ 8290 h 10000"/>
                  <a:gd name="connsiteX9" fmla="*/ 4497 w 10000"/>
                  <a:gd name="connsiteY9" fmla="*/ 8636 h 10000"/>
                  <a:gd name="connsiteX10" fmla="*/ 5132 w 10000"/>
                  <a:gd name="connsiteY10" fmla="*/ 8939 h 10000"/>
                  <a:gd name="connsiteX11" fmla="*/ 5785 w 10000"/>
                  <a:gd name="connsiteY11" fmla="*/ 9221 h 10000"/>
                  <a:gd name="connsiteX12" fmla="*/ 6455 w 10000"/>
                  <a:gd name="connsiteY12" fmla="*/ 9459 h 10000"/>
                  <a:gd name="connsiteX13" fmla="*/ 7143 w 10000"/>
                  <a:gd name="connsiteY13" fmla="*/ 9654 h 10000"/>
                  <a:gd name="connsiteX14" fmla="*/ 7848 w 10000"/>
                  <a:gd name="connsiteY14" fmla="*/ 9805 h 10000"/>
                  <a:gd name="connsiteX15" fmla="*/ 8554 w 10000"/>
                  <a:gd name="connsiteY15" fmla="*/ 9913 h 10000"/>
                  <a:gd name="connsiteX16" fmla="*/ 9259 w 10000"/>
                  <a:gd name="connsiteY16" fmla="*/ 9978 h 10000"/>
                  <a:gd name="connsiteX17" fmla="*/ 10000 w 10000"/>
                  <a:gd name="connsiteY17" fmla="*/ 10000 h 10000"/>
                  <a:gd name="connsiteX18" fmla="*/ 8871 w 10000"/>
                  <a:gd name="connsiteY18" fmla="*/ 8268 h 10000"/>
                  <a:gd name="connsiteX19" fmla="*/ 8467 w 10000"/>
                  <a:gd name="connsiteY19" fmla="*/ 6177 h 10000"/>
                  <a:gd name="connsiteX20" fmla="*/ 9450 w 10000"/>
                  <a:gd name="connsiteY20" fmla="*/ 4805 h 10000"/>
                  <a:gd name="connsiteX21" fmla="*/ 10000 w 10000"/>
                  <a:gd name="connsiteY21" fmla="*/ 3074 h 10000"/>
                  <a:gd name="connsiteX22" fmla="*/ 10000 w 10000"/>
                  <a:gd name="connsiteY22" fmla="*/ 3074 h 10000"/>
                  <a:gd name="connsiteX23" fmla="*/ 10000 w 10000"/>
                  <a:gd name="connsiteY23" fmla="*/ 3074 h 10000"/>
                  <a:gd name="connsiteX24" fmla="*/ 9559 w 10000"/>
                  <a:gd name="connsiteY24" fmla="*/ 3052 h 10000"/>
                  <a:gd name="connsiteX25" fmla="*/ 9136 w 10000"/>
                  <a:gd name="connsiteY25" fmla="*/ 3009 h 10000"/>
                  <a:gd name="connsiteX26" fmla="*/ 8695 w 10000"/>
                  <a:gd name="connsiteY26" fmla="*/ 2944 h 10000"/>
                  <a:gd name="connsiteX27" fmla="*/ 8289 w 10000"/>
                  <a:gd name="connsiteY27" fmla="*/ 2857 h 10000"/>
                  <a:gd name="connsiteX28" fmla="*/ 7866 w 10000"/>
                  <a:gd name="connsiteY28" fmla="*/ 2749 h 10000"/>
                  <a:gd name="connsiteX29" fmla="*/ 7478 w 10000"/>
                  <a:gd name="connsiteY29" fmla="*/ 2597 h 10000"/>
                  <a:gd name="connsiteX30" fmla="*/ 7072 w 10000"/>
                  <a:gd name="connsiteY30" fmla="*/ 2446 h 10000"/>
                  <a:gd name="connsiteX31" fmla="*/ 6684 w 10000"/>
                  <a:gd name="connsiteY31" fmla="*/ 2251 h 10000"/>
                  <a:gd name="connsiteX32" fmla="*/ 6314 w 10000"/>
                  <a:gd name="connsiteY32" fmla="*/ 2035 h 10000"/>
                  <a:gd name="connsiteX33" fmla="*/ 5944 w 10000"/>
                  <a:gd name="connsiteY33" fmla="*/ 1818 h 10000"/>
                  <a:gd name="connsiteX34" fmla="*/ 5591 w 10000"/>
                  <a:gd name="connsiteY34" fmla="*/ 1558 h 10000"/>
                  <a:gd name="connsiteX35" fmla="*/ 5256 w 10000"/>
                  <a:gd name="connsiteY35" fmla="*/ 1299 h 10000"/>
                  <a:gd name="connsiteX36" fmla="*/ 4921 w 10000"/>
                  <a:gd name="connsiteY36" fmla="*/ 996 h 10000"/>
                  <a:gd name="connsiteX37" fmla="*/ 4603 w 10000"/>
                  <a:gd name="connsiteY37" fmla="*/ 693 h 10000"/>
                  <a:gd name="connsiteX38" fmla="*/ 4286 w 10000"/>
                  <a:gd name="connsiteY38" fmla="*/ 368 h 10000"/>
                  <a:gd name="connsiteX39" fmla="*/ 4004 w 10000"/>
                  <a:gd name="connsiteY39" fmla="*/ 22 h 10000"/>
                  <a:gd name="connsiteX40" fmla="*/ 4004 w 10000"/>
                  <a:gd name="connsiteY40" fmla="*/ 0 h 10000"/>
                  <a:gd name="connsiteX41" fmla="*/ 3986 w 10000"/>
                  <a:gd name="connsiteY41" fmla="*/ 22 h 10000"/>
                  <a:gd name="connsiteX42" fmla="*/ 3986 w 10000"/>
                  <a:gd name="connsiteY42" fmla="*/ 22 h 10000"/>
                  <a:gd name="connsiteX43" fmla="*/ 3986 w 10000"/>
                  <a:gd name="connsiteY43" fmla="*/ 0 h 10000"/>
                  <a:gd name="connsiteX44" fmla="*/ 3986 w 10000"/>
                  <a:gd name="connsiteY44" fmla="*/ 22 h 10000"/>
                  <a:gd name="connsiteX45" fmla="*/ 2205 w 10000"/>
                  <a:gd name="connsiteY45" fmla="*/ 260 h 10000"/>
                  <a:gd name="connsiteX46" fmla="*/ 406 w 10000"/>
                  <a:gd name="connsiteY46" fmla="*/ 498 h 10000"/>
                  <a:gd name="connsiteX47" fmla="*/ 212 w 10000"/>
                  <a:gd name="connsiteY47" fmla="*/ 2706 h 10000"/>
                  <a:gd name="connsiteX48" fmla="*/ 18 w 10000"/>
                  <a:gd name="connsiteY48" fmla="*/ 4892 h 10000"/>
                  <a:gd name="connsiteX49" fmla="*/ 0 w 10000"/>
                  <a:gd name="connsiteY49" fmla="*/ 4913 h 10000"/>
                  <a:gd name="connsiteX0" fmla="*/ 0 w 10000"/>
                  <a:gd name="connsiteY0" fmla="*/ 4913 h 10000"/>
                  <a:gd name="connsiteX1" fmla="*/ 0 w 10000"/>
                  <a:gd name="connsiteY1" fmla="*/ 4913 h 10000"/>
                  <a:gd name="connsiteX2" fmla="*/ 494 w 10000"/>
                  <a:gd name="connsiteY2" fmla="*/ 5476 h 10000"/>
                  <a:gd name="connsiteX3" fmla="*/ 1005 w 10000"/>
                  <a:gd name="connsiteY3" fmla="*/ 6017 h 10000"/>
                  <a:gd name="connsiteX4" fmla="*/ 1534 w 10000"/>
                  <a:gd name="connsiteY4" fmla="*/ 6537 h 10000"/>
                  <a:gd name="connsiteX5" fmla="*/ 2081 w 10000"/>
                  <a:gd name="connsiteY5" fmla="*/ 7035 h 10000"/>
                  <a:gd name="connsiteX6" fmla="*/ 2663 w 10000"/>
                  <a:gd name="connsiteY6" fmla="*/ 7489 h 10000"/>
                  <a:gd name="connsiteX7" fmla="*/ 3263 w 10000"/>
                  <a:gd name="connsiteY7" fmla="*/ 7900 h 10000"/>
                  <a:gd name="connsiteX8" fmla="*/ 3862 w 10000"/>
                  <a:gd name="connsiteY8" fmla="*/ 8290 h 10000"/>
                  <a:gd name="connsiteX9" fmla="*/ 4497 w 10000"/>
                  <a:gd name="connsiteY9" fmla="*/ 8636 h 10000"/>
                  <a:gd name="connsiteX10" fmla="*/ 5132 w 10000"/>
                  <a:gd name="connsiteY10" fmla="*/ 8939 h 10000"/>
                  <a:gd name="connsiteX11" fmla="*/ 5785 w 10000"/>
                  <a:gd name="connsiteY11" fmla="*/ 9221 h 10000"/>
                  <a:gd name="connsiteX12" fmla="*/ 6455 w 10000"/>
                  <a:gd name="connsiteY12" fmla="*/ 9459 h 10000"/>
                  <a:gd name="connsiteX13" fmla="*/ 7143 w 10000"/>
                  <a:gd name="connsiteY13" fmla="*/ 9654 h 10000"/>
                  <a:gd name="connsiteX14" fmla="*/ 7848 w 10000"/>
                  <a:gd name="connsiteY14" fmla="*/ 9805 h 10000"/>
                  <a:gd name="connsiteX15" fmla="*/ 8554 w 10000"/>
                  <a:gd name="connsiteY15" fmla="*/ 9913 h 10000"/>
                  <a:gd name="connsiteX16" fmla="*/ 9259 w 10000"/>
                  <a:gd name="connsiteY16" fmla="*/ 9978 h 10000"/>
                  <a:gd name="connsiteX17" fmla="*/ 10000 w 10000"/>
                  <a:gd name="connsiteY17" fmla="*/ 10000 h 10000"/>
                  <a:gd name="connsiteX18" fmla="*/ 9450 w 10000"/>
                  <a:gd name="connsiteY18" fmla="*/ 7908 h 10000"/>
                  <a:gd name="connsiteX19" fmla="*/ 8467 w 10000"/>
                  <a:gd name="connsiteY19" fmla="*/ 6177 h 10000"/>
                  <a:gd name="connsiteX20" fmla="*/ 9450 w 10000"/>
                  <a:gd name="connsiteY20" fmla="*/ 4805 h 10000"/>
                  <a:gd name="connsiteX21" fmla="*/ 10000 w 10000"/>
                  <a:gd name="connsiteY21" fmla="*/ 3074 h 10000"/>
                  <a:gd name="connsiteX22" fmla="*/ 10000 w 10000"/>
                  <a:gd name="connsiteY22" fmla="*/ 3074 h 10000"/>
                  <a:gd name="connsiteX23" fmla="*/ 10000 w 10000"/>
                  <a:gd name="connsiteY23" fmla="*/ 3074 h 10000"/>
                  <a:gd name="connsiteX24" fmla="*/ 9559 w 10000"/>
                  <a:gd name="connsiteY24" fmla="*/ 3052 h 10000"/>
                  <a:gd name="connsiteX25" fmla="*/ 9136 w 10000"/>
                  <a:gd name="connsiteY25" fmla="*/ 3009 h 10000"/>
                  <a:gd name="connsiteX26" fmla="*/ 8695 w 10000"/>
                  <a:gd name="connsiteY26" fmla="*/ 2944 h 10000"/>
                  <a:gd name="connsiteX27" fmla="*/ 8289 w 10000"/>
                  <a:gd name="connsiteY27" fmla="*/ 2857 h 10000"/>
                  <a:gd name="connsiteX28" fmla="*/ 7866 w 10000"/>
                  <a:gd name="connsiteY28" fmla="*/ 2749 h 10000"/>
                  <a:gd name="connsiteX29" fmla="*/ 7478 w 10000"/>
                  <a:gd name="connsiteY29" fmla="*/ 2597 h 10000"/>
                  <a:gd name="connsiteX30" fmla="*/ 7072 w 10000"/>
                  <a:gd name="connsiteY30" fmla="*/ 2446 h 10000"/>
                  <a:gd name="connsiteX31" fmla="*/ 6684 w 10000"/>
                  <a:gd name="connsiteY31" fmla="*/ 2251 h 10000"/>
                  <a:gd name="connsiteX32" fmla="*/ 6314 w 10000"/>
                  <a:gd name="connsiteY32" fmla="*/ 2035 h 10000"/>
                  <a:gd name="connsiteX33" fmla="*/ 5944 w 10000"/>
                  <a:gd name="connsiteY33" fmla="*/ 1818 h 10000"/>
                  <a:gd name="connsiteX34" fmla="*/ 5591 w 10000"/>
                  <a:gd name="connsiteY34" fmla="*/ 1558 h 10000"/>
                  <a:gd name="connsiteX35" fmla="*/ 5256 w 10000"/>
                  <a:gd name="connsiteY35" fmla="*/ 1299 h 10000"/>
                  <a:gd name="connsiteX36" fmla="*/ 4921 w 10000"/>
                  <a:gd name="connsiteY36" fmla="*/ 996 h 10000"/>
                  <a:gd name="connsiteX37" fmla="*/ 4603 w 10000"/>
                  <a:gd name="connsiteY37" fmla="*/ 693 h 10000"/>
                  <a:gd name="connsiteX38" fmla="*/ 4286 w 10000"/>
                  <a:gd name="connsiteY38" fmla="*/ 368 h 10000"/>
                  <a:gd name="connsiteX39" fmla="*/ 4004 w 10000"/>
                  <a:gd name="connsiteY39" fmla="*/ 22 h 10000"/>
                  <a:gd name="connsiteX40" fmla="*/ 4004 w 10000"/>
                  <a:gd name="connsiteY40" fmla="*/ 0 h 10000"/>
                  <a:gd name="connsiteX41" fmla="*/ 3986 w 10000"/>
                  <a:gd name="connsiteY41" fmla="*/ 22 h 10000"/>
                  <a:gd name="connsiteX42" fmla="*/ 3986 w 10000"/>
                  <a:gd name="connsiteY42" fmla="*/ 22 h 10000"/>
                  <a:gd name="connsiteX43" fmla="*/ 3986 w 10000"/>
                  <a:gd name="connsiteY43" fmla="*/ 0 h 10000"/>
                  <a:gd name="connsiteX44" fmla="*/ 3986 w 10000"/>
                  <a:gd name="connsiteY44" fmla="*/ 22 h 10000"/>
                  <a:gd name="connsiteX45" fmla="*/ 2205 w 10000"/>
                  <a:gd name="connsiteY45" fmla="*/ 260 h 10000"/>
                  <a:gd name="connsiteX46" fmla="*/ 406 w 10000"/>
                  <a:gd name="connsiteY46" fmla="*/ 498 h 10000"/>
                  <a:gd name="connsiteX47" fmla="*/ 212 w 10000"/>
                  <a:gd name="connsiteY47" fmla="*/ 2706 h 10000"/>
                  <a:gd name="connsiteX48" fmla="*/ 18 w 10000"/>
                  <a:gd name="connsiteY48" fmla="*/ 4892 h 10000"/>
                  <a:gd name="connsiteX49" fmla="*/ 0 w 10000"/>
                  <a:gd name="connsiteY49" fmla="*/ 49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000" h="10000">
                    <a:moveTo>
                      <a:pt x="0" y="4913"/>
                    </a:moveTo>
                    <a:lnTo>
                      <a:pt x="0" y="4913"/>
                    </a:lnTo>
                    <a:lnTo>
                      <a:pt x="494" y="5476"/>
                    </a:lnTo>
                    <a:lnTo>
                      <a:pt x="1005" y="6017"/>
                    </a:lnTo>
                    <a:lnTo>
                      <a:pt x="1534" y="6537"/>
                    </a:lnTo>
                    <a:lnTo>
                      <a:pt x="2081" y="7035"/>
                    </a:lnTo>
                    <a:lnTo>
                      <a:pt x="2663" y="7489"/>
                    </a:lnTo>
                    <a:lnTo>
                      <a:pt x="3263" y="7900"/>
                    </a:lnTo>
                    <a:lnTo>
                      <a:pt x="3862" y="8290"/>
                    </a:lnTo>
                    <a:lnTo>
                      <a:pt x="4497" y="8636"/>
                    </a:lnTo>
                    <a:lnTo>
                      <a:pt x="5132" y="8939"/>
                    </a:lnTo>
                    <a:lnTo>
                      <a:pt x="5785" y="9221"/>
                    </a:lnTo>
                    <a:lnTo>
                      <a:pt x="6455" y="9459"/>
                    </a:lnTo>
                    <a:lnTo>
                      <a:pt x="7143" y="9654"/>
                    </a:lnTo>
                    <a:lnTo>
                      <a:pt x="7848" y="9805"/>
                    </a:lnTo>
                    <a:lnTo>
                      <a:pt x="8554" y="9913"/>
                    </a:lnTo>
                    <a:lnTo>
                      <a:pt x="9259" y="9978"/>
                    </a:lnTo>
                    <a:lnTo>
                      <a:pt x="10000" y="10000"/>
                    </a:lnTo>
                    <a:lnTo>
                      <a:pt x="9450" y="7908"/>
                    </a:lnTo>
                    <a:cubicBezTo>
                      <a:pt x="9315" y="7211"/>
                      <a:pt x="8602" y="6874"/>
                      <a:pt x="8467" y="6177"/>
                    </a:cubicBezTo>
                    <a:lnTo>
                      <a:pt x="9450" y="4805"/>
                    </a:lnTo>
                    <a:lnTo>
                      <a:pt x="10000" y="3074"/>
                    </a:lnTo>
                    <a:lnTo>
                      <a:pt x="10000" y="3074"/>
                    </a:lnTo>
                    <a:lnTo>
                      <a:pt x="10000" y="3074"/>
                    </a:lnTo>
                    <a:lnTo>
                      <a:pt x="9559" y="3052"/>
                    </a:lnTo>
                    <a:lnTo>
                      <a:pt x="9136" y="3009"/>
                    </a:lnTo>
                    <a:lnTo>
                      <a:pt x="8695" y="2944"/>
                    </a:lnTo>
                    <a:lnTo>
                      <a:pt x="8289" y="2857"/>
                    </a:lnTo>
                    <a:lnTo>
                      <a:pt x="7866" y="2749"/>
                    </a:lnTo>
                    <a:lnTo>
                      <a:pt x="7478" y="2597"/>
                    </a:lnTo>
                    <a:lnTo>
                      <a:pt x="7072" y="2446"/>
                    </a:lnTo>
                    <a:lnTo>
                      <a:pt x="6684" y="2251"/>
                    </a:lnTo>
                    <a:lnTo>
                      <a:pt x="6314" y="2035"/>
                    </a:lnTo>
                    <a:lnTo>
                      <a:pt x="5944" y="1818"/>
                    </a:lnTo>
                    <a:lnTo>
                      <a:pt x="5591" y="1558"/>
                    </a:lnTo>
                    <a:lnTo>
                      <a:pt x="5256" y="1299"/>
                    </a:lnTo>
                    <a:lnTo>
                      <a:pt x="4921" y="996"/>
                    </a:lnTo>
                    <a:lnTo>
                      <a:pt x="4603" y="693"/>
                    </a:lnTo>
                    <a:lnTo>
                      <a:pt x="4286" y="368"/>
                    </a:lnTo>
                    <a:lnTo>
                      <a:pt x="4004" y="22"/>
                    </a:lnTo>
                    <a:lnTo>
                      <a:pt x="4004" y="0"/>
                    </a:lnTo>
                    <a:cubicBezTo>
                      <a:pt x="3998" y="7"/>
                      <a:pt x="3992" y="15"/>
                      <a:pt x="3986" y="22"/>
                    </a:cubicBezTo>
                    <a:lnTo>
                      <a:pt x="3986" y="22"/>
                    </a:lnTo>
                    <a:lnTo>
                      <a:pt x="3986" y="0"/>
                    </a:lnTo>
                    <a:lnTo>
                      <a:pt x="3986" y="22"/>
                    </a:lnTo>
                    <a:lnTo>
                      <a:pt x="2205" y="260"/>
                    </a:lnTo>
                    <a:lnTo>
                      <a:pt x="406" y="498"/>
                    </a:lnTo>
                    <a:cubicBezTo>
                      <a:pt x="341" y="1234"/>
                      <a:pt x="277" y="1970"/>
                      <a:pt x="212" y="2706"/>
                    </a:cubicBezTo>
                    <a:cubicBezTo>
                      <a:pt x="147" y="3435"/>
                      <a:pt x="83" y="4163"/>
                      <a:pt x="18" y="4892"/>
                    </a:cubicBezTo>
                    <a:lnTo>
                      <a:pt x="0" y="4913"/>
                    </a:lnTo>
                    <a:close/>
                  </a:path>
                </a:pathLst>
              </a:custGeom>
              <a:solidFill>
                <a:srgbClr val="0092FF"/>
              </a:solidFill>
              <a:ln w="3175">
                <a:noFill/>
                <a:prstDash val="solid"/>
                <a:round/>
                <a:headEnd/>
                <a:tailEnd/>
              </a:ln>
            </p:spPr>
            <p:txBody>
              <a:bodyPr/>
              <a:lstStyle/>
              <a:p>
                <a:pPr defTabSz="951156">
                  <a:defRPr/>
                </a:pPr>
                <a:endParaRPr lang="en-US" sz="1352" kern="0">
                  <a:solidFill>
                    <a:prstClr val="black"/>
                  </a:solidFill>
                  <a:latin typeface="Segoe UI" charset="0"/>
                  <a:ea typeface="Segoe UI" charset="0"/>
                  <a:cs typeface="Segoe UI" charset="0"/>
                </a:endParaRPr>
              </a:p>
            </p:txBody>
          </p:sp>
          <p:sp>
            <p:nvSpPr>
              <p:cNvPr id="38" name="Freeform 9"/>
              <p:cNvSpPr>
                <a:spLocks/>
              </p:cNvSpPr>
              <p:nvPr/>
            </p:nvSpPr>
            <p:spPr bwMode="auto">
              <a:xfrm>
                <a:off x="5597523" y="2233081"/>
                <a:ext cx="1463674" cy="2211921"/>
              </a:xfrm>
              <a:custGeom>
                <a:avLst/>
                <a:gdLst>
                  <a:gd name="connsiteX0" fmla="*/ 10000 w 10000"/>
                  <a:gd name="connsiteY0" fmla="*/ 8182 h 10024"/>
                  <a:gd name="connsiteX1" fmla="*/ 10000 w 10000"/>
                  <a:gd name="connsiteY1" fmla="*/ 8182 h 10024"/>
                  <a:gd name="connsiteX2" fmla="*/ 9978 w 10000"/>
                  <a:gd name="connsiteY2" fmla="*/ 7636 h 10024"/>
                  <a:gd name="connsiteX3" fmla="*/ 9913 w 10000"/>
                  <a:gd name="connsiteY3" fmla="*/ 7089 h 10024"/>
                  <a:gd name="connsiteX4" fmla="*/ 9826 w 10000"/>
                  <a:gd name="connsiteY4" fmla="*/ 6528 h 10024"/>
                  <a:gd name="connsiteX5" fmla="*/ 9675 w 10000"/>
                  <a:gd name="connsiteY5" fmla="*/ 5981 h 10024"/>
                  <a:gd name="connsiteX6" fmla="*/ 9501 w 10000"/>
                  <a:gd name="connsiteY6" fmla="*/ 5448 h 10024"/>
                  <a:gd name="connsiteX7" fmla="*/ 9284 w 10000"/>
                  <a:gd name="connsiteY7" fmla="*/ 4902 h 10024"/>
                  <a:gd name="connsiteX8" fmla="*/ 9024 w 10000"/>
                  <a:gd name="connsiteY8" fmla="*/ 4369 h 10024"/>
                  <a:gd name="connsiteX9" fmla="*/ 8720 w 10000"/>
                  <a:gd name="connsiteY9" fmla="*/ 3851 h 10024"/>
                  <a:gd name="connsiteX10" fmla="*/ 8395 w 10000"/>
                  <a:gd name="connsiteY10" fmla="*/ 3333 h 10024"/>
                  <a:gd name="connsiteX11" fmla="*/ 8004 w 10000"/>
                  <a:gd name="connsiteY11" fmla="*/ 2830 h 10024"/>
                  <a:gd name="connsiteX12" fmla="*/ 7592 w 10000"/>
                  <a:gd name="connsiteY12" fmla="*/ 2326 h 10024"/>
                  <a:gd name="connsiteX13" fmla="*/ 7137 w 10000"/>
                  <a:gd name="connsiteY13" fmla="*/ 1837 h 10024"/>
                  <a:gd name="connsiteX14" fmla="*/ 6638 w 10000"/>
                  <a:gd name="connsiteY14" fmla="*/ 1362 h 10024"/>
                  <a:gd name="connsiteX15" fmla="*/ 6095 w 10000"/>
                  <a:gd name="connsiteY15" fmla="*/ 902 h 10024"/>
                  <a:gd name="connsiteX16" fmla="*/ 5531 w 10000"/>
                  <a:gd name="connsiteY16" fmla="*/ 456 h 10024"/>
                  <a:gd name="connsiteX17" fmla="*/ 4867 w 10000"/>
                  <a:gd name="connsiteY17" fmla="*/ 0 h 10024"/>
                  <a:gd name="connsiteX18" fmla="*/ 4664 w 10000"/>
                  <a:gd name="connsiteY18" fmla="*/ 1492 h 10024"/>
                  <a:gd name="connsiteX19" fmla="*/ 4425 w 10000"/>
                  <a:gd name="connsiteY19" fmla="*/ 2959 h 10024"/>
                  <a:gd name="connsiteX20" fmla="*/ 2213 w 10000"/>
                  <a:gd name="connsiteY20" fmla="*/ 3118 h 10024"/>
                  <a:gd name="connsiteX21" fmla="*/ 0 w 10000"/>
                  <a:gd name="connsiteY21" fmla="*/ 3276 h 10024"/>
                  <a:gd name="connsiteX22" fmla="*/ 0 w 10000"/>
                  <a:gd name="connsiteY22" fmla="*/ 3290 h 10024"/>
                  <a:gd name="connsiteX23" fmla="*/ 0 w 10000"/>
                  <a:gd name="connsiteY23" fmla="*/ 3290 h 10024"/>
                  <a:gd name="connsiteX24" fmla="*/ 369 w 10000"/>
                  <a:gd name="connsiteY24" fmla="*/ 3549 h 10024"/>
                  <a:gd name="connsiteX25" fmla="*/ 716 w 10000"/>
                  <a:gd name="connsiteY25" fmla="*/ 3808 h 10024"/>
                  <a:gd name="connsiteX26" fmla="*/ 1041 w 10000"/>
                  <a:gd name="connsiteY26" fmla="*/ 4082 h 10024"/>
                  <a:gd name="connsiteX27" fmla="*/ 1345 w 10000"/>
                  <a:gd name="connsiteY27" fmla="*/ 4369 h 10024"/>
                  <a:gd name="connsiteX28" fmla="*/ 1605 w 10000"/>
                  <a:gd name="connsiteY28" fmla="*/ 4657 h 10024"/>
                  <a:gd name="connsiteX29" fmla="*/ 1866 w 10000"/>
                  <a:gd name="connsiteY29" fmla="*/ 4959 h 10024"/>
                  <a:gd name="connsiteX30" fmla="*/ 2082 w 10000"/>
                  <a:gd name="connsiteY30" fmla="*/ 5261 h 10024"/>
                  <a:gd name="connsiteX31" fmla="*/ 2299 w 10000"/>
                  <a:gd name="connsiteY31" fmla="*/ 5578 h 10024"/>
                  <a:gd name="connsiteX32" fmla="*/ 2473 w 10000"/>
                  <a:gd name="connsiteY32" fmla="*/ 5895 h 10024"/>
                  <a:gd name="connsiteX33" fmla="*/ 2625 w 10000"/>
                  <a:gd name="connsiteY33" fmla="*/ 6211 h 10024"/>
                  <a:gd name="connsiteX34" fmla="*/ 2755 w 10000"/>
                  <a:gd name="connsiteY34" fmla="*/ 6528 h 10024"/>
                  <a:gd name="connsiteX35" fmla="*/ 2863 w 10000"/>
                  <a:gd name="connsiteY35" fmla="*/ 6859 h 10024"/>
                  <a:gd name="connsiteX36" fmla="*/ 2950 w 10000"/>
                  <a:gd name="connsiteY36" fmla="*/ 7189 h 10024"/>
                  <a:gd name="connsiteX37" fmla="*/ 2993 w 10000"/>
                  <a:gd name="connsiteY37" fmla="*/ 7520 h 10024"/>
                  <a:gd name="connsiteX38" fmla="*/ 3037 w 10000"/>
                  <a:gd name="connsiteY38" fmla="*/ 7851 h 10024"/>
                  <a:gd name="connsiteX39" fmla="*/ 3059 w 10000"/>
                  <a:gd name="connsiteY39" fmla="*/ 8182 h 10024"/>
                  <a:gd name="connsiteX40" fmla="*/ 3037 w 10000"/>
                  <a:gd name="connsiteY40" fmla="*/ 8182 h 10024"/>
                  <a:gd name="connsiteX41" fmla="*/ 3059 w 10000"/>
                  <a:gd name="connsiteY41" fmla="*/ 8182 h 10024"/>
                  <a:gd name="connsiteX42" fmla="*/ 3059 w 10000"/>
                  <a:gd name="connsiteY42" fmla="*/ 8182 h 10024"/>
                  <a:gd name="connsiteX43" fmla="*/ 3059 w 10000"/>
                  <a:gd name="connsiteY43" fmla="*/ 8182 h 10024"/>
                  <a:gd name="connsiteX44" fmla="*/ 3059 w 10000"/>
                  <a:gd name="connsiteY44" fmla="*/ 8182 h 10024"/>
                  <a:gd name="connsiteX45" fmla="*/ 4772 w 10000"/>
                  <a:gd name="connsiteY45" fmla="*/ 9103 h 10024"/>
                  <a:gd name="connsiteX46" fmla="*/ 6508 w 10000"/>
                  <a:gd name="connsiteY46" fmla="*/ 10024 h 10024"/>
                  <a:gd name="connsiteX47" fmla="*/ 8243 w 10000"/>
                  <a:gd name="connsiteY47" fmla="*/ 9103 h 10024"/>
                  <a:gd name="connsiteX48" fmla="*/ 9978 w 10000"/>
                  <a:gd name="connsiteY48" fmla="*/ 8182 h 10024"/>
                  <a:gd name="connsiteX49" fmla="*/ 10000 w 10000"/>
                  <a:gd name="connsiteY49" fmla="*/ 8182 h 10024"/>
                  <a:gd name="connsiteX0" fmla="*/ 10000 w 10000"/>
                  <a:gd name="connsiteY0" fmla="*/ 8182 h 10024"/>
                  <a:gd name="connsiteX1" fmla="*/ 10000 w 10000"/>
                  <a:gd name="connsiteY1" fmla="*/ 8182 h 10024"/>
                  <a:gd name="connsiteX2" fmla="*/ 9978 w 10000"/>
                  <a:gd name="connsiteY2" fmla="*/ 7636 h 10024"/>
                  <a:gd name="connsiteX3" fmla="*/ 9913 w 10000"/>
                  <a:gd name="connsiteY3" fmla="*/ 7089 h 10024"/>
                  <a:gd name="connsiteX4" fmla="*/ 9826 w 10000"/>
                  <a:gd name="connsiteY4" fmla="*/ 6528 h 10024"/>
                  <a:gd name="connsiteX5" fmla="*/ 9675 w 10000"/>
                  <a:gd name="connsiteY5" fmla="*/ 5981 h 10024"/>
                  <a:gd name="connsiteX6" fmla="*/ 9501 w 10000"/>
                  <a:gd name="connsiteY6" fmla="*/ 5448 h 10024"/>
                  <a:gd name="connsiteX7" fmla="*/ 9284 w 10000"/>
                  <a:gd name="connsiteY7" fmla="*/ 4902 h 10024"/>
                  <a:gd name="connsiteX8" fmla="*/ 9024 w 10000"/>
                  <a:gd name="connsiteY8" fmla="*/ 4369 h 10024"/>
                  <a:gd name="connsiteX9" fmla="*/ 8720 w 10000"/>
                  <a:gd name="connsiteY9" fmla="*/ 3851 h 10024"/>
                  <a:gd name="connsiteX10" fmla="*/ 8395 w 10000"/>
                  <a:gd name="connsiteY10" fmla="*/ 3333 h 10024"/>
                  <a:gd name="connsiteX11" fmla="*/ 8004 w 10000"/>
                  <a:gd name="connsiteY11" fmla="*/ 2830 h 10024"/>
                  <a:gd name="connsiteX12" fmla="*/ 7592 w 10000"/>
                  <a:gd name="connsiteY12" fmla="*/ 2326 h 10024"/>
                  <a:gd name="connsiteX13" fmla="*/ 7137 w 10000"/>
                  <a:gd name="connsiteY13" fmla="*/ 1837 h 10024"/>
                  <a:gd name="connsiteX14" fmla="*/ 6638 w 10000"/>
                  <a:gd name="connsiteY14" fmla="*/ 1362 h 10024"/>
                  <a:gd name="connsiteX15" fmla="*/ 6095 w 10000"/>
                  <a:gd name="connsiteY15" fmla="*/ 902 h 10024"/>
                  <a:gd name="connsiteX16" fmla="*/ 5531 w 10000"/>
                  <a:gd name="connsiteY16" fmla="*/ 456 h 10024"/>
                  <a:gd name="connsiteX17" fmla="*/ 4867 w 10000"/>
                  <a:gd name="connsiteY17" fmla="*/ 0 h 10024"/>
                  <a:gd name="connsiteX18" fmla="*/ 4664 w 10000"/>
                  <a:gd name="connsiteY18" fmla="*/ 1492 h 10024"/>
                  <a:gd name="connsiteX19" fmla="*/ 4407 w 10000"/>
                  <a:gd name="connsiteY19" fmla="*/ 2995 h 10024"/>
                  <a:gd name="connsiteX20" fmla="*/ 2213 w 10000"/>
                  <a:gd name="connsiteY20" fmla="*/ 3118 h 10024"/>
                  <a:gd name="connsiteX21" fmla="*/ 0 w 10000"/>
                  <a:gd name="connsiteY21" fmla="*/ 3276 h 10024"/>
                  <a:gd name="connsiteX22" fmla="*/ 0 w 10000"/>
                  <a:gd name="connsiteY22" fmla="*/ 3290 h 10024"/>
                  <a:gd name="connsiteX23" fmla="*/ 0 w 10000"/>
                  <a:gd name="connsiteY23" fmla="*/ 3290 h 10024"/>
                  <a:gd name="connsiteX24" fmla="*/ 369 w 10000"/>
                  <a:gd name="connsiteY24" fmla="*/ 3549 h 10024"/>
                  <a:gd name="connsiteX25" fmla="*/ 716 w 10000"/>
                  <a:gd name="connsiteY25" fmla="*/ 3808 h 10024"/>
                  <a:gd name="connsiteX26" fmla="*/ 1041 w 10000"/>
                  <a:gd name="connsiteY26" fmla="*/ 4082 h 10024"/>
                  <a:gd name="connsiteX27" fmla="*/ 1345 w 10000"/>
                  <a:gd name="connsiteY27" fmla="*/ 4369 h 10024"/>
                  <a:gd name="connsiteX28" fmla="*/ 1605 w 10000"/>
                  <a:gd name="connsiteY28" fmla="*/ 4657 h 10024"/>
                  <a:gd name="connsiteX29" fmla="*/ 1866 w 10000"/>
                  <a:gd name="connsiteY29" fmla="*/ 4959 h 10024"/>
                  <a:gd name="connsiteX30" fmla="*/ 2082 w 10000"/>
                  <a:gd name="connsiteY30" fmla="*/ 5261 h 10024"/>
                  <a:gd name="connsiteX31" fmla="*/ 2299 w 10000"/>
                  <a:gd name="connsiteY31" fmla="*/ 5578 h 10024"/>
                  <a:gd name="connsiteX32" fmla="*/ 2473 w 10000"/>
                  <a:gd name="connsiteY32" fmla="*/ 5895 h 10024"/>
                  <a:gd name="connsiteX33" fmla="*/ 2625 w 10000"/>
                  <a:gd name="connsiteY33" fmla="*/ 6211 h 10024"/>
                  <a:gd name="connsiteX34" fmla="*/ 2755 w 10000"/>
                  <a:gd name="connsiteY34" fmla="*/ 6528 h 10024"/>
                  <a:gd name="connsiteX35" fmla="*/ 2863 w 10000"/>
                  <a:gd name="connsiteY35" fmla="*/ 6859 h 10024"/>
                  <a:gd name="connsiteX36" fmla="*/ 2950 w 10000"/>
                  <a:gd name="connsiteY36" fmla="*/ 7189 h 10024"/>
                  <a:gd name="connsiteX37" fmla="*/ 2993 w 10000"/>
                  <a:gd name="connsiteY37" fmla="*/ 7520 h 10024"/>
                  <a:gd name="connsiteX38" fmla="*/ 3037 w 10000"/>
                  <a:gd name="connsiteY38" fmla="*/ 7851 h 10024"/>
                  <a:gd name="connsiteX39" fmla="*/ 3059 w 10000"/>
                  <a:gd name="connsiteY39" fmla="*/ 8182 h 10024"/>
                  <a:gd name="connsiteX40" fmla="*/ 3037 w 10000"/>
                  <a:gd name="connsiteY40" fmla="*/ 8182 h 10024"/>
                  <a:gd name="connsiteX41" fmla="*/ 3059 w 10000"/>
                  <a:gd name="connsiteY41" fmla="*/ 8182 h 10024"/>
                  <a:gd name="connsiteX42" fmla="*/ 3059 w 10000"/>
                  <a:gd name="connsiteY42" fmla="*/ 8182 h 10024"/>
                  <a:gd name="connsiteX43" fmla="*/ 3059 w 10000"/>
                  <a:gd name="connsiteY43" fmla="*/ 8182 h 10024"/>
                  <a:gd name="connsiteX44" fmla="*/ 3059 w 10000"/>
                  <a:gd name="connsiteY44" fmla="*/ 8182 h 10024"/>
                  <a:gd name="connsiteX45" fmla="*/ 4772 w 10000"/>
                  <a:gd name="connsiteY45" fmla="*/ 9103 h 10024"/>
                  <a:gd name="connsiteX46" fmla="*/ 6508 w 10000"/>
                  <a:gd name="connsiteY46" fmla="*/ 10024 h 10024"/>
                  <a:gd name="connsiteX47" fmla="*/ 8243 w 10000"/>
                  <a:gd name="connsiteY47" fmla="*/ 9103 h 10024"/>
                  <a:gd name="connsiteX48" fmla="*/ 9978 w 10000"/>
                  <a:gd name="connsiteY48" fmla="*/ 8182 h 10024"/>
                  <a:gd name="connsiteX49" fmla="*/ 10000 w 10000"/>
                  <a:gd name="connsiteY49" fmla="*/ 8182 h 10024"/>
                  <a:gd name="connsiteX0" fmla="*/ 10000 w 10000"/>
                  <a:gd name="connsiteY0" fmla="*/ 8182 h 10024"/>
                  <a:gd name="connsiteX1" fmla="*/ 10000 w 10000"/>
                  <a:gd name="connsiteY1" fmla="*/ 8182 h 10024"/>
                  <a:gd name="connsiteX2" fmla="*/ 9978 w 10000"/>
                  <a:gd name="connsiteY2" fmla="*/ 7636 h 10024"/>
                  <a:gd name="connsiteX3" fmla="*/ 9913 w 10000"/>
                  <a:gd name="connsiteY3" fmla="*/ 7089 h 10024"/>
                  <a:gd name="connsiteX4" fmla="*/ 9826 w 10000"/>
                  <a:gd name="connsiteY4" fmla="*/ 6528 h 10024"/>
                  <a:gd name="connsiteX5" fmla="*/ 9675 w 10000"/>
                  <a:gd name="connsiteY5" fmla="*/ 5981 h 10024"/>
                  <a:gd name="connsiteX6" fmla="*/ 9501 w 10000"/>
                  <a:gd name="connsiteY6" fmla="*/ 5448 h 10024"/>
                  <a:gd name="connsiteX7" fmla="*/ 9284 w 10000"/>
                  <a:gd name="connsiteY7" fmla="*/ 4902 h 10024"/>
                  <a:gd name="connsiteX8" fmla="*/ 9024 w 10000"/>
                  <a:gd name="connsiteY8" fmla="*/ 4369 h 10024"/>
                  <a:gd name="connsiteX9" fmla="*/ 8720 w 10000"/>
                  <a:gd name="connsiteY9" fmla="*/ 3851 h 10024"/>
                  <a:gd name="connsiteX10" fmla="*/ 8395 w 10000"/>
                  <a:gd name="connsiteY10" fmla="*/ 3333 h 10024"/>
                  <a:gd name="connsiteX11" fmla="*/ 8004 w 10000"/>
                  <a:gd name="connsiteY11" fmla="*/ 2830 h 10024"/>
                  <a:gd name="connsiteX12" fmla="*/ 7592 w 10000"/>
                  <a:gd name="connsiteY12" fmla="*/ 2326 h 10024"/>
                  <a:gd name="connsiteX13" fmla="*/ 7137 w 10000"/>
                  <a:gd name="connsiteY13" fmla="*/ 1837 h 10024"/>
                  <a:gd name="connsiteX14" fmla="*/ 6638 w 10000"/>
                  <a:gd name="connsiteY14" fmla="*/ 1362 h 10024"/>
                  <a:gd name="connsiteX15" fmla="*/ 6095 w 10000"/>
                  <a:gd name="connsiteY15" fmla="*/ 902 h 10024"/>
                  <a:gd name="connsiteX16" fmla="*/ 5531 w 10000"/>
                  <a:gd name="connsiteY16" fmla="*/ 456 h 10024"/>
                  <a:gd name="connsiteX17" fmla="*/ 4867 w 10000"/>
                  <a:gd name="connsiteY17" fmla="*/ 0 h 10024"/>
                  <a:gd name="connsiteX18" fmla="*/ 4646 w 10000"/>
                  <a:gd name="connsiteY18" fmla="*/ 1433 h 10024"/>
                  <a:gd name="connsiteX19" fmla="*/ 4407 w 10000"/>
                  <a:gd name="connsiteY19" fmla="*/ 2995 h 10024"/>
                  <a:gd name="connsiteX20" fmla="*/ 2213 w 10000"/>
                  <a:gd name="connsiteY20" fmla="*/ 3118 h 10024"/>
                  <a:gd name="connsiteX21" fmla="*/ 0 w 10000"/>
                  <a:gd name="connsiteY21" fmla="*/ 3276 h 10024"/>
                  <a:gd name="connsiteX22" fmla="*/ 0 w 10000"/>
                  <a:gd name="connsiteY22" fmla="*/ 3290 h 10024"/>
                  <a:gd name="connsiteX23" fmla="*/ 0 w 10000"/>
                  <a:gd name="connsiteY23" fmla="*/ 3290 h 10024"/>
                  <a:gd name="connsiteX24" fmla="*/ 369 w 10000"/>
                  <a:gd name="connsiteY24" fmla="*/ 3549 h 10024"/>
                  <a:gd name="connsiteX25" fmla="*/ 716 w 10000"/>
                  <a:gd name="connsiteY25" fmla="*/ 3808 h 10024"/>
                  <a:gd name="connsiteX26" fmla="*/ 1041 w 10000"/>
                  <a:gd name="connsiteY26" fmla="*/ 4082 h 10024"/>
                  <a:gd name="connsiteX27" fmla="*/ 1345 w 10000"/>
                  <a:gd name="connsiteY27" fmla="*/ 4369 h 10024"/>
                  <a:gd name="connsiteX28" fmla="*/ 1605 w 10000"/>
                  <a:gd name="connsiteY28" fmla="*/ 4657 h 10024"/>
                  <a:gd name="connsiteX29" fmla="*/ 1866 w 10000"/>
                  <a:gd name="connsiteY29" fmla="*/ 4959 h 10024"/>
                  <a:gd name="connsiteX30" fmla="*/ 2082 w 10000"/>
                  <a:gd name="connsiteY30" fmla="*/ 5261 h 10024"/>
                  <a:gd name="connsiteX31" fmla="*/ 2299 w 10000"/>
                  <a:gd name="connsiteY31" fmla="*/ 5578 h 10024"/>
                  <a:gd name="connsiteX32" fmla="*/ 2473 w 10000"/>
                  <a:gd name="connsiteY32" fmla="*/ 5895 h 10024"/>
                  <a:gd name="connsiteX33" fmla="*/ 2625 w 10000"/>
                  <a:gd name="connsiteY33" fmla="*/ 6211 h 10024"/>
                  <a:gd name="connsiteX34" fmla="*/ 2755 w 10000"/>
                  <a:gd name="connsiteY34" fmla="*/ 6528 h 10024"/>
                  <a:gd name="connsiteX35" fmla="*/ 2863 w 10000"/>
                  <a:gd name="connsiteY35" fmla="*/ 6859 h 10024"/>
                  <a:gd name="connsiteX36" fmla="*/ 2950 w 10000"/>
                  <a:gd name="connsiteY36" fmla="*/ 7189 h 10024"/>
                  <a:gd name="connsiteX37" fmla="*/ 2993 w 10000"/>
                  <a:gd name="connsiteY37" fmla="*/ 7520 h 10024"/>
                  <a:gd name="connsiteX38" fmla="*/ 3037 w 10000"/>
                  <a:gd name="connsiteY38" fmla="*/ 7851 h 10024"/>
                  <a:gd name="connsiteX39" fmla="*/ 3059 w 10000"/>
                  <a:gd name="connsiteY39" fmla="*/ 8182 h 10024"/>
                  <a:gd name="connsiteX40" fmla="*/ 3037 w 10000"/>
                  <a:gd name="connsiteY40" fmla="*/ 8182 h 10024"/>
                  <a:gd name="connsiteX41" fmla="*/ 3059 w 10000"/>
                  <a:gd name="connsiteY41" fmla="*/ 8182 h 10024"/>
                  <a:gd name="connsiteX42" fmla="*/ 3059 w 10000"/>
                  <a:gd name="connsiteY42" fmla="*/ 8182 h 10024"/>
                  <a:gd name="connsiteX43" fmla="*/ 3059 w 10000"/>
                  <a:gd name="connsiteY43" fmla="*/ 8182 h 10024"/>
                  <a:gd name="connsiteX44" fmla="*/ 3059 w 10000"/>
                  <a:gd name="connsiteY44" fmla="*/ 8182 h 10024"/>
                  <a:gd name="connsiteX45" fmla="*/ 4772 w 10000"/>
                  <a:gd name="connsiteY45" fmla="*/ 9103 h 10024"/>
                  <a:gd name="connsiteX46" fmla="*/ 6508 w 10000"/>
                  <a:gd name="connsiteY46" fmla="*/ 10024 h 10024"/>
                  <a:gd name="connsiteX47" fmla="*/ 8243 w 10000"/>
                  <a:gd name="connsiteY47" fmla="*/ 9103 h 10024"/>
                  <a:gd name="connsiteX48" fmla="*/ 9978 w 10000"/>
                  <a:gd name="connsiteY48" fmla="*/ 8182 h 10024"/>
                  <a:gd name="connsiteX49" fmla="*/ 10000 w 10000"/>
                  <a:gd name="connsiteY49" fmla="*/ 8182 h 10024"/>
                  <a:gd name="connsiteX0" fmla="*/ 10000 w 10000"/>
                  <a:gd name="connsiteY0" fmla="*/ 8182 h 10024"/>
                  <a:gd name="connsiteX1" fmla="*/ 10000 w 10000"/>
                  <a:gd name="connsiteY1" fmla="*/ 8182 h 10024"/>
                  <a:gd name="connsiteX2" fmla="*/ 9978 w 10000"/>
                  <a:gd name="connsiteY2" fmla="*/ 7636 h 10024"/>
                  <a:gd name="connsiteX3" fmla="*/ 9913 w 10000"/>
                  <a:gd name="connsiteY3" fmla="*/ 7089 h 10024"/>
                  <a:gd name="connsiteX4" fmla="*/ 9826 w 10000"/>
                  <a:gd name="connsiteY4" fmla="*/ 6528 h 10024"/>
                  <a:gd name="connsiteX5" fmla="*/ 9675 w 10000"/>
                  <a:gd name="connsiteY5" fmla="*/ 5981 h 10024"/>
                  <a:gd name="connsiteX6" fmla="*/ 9501 w 10000"/>
                  <a:gd name="connsiteY6" fmla="*/ 5448 h 10024"/>
                  <a:gd name="connsiteX7" fmla="*/ 9284 w 10000"/>
                  <a:gd name="connsiteY7" fmla="*/ 4902 h 10024"/>
                  <a:gd name="connsiteX8" fmla="*/ 9024 w 10000"/>
                  <a:gd name="connsiteY8" fmla="*/ 4369 h 10024"/>
                  <a:gd name="connsiteX9" fmla="*/ 8720 w 10000"/>
                  <a:gd name="connsiteY9" fmla="*/ 3851 h 10024"/>
                  <a:gd name="connsiteX10" fmla="*/ 8395 w 10000"/>
                  <a:gd name="connsiteY10" fmla="*/ 3333 h 10024"/>
                  <a:gd name="connsiteX11" fmla="*/ 8004 w 10000"/>
                  <a:gd name="connsiteY11" fmla="*/ 2830 h 10024"/>
                  <a:gd name="connsiteX12" fmla="*/ 7592 w 10000"/>
                  <a:gd name="connsiteY12" fmla="*/ 2326 h 10024"/>
                  <a:gd name="connsiteX13" fmla="*/ 7137 w 10000"/>
                  <a:gd name="connsiteY13" fmla="*/ 1837 h 10024"/>
                  <a:gd name="connsiteX14" fmla="*/ 6638 w 10000"/>
                  <a:gd name="connsiteY14" fmla="*/ 1362 h 10024"/>
                  <a:gd name="connsiteX15" fmla="*/ 6095 w 10000"/>
                  <a:gd name="connsiteY15" fmla="*/ 902 h 10024"/>
                  <a:gd name="connsiteX16" fmla="*/ 5531 w 10000"/>
                  <a:gd name="connsiteY16" fmla="*/ 456 h 10024"/>
                  <a:gd name="connsiteX17" fmla="*/ 4867 w 10000"/>
                  <a:gd name="connsiteY17" fmla="*/ 0 h 10024"/>
                  <a:gd name="connsiteX18" fmla="*/ 4646 w 10000"/>
                  <a:gd name="connsiteY18" fmla="*/ 1433 h 10024"/>
                  <a:gd name="connsiteX19" fmla="*/ 4372 w 10000"/>
                  <a:gd name="connsiteY19" fmla="*/ 2924 h 10024"/>
                  <a:gd name="connsiteX20" fmla="*/ 2213 w 10000"/>
                  <a:gd name="connsiteY20" fmla="*/ 3118 h 10024"/>
                  <a:gd name="connsiteX21" fmla="*/ 0 w 10000"/>
                  <a:gd name="connsiteY21" fmla="*/ 3276 h 10024"/>
                  <a:gd name="connsiteX22" fmla="*/ 0 w 10000"/>
                  <a:gd name="connsiteY22" fmla="*/ 3290 h 10024"/>
                  <a:gd name="connsiteX23" fmla="*/ 0 w 10000"/>
                  <a:gd name="connsiteY23" fmla="*/ 3290 h 10024"/>
                  <a:gd name="connsiteX24" fmla="*/ 369 w 10000"/>
                  <a:gd name="connsiteY24" fmla="*/ 3549 h 10024"/>
                  <a:gd name="connsiteX25" fmla="*/ 716 w 10000"/>
                  <a:gd name="connsiteY25" fmla="*/ 3808 h 10024"/>
                  <a:gd name="connsiteX26" fmla="*/ 1041 w 10000"/>
                  <a:gd name="connsiteY26" fmla="*/ 4082 h 10024"/>
                  <a:gd name="connsiteX27" fmla="*/ 1345 w 10000"/>
                  <a:gd name="connsiteY27" fmla="*/ 4369 h 10024"/>
                  <a:gd name="connsiteX28" fmla="*/ 1605 w 10000"/>
                  <a:gd name="connsiteY28" fmla="*/ 4657 h 10024"/>
                  <a:gd name="connsiteX29" fmla="*/ 1866 w 10000"/>
                  <a:gd name="connsiteY29" fmla="*/ 4959 h 10024"/>
                  <a:gd name="connsiteX30" fmla="*/ 2082 w 10000"/>
                  <a:gd name="connsiteY30" fmla="*/ 5261 h 10024"/>
                  <a:gd name="connsiteX31" fmla="*/ 2299 w 10000"/>
                  <a:gd name="connsiteY31" fmla="*/ 5578 h 10024"/>
                  <a:gd name="connsiteX32" fmla="*/ 2473 w 10000"/>
                  <a:gd name="connsiteY32" fmla="*/ 5895 h 10024"/>
                  <a:gd name="connsiteX33" fmla="*/ 2625 w 10000"/>
                  <a:gd name="connsiteY33" fmla="*/ 6211 h 10024"/>
                  <a:gd name="connsiteX34" fmla="*/ 2755 w 10000"/>
                  <a:gd name="connsiteY34" fmla="*/ 6528 h 10024"/>
                  <a:gd name="connsiteX35" fmla="*/ 2863 w 10000"/>
                  <a:gd name="connsiteY35" fmla="*/ 6859 h 10024"/>
                  <a:gd name="connsiteX36" fmla="*/ 2950 w 10000"/>
                  <a:gd name="connsiteY36" fmla="*/ 7189 h 10024"/>
                  <a:gd name="connsiteX37" fmla="*/ 2993 w 10000"/>
                  <a:gd name="connsiteY37" fmla="*/ 7520 h 10024"/>
                  <a:gd name="connsiteX38" fmla="*/ 3037 w 10000"/>
                  <a:gd name="connsiteY38" fmla="*/ 7851 h 10024"/>
                  <a:gd name="connsiteX39" fmla="*/ 3059 w 10000"/>
                  <a:gd name="connsiteY39" fmla="*/ 8182 h 10024"/>
                  <a:gd name="connsiteX40" fmla="*/ 3037 w 10000"/>
                  <a:gd name="connsiteY40" fmla="*/ 8182 h 10024"/>
                  <a:gd name="connsiteX41" fmla="*/ 3059 w 10000"/>
                  <a:gd name="connsiteY41" fmla="*/ 8182 h 10024"/>
                  <a:gd name="connsiteX42" fmla="*/ 3059 w 10000"/>
                  <a:gd name="connsiteY42" fmla="*/ 8182 h 10024"/>
                  <a:gd name="connsiteX43" fmla="*/ 3059 w 10000"/>
                  <a:gd name="connsiteY43" fmla="*/ 8182 h 10024"/>
                  <a:gd name="connsiteX44" fmla="*/ 3059 w 10000"/>
                  <a:gd name="connsiteY44" fmla="*/ 8182 h 10024"/>
                  <a:gd name="connsiteX45" fmla="*/ 4772 w 10000"/>
                  <a:gd name="connsiteY45" fmla="*/ 9103 h 10024"/>
                  <a:gd name="connsiteX46" fmla="*/ 6508 w 10000"/>
                  <a:gd name="connsiteY46" fmla="*/ 10024 h 10024"/>
                  <a:gd name="connsiteX47" fmla="*/ 8243 w 10000"/>
                  <a:gd name="connsiteY47" fmla="*/ 9103 h 10024"/>
                  <a:gd name="connsiteX48" fmla="*/ 9978 w 10000"/>
                  <a:gd name="connsiteY48" fmla="*/ 8182 h 10024"/>
                  <a:gd name="connsiteX49" fmla="*/ 10000 w 10000"/>
                  <a:gd name="connsiteY49" fmla="*/ 8182 h 10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000" h="10024">
                    <a:moveTo>
                      <a:pt x="10000" y="8182"/>
                    </a:moveTo>
                    <a:lnTo>
                      <a:pt x="10000" y="8182"/>
                    </a:lnTo>
                    <a:cubicBezTo>
                      <a:pt x="9993" y="8000"/>
                      <a:pt x="9985" y="7818"/>
                      <a:pt x="9978" y="7636"/>
                    </a:cubicBezTo>
                    <a:cubicBezTo>
                      <a:pt x="9956" y="7454"/>
                      <a:pt x="9935" y="7271"/>
                      <a:pt x="9913" y="7089"/>
                    </a:cubicBezTo>
                    <a:lnTo>
                      <a:pt x="9826" y="6528"/>
                    </a:lnTo>
                    <a:cubicBezTo>
                      <a:pt x="9776" y="6346"/>
                      <a:pt x="9725" y="6163"/>
                      <a:pt x="9675" y="5981"/>
                    </a:cubicBezTo>
                    <a:lnTo>
                      <a:pt x="9501" y="5448"/>
                    </a:lnTo>
                    <a:cubicBezTo>
                      <a:pt x="9429" y="5266"/>
                      <a:pt x="9356" y="5084"/>
                      <a:pt x="9284" y="4902"/>
                    </a:cubicBezTo>
                    <a:lnTo>
                      <a:pt x="9024" y="4369"/>
                    </a:lnTo>
                    <a:lnTo>
                      <a:pt x="8720" y="3851"/>
                    </a:lnTo>
                    <a:lnTo>
                      <a:pt x="8395" y="3333"/>
                    </a:lnTo>
                    <a:lnTo>
                      <a:pt x="8004" y="2830"/>
                    </a:lnTo>
                    <a:lnTo>
                      <a:pt x="7592" y="2326"/>
                    </a:lnTo>
                    <a:lnTo>
                      <a:pt x="7137" y="1837"/>
                    </a:lnTo>
                    <a:lnTo>
                      <a:pt x="6638" y="1362"/>
                    </a:lnTo>
                    <a:lnTo>
                      <a:pt x="6095" y="902"/>
                    </a:lnTo>
                    <a:lnTo>
                      <a:pt x="5531" y="456"/>
                    </a:lnTo>
                    <a:lnTo>
                      <a:pt x="4867" y="0"/>
                    </a:lnTo>
                    <a:cubicBezTo>
                      <a:pt x="4799" y="497"/>
                      <a:pt x="4714" y="936"/>
                      <a:pt x="4646" y="1433"/>
                    </a:cubicBezTo>
                    <a:cubicBezTo>
                      <a:pt x="4566" y="1922"/>
                      <a:pt x="4452" y="2435"/>
                      <a:pt x="4372" y="2924"/>
                    </a:cubicBezTo>
                    <a:lnTo>
                      <a:pt x="2213" y="3118"/>
                    </a:lnTo>
                    <a:lnTo>
                      <a:pt x="0" y="3276"/>
                    </a:lnTo>
                    <a:lnTo>
                      <a:pt x="0" y="3290"/>
                    </a:lnTo>
                    <a:lnTo>
                      <a:pt x="0" y="3290"/>
                    </a:lnTo>
                    <a:lnTo>
                      <a:pt x="369" y="3549"/>
                    </a:lnTo>
                    <a:lnTo>
                      <a:pt x="716" y="3808"/>
                    </a:lnTo>
                    <a:lnTo>
                      <a:pt x="1041" y="4082"/>
                    </a:lnTo>
                    <a:lnTo>
                      <a:pt x="1345" y="4369"/>
                    </a:lnTo>
                    <a:lnTo>
                      <a:pt x="1605" y="4657"/>
                    </a:lnTo>
                    <a:lnTo>
                      <a:pt x="1866" y="4959"/>
                    </a:lnTo>
                    <a:lnTo>
                      <a:pt x="2082" y="5261"/>
                    </a:lnTo>
                    <a:cubicBezTo>
                      <a:pt x="2154" y="5367"/>
                      <a:pt x="2227" y="5472"/>
                      <a:pt x="2299" y="5578"/>
                    </a:cubicBezTo>
                    <a:lnTo>
                      <a:pt x="2473" y="5895"/>
                    </a:lnTo>
                    <a:cubicBezTo>
                      <a:pt x="2524" y="6000"/>
                      <a:pt x="2574" y="6106"/>
                      <a:pt x="2625" y="6211"/>
                    </a:cubicBezTo>
                    <a:cubicBezTo>
                      <a:pt x="2668" y="6317"/>
                      <a:pt x="2712" y="6422"/>
                      <a:pt x="2755" y="6528"/>
                    </a:cubicBezTo>
                    <a:lnTo>
                      <a:pt x="2863" y="6859"/>
                    </a:lnTo>
                    <a:lnTo>
                      <a:pt x="2950" y="7189"/>
                    </a:lnTo>
                    <a:cubicBezTo>
                      <a:pt x="2964" y="7299"/>
                      <a:pt x="2979" y="7410"/>
                      <a:pt x="2993" y="7520"/>
                    </a:cubicBezTo>
                    <a:cubicBezTo>
                      <a:pt x="3008" y="7630"/>
                      <a:pt x="3022" y="7741"/>
                      <a:pt x="3037" y="7851"/>
                    </a:cubicBezTo>
                    <a:cubicBezTo>
                      <a:pt x="3044" y="7961"/>
                      <a:pt x="3052" y="8072"/>
                      <a:pt x="3059" y="8182"/>
                    </a:cubicBezTo>
                    <a:lnTo>
                      <a:pt x="3037" y="8182"/>
                    </a:lnTo>
                    <a:lnTo>
                      <a:pt x="3059" y="8182"/>
                    </a:lnTo>
                    <a:lnTo>
                      <a:pt x="3059" y="8182"/>
                    </a:lnTo>
                    <a:lnTo>
                      <a:pt x="3059" y="8182"/>
                    </a:lnTo>
                    <a:lnTo>
                      <a:pt x="3059" y="8182"/>
                    </a:lnTo>
                    <a:lnTo>
                      <a:pt x="4772" y="9103"/>
                    </a:lnTo>
                    <a:lnTo>
                      <a:pt x="6508" y="10024"/>
                    </a:lnTo>
                    <a:lnTo>
                      <a:pt x="8243" y="9103"/>
                    </a:lnTo>
                    <a:lnTo>
                      <a:pt x="9978" y="8182"/>
                    </a:lnTo>
                    <a:lnTo>
                      <a:pt x="10000" y="8182"/>
                    </a:lnTo>
                    <a:close/>
                  </a:path>
                </a:pathLst>
              </a:custGeom>
              <a:solidFill>
                <a:schemeClr val="accent6">
                  <a:lumMod val="60000"/>
                  <a:lumOff val="40000"/>
                </a:schemeClr>
              </a:solidFill>
              <a:ln w="3175">
                <a:noFill/>
                <a:prstDash val="solid"/>
                <a:round/>
                <a:headEnd/>
                <a:tailEnd/>
              </a:ln>
            </p:spPr>
            <p:txBody>
              <a:bodyPr/>
              <a:lstStyle/>
              <a:p>
                <a:pPr defTabSz="951156">
                  <a:defRPr/>
                </a:pPr>
                <a:endParaRPr lang="en-US" sz="1352" kern="0" dirty="0">
                  <a:solidFill>
                    <a:prstClr val="black"/>
                  </a:solidFill>
                  <a:latin typeface="Segoe UI" charset="0"/>
                  <a:ea typeface="Segoe UI" charset="0"/>
                  <a:cs typeface="Segoe UI" charset="0"/>
                </a:endParaRPr>
              </a:p>
            </p:txBody>
          </p:sp>
          <p:sp>
            <p:nvSpPr>
              <p:cNvPr id="39" name="Freeform 10"/>
              <p:cNvSpPr>
                <a:spLocks/>
              </p:cNvSpPr>
              <p:nvPr/>
            </p:nvSpPr>
            <p:spPr bwMode="auto">
              <a:xfrm>
                <a:off x="4109638" y="5115613"/>
                <a:ext cx="2206626" cy="1463676"/>
              </a:xfrm>
              <a:custGeom>
                <a:avLst/>
                <a:gdLst/>
                <a:ahLst/>
                <a:cxnLst>
                  <a:cxn ang="0">
                    <a:pos x="256" y="922"/>
                  </a:cxn>
                  <a:cxn ang="0">
                    <a:pos x="256" y="922"/>
                  </a:cxn>
                  <a:cxn ang="0">
                    <a:pos x="332" y="920"/>
                  </a:cxn>
                  <a:cxn ang="0">
                    <a:pos x="408" y="914"/>
                  </a:cxn>
                  <a:cxn ang="0">
                    <a:pos x="486" y="906"/>
                  </a:cxn>
                  <a:cxn ang="0">
                    <a:pos x="562" y="892"/>
                  </a:cxn>
                  <a:cxn ang="0">
                    <a:pos x="636" y="876"/>
                  </a:cxn>
                  <a:cxn ang="0">
                    <a:pos x="712" y="856"/>
                  </a:cxn>
                  <a:cxn ang="0">
                    <a:pos x="786" y="832"/>
                  </a:cxn>
                  <a:cxn ang="0">
                    <a:pos x="858" y="804"/>
                  </a:cxn>
                  <a:cxn ang="0">
                    <a:pos x="930" y="774"/>
                  </a:cxn>
                  <a:cxn ang="0">
                    <a:pos x="1000" y="738"/>
                  </a:cxn>
                  <a:cxn ang="0">
                    <a:pos x="1070" y="700"/>
                  </a:cxn>
                  <a:cxn ang="0">
                    <a:pos x="1138" y="658"/>
                  </a:cxn>
                  <a:cxn ang="0">
                    <a:pos x="1204" y="612"/>
                  </a:cxn>
                  <a:cxn ang="0">
                    <a:pos x="1268" y="562"/>
                  </a:cxn>
                  <a:cxn ang="0">
                    <a:pos x="1330" y="510"/>
                  </a:cxn>
                  <a:cxn ang="0">
                    <a:pos x="1390" y="452"/>
                  </a:cxn>
                  <a:cxn ang="0">
                    <a:pos x="1186" y="430"/>
                  </a:cxn>
                  <a:cxn ang="0">
                    <a:pos x="982" y="408"/>
                  </a:cxn>
                  <a:cxn ang="0">
                    <a:pos x="960" y="204"/>
                  </a:cxn>
                  <a:cxn ang="0">
                    <a:pos x="938" y="0"/>
                  </a:cxn>
                  <a:cxn ang="0">
                    <a:pos x="936" y="0"/>
                  </a:cxn>
                  <a:cxn ang="0">
                    <a:pos x="936" y="0"/>
                  </a:cxn>
                  <a:cxn ang="0">
                    <a:pos x="900" y="34"/>
                  </a:cxn>
                  <a:cxn ang="0">
                    <a:pos x="864" y="66"/>
                  </a:cxn>
                  <a:cxn ang="0">
                    <a:pos x="826" y="96"/>
                  </a:cxn>
                  <a:cxn ang="0">
                    <a:pos x="786" y="124"/>
                  </a:cxn>
                  <a:cxn ang="0">
                    <a:pos x="746" y="148"/>
                  </a:cxn>
                  <a:cxn ang="0">
                    <a:pos x="704" y="172"/>
                  </a:cxn>
                  <a:cxn ang="0">
                    <a:pos x="662" y="192"/>
                  </a:cxn>
                  <a:cxn ang="0">
                    <a:pos x="618" y="212"/>
                  </a:cxn>
                  <a:cxn ang="0">
                    <a:pos x="574" y="228"/>
                  </a:cxn>
                  <a:cxn ang="0">
                    <a:pos x="530" y="242"/>
                  </a:cxn>
                  <a:cxn ang="0">
                    <a:pos x="486" y="254"/>
                  </a:cxn>
                  <a:cxn ang="0">
                    <a:pos x="440" y="264"/>
                  </a:cxn>
                  <a:cxn ang="0">
                    <a:pos x="394" y="272"/>
                  </a:cxn>
                  <a:cxn ang="0">
                    <a:pos x="348" y="278"/>
                  </a:cxn>
                  <a:cxn ang="0">
                    <a:pos x="302" y="280"/>
                  </a:cxn>
                  <a:cxn ang="0">
                    <a:pos x="256" y="282"/>
                  </a:cxn>
                  <a:cxn ang="0">
                    <a:pos x="256" y="282"/>
                  </a:cxn>
                  <a:cxn ang="0">
                    <a:pos x="256" y="282"/>
                  </a:cxn>
                  <a:cxn ang="0">
                    <a:pos x="256" y="282"/>
                  </a:cxn>
                  <a:cxn ang="0">
                    <a:pos x="256" y="282"/>
                  </a:cxn>
                  <a:cxn ang="0">
                    <a:pos x="256" y="282"/>
                  </a:cxn>
                  <a:cxn ang="0">
                    <a:pos x="128" y="440"/>
                  </a:cxn>
                  <a:cxn ang="0">
                    <a:pos x="0" y="600"/>
                  </a:cxn>
                  <a:cxn ang="0">
                    <a:pos x="128" y="760"/>
                  </a:cxn>
                  <a:cxn ang="0">
                    <a:pos x="256" y="920"/>
                  </a:cxn>
                  <a:cxn ang="0">
                    <a:pos x="256" y="922"/>
                  </a:cxn>
                </a:cxnLst>
                <a:rect l="0" t="0" r="r" b="b"/>
                <a:pathLst>
                  <a:path w="1390" h="922">
                    <a:moveTo>
                      <a:pt x="256" y="922"/>
                    </a:moveTo>
                    <a:lnTo>
                      <a:pt x="256" y="922"/>
                    </a:lnTo>
                    <a:lnTo>
                      <a:pt x="332" y="920"/>
                    </a:lnTo>
                    <a:lnTo>
                      <a:pt x="408" y="914"/>
                    </a:lnTo>
                    <a:lnTo>
                      <a:pt x="486" y="906"/>
                    </a:lnTo>
                    <a:lnTo>
                      <a:pt x="562" y="892"/>
                    </a:lnTo>
                    <a:lnTo>
                      <a:pt x="636" y="876"/>
                    </a:lnTo>
                    <a:lnTo>
                      <a:pt x="712" y="856"/>
                    </a:lnTo>
                    <a:lnTo>
                      <a:pt x="786" y="832"/>
                    </a:lnTo>
                    <a:lnTo>
                      <a:pt x="858" y="804"/>
                    </a:lnTo>
                    <a:lnTo>
                      <a:pt x="930" y="774"/>
                    </a:lnTo>
                    <a:lnTo>
                      <a:pt x="1000" y="738"/>
                    </a:lnTo>
                    <a:lnTo>
                      <a:pt x="1070" y="700"/>
                    </a:lnTo>
                    <a:lnTo>
                      <a:pt x="1138" y="658"/>
                    </a:lnTo>
                    <a:lnTo>
                      <a:pt x="1204" y="612"/>
                    </a:lnTo>
                    <a:lnTo>
                      <a:pt x="1268" y="562"/>
                    </a:lnTo>
                    <a:lnTo>
                      <a:pt x="1330" y="510"/>
                    </a:lnTo>
                    <a:lnTo>
                      <a:pt x="1390" y="452"/>
                    </a:lnTo>
                    <a:lnTo>
                      <a:pt x="1186" y="430"/>
                    </a:lnTo>
                    <a:lnTo>
                      <a:pt x="982" y="408"/>
                    </a:lnTo>
                    <a:lnTo>
                      <a:pt x="960" y="204"/>
                    </a:lnTo>
                    <a:lnTo>
                      <a:pt x="938" y="0"/>
                    </a:lnTo>
                    <a:lnTo>
                      <a:pt x="936" y="0"/>
                    </a:lnTo>
                    <a:lnTo>
                      <a:pt x="936" y="0"/>
                    </a:lnTo>
                    <a:lnTo>
                      <a:pt x="900" y="34"/>
                    </a:lnTo>
                    <a:lnTo>
                      <a:pt x="864" y="66"/>
                    </a:lnTo>
                    <a:lnTo>
                      <a:pt x="826" y="96"/>
                    </a:lnTo>
                    <a:lnTo>
                      <a:pt x="786" y="124"/>
                    </a:lnTo>
                    <a:lnTo>
                      <a:pt x="746" y="148"/>
                    </a:lnTo>
                    <a:lnTo>
                      <a:pt x="704" y="172"/>
                    </a:lnTo>
                    <a:lnTo>
                      <a:pt x="662" y="192"/>
                    </a:lnTo>
                    <a:lnTo>
                      <a:pt x="618" y="212"/>
                    </a:lnTo>
                    <a:lnTo>
                      <a:pt x="574" y="228"/>
                    </a:lnTo>
                    <a:lnTo>
                      <a:pt x="530" y="242"/>
                    </a:lnTo>
                    <a:lnTo>
                      <a:pt x="486" y="254"/>
                    </a:lnTo>
                    <a:lnTo>
                      <a:pt x="440" y="264"/>
                    </a:lnTo>
                    <a:lnTo>
                      <a:pt x="394" y="272"/>
                    </a:lnTo>
                    <a:lnTo>
                      <a:pt x="348" y="278"/>
                    </a:lnTo>
                    <a:lnTo>
                      <a:pt x="302" y="280"/>
                    </a:lnTo>
                    <a:lnTo>
                      <a:pt x="256" y="282"/>
                    </a:lnTo>
                    <a:lnTo>
                      <a:pt x="256" y="282"/>
                    </a:lnTo>
                    <a:lnTo>
                      <a:pt x="256" y="282"/>
                    </a:lnTo>
                    <a:lnTo>
                      <a:pt x="256" y="282"/>
                    </a:lnTo>
                    <a:lnTo>
                      <a:pt x="256" y="282"/>
                    </a:lnTo>
                    <a:lnTo>
                      <a:pt x="256" y="282"/>
                    </a:lnTo>
                    <a:lnTo>
                      <a:pt x="128" y="440"/>
                    </a:lnTo>
                    <a:lnTo>
                      <a:pt x="0" y="600"/>
                    </a:lnTo>
                    <a:lnTo>
                      <a:pt x="128" y="760"/>
                    </a:lnTo>
                    <a:lnTo>
                      <a:pt x="256" y="920"/>
                    </a:lnTo>
                    <a:lnTo>
                      <a:pt x="256" y="922"/>
                    </a:lnTo>
                    <a:close/>
                  </a:path>
                </a:pathLst>
              </a:custGeom>
              <a:solidFill>
                <a:srgbClr val="0092FF"/>
              </a:solidFill>
              <a:ln w="3175">
                <a:noFill/>
                <a:prstDash val="solid"/>
                <a:round/>
                <a:headEnd/>
                <a:tailEnd/>
              </a:ln>
            </p:spPr>
            <p:txBody>
              <a:bodyPr/>
              <a:lstStyle/>
              <a:p>
                <a:pPr defTabSz="951156">
                  <a:defRPr/>
                </a:pPr>
                <a:endParaRPr lang="en-US" sz="1352" kern="0">
                  <a:solidFill>
                    <a:prstClr val="black"/>
                  </a:solidFill>
                  <a:latin typeface="Segoe UI" charset="0"/>
                  <a:ea typeface="Segoe UI" charset="0"/>
                  <a:cs typeface="Segoe UI" charset="0"/>
                </a:endParaRPr>
              </a:p>
            </p:txBody>
          </p:sp>
        </p:grpSp>
        <p:sp>
          <p:nvSpPr>
            <p:cNvPr id="26" name="TextBox 25"/>
            <p:cNvSpPr txBox="1"/>
            <p:nvPr/>
          </p:nvSpPr>
          <p:spPr>
            <a:xfrm rot="4616507">
              <a:off x="6622873" y="3513385"/>
              <a:ext cx="1769466" cy="365098"/>
            </a:xfrm>
            <a:prstGeom prst="rect">
              <a:avLst/>
            </a:prstGeom>
            <a:noFill/>
          </p:spPr>
          <p:txBody>
            <a:bodyPr wrap="square" rtlCol="0">
              <a:prstTxWarp prst="textArchUp">
                <a:avLst/>
              </a:prstTxWarp>
              <a:spAutoFit/>
            </a:bodyPr>
            <a:lstStyle/>
            <a:p>
              <a:pPr algn="ctr" defTabSz="951156">
                <a:defRPr/>
              </a:pPr>
              <a:r>
                <a:rPr lang="en-US" sz="1456" b="1" kern="0" dirty="0">
                  <a:solidFill>
                    <a:prstClr val="white"/>
                  </a:solidFill>
                  <a:latin typeface="Segoe UI" charset="0"/>
                  <a:ea typeface="Segoe UI" charset="0"/>
                  <a:cs typeface="Segoe UI" charset="0"/>
                </a:rPr>
                <a:t>CONFIG</a:t>
              </a:r>
            </a:p>
          </p:txBody>
        </p:sp>
        <p:sp>
          <p:nvSpPr>
            <p:cNvPr id="27" name="TextBox 26"/>
            <p:cNvSpPr txBox="1"/>
            <p:nvPr/>
          </p:nvSpPr>
          <p:spPr>
            <a:xfrm rot="3169266">
              <a:off x="3935295" y="4856083"/>
              <a:ext cx="1539444" cy="365097"/>
            </a:xfrm>
            <a:prstGeom prst="rect">
              <a:avLst/>
            </a:prstGeom>
            <a:noFill/>
          </p:spPr>
          <p:txBody>
            <a:bodyPr wrap="square" rtlCol="0">
              <a:prstTxWarp prst="textArchDown">
                <a:avLst/>
              </a:prstTxWarp>
              <a:spAutoFit/>
            </a:bodyPr>
            <a:lstStyle/>
            <a:p>
              <a:pPr algn="ctr" defTabSz="951156">
                <a:defRPr/>
              </a:pPr>
              <a:r>
                <a:rPr lang="en-US" sz="1456" b="1" kern="0" dirty="0">
                  <a:solidFill>
                    <a:prstClr val="white"/>
                  </a:solidFill>
                  <a:latin typeface="Segoe UI" charset="0"/>
                  <a:ea typeface="Segoe UI" charset="0"/>
                  <a:cs typeface="Segoe UI" charset="0"/>
                </a:rPr>
                <a:t>PROTECT</a:t>
              </a:r>
            </a:p>
          </p:txBody>
        </p:sp>
        <p:sp>
          <p:nvSpPr>
            <p:cNvPr id="28" name="TextBox 27"/>
            <p:cNvSpPr txBox="1"/>
            <p:nvPr/>
          </p:nvSpPr>
          <p:spPr>
            <a:xfrm rot="19153604">
              <a:off x="6179920" y="5136669"/>
              <a:ext cx="1607370" cy="365099"/>
            </a:xfrm>
            <a:prstGeom prst="rect">
              <a:avLst/>
            </a:prstGeom>
            <a:noFill/>
          </p:spPr>
          <p:txBody>
            <a:bodyPr wrap="square" rtlCol="0">
              <a:prstTxWarp prst="textArchDown">
                <a:avLst>
                  <a:gd name="adj" fmla="val 20622710"/>
                </a:avLst>
              </a:prstTxWarp>
              <a:spAutoFit/>
            </a:bodyPr>
            <a:lstStyle/>
            <a:p>
              <a:pPr algn="ctr" defTabSz="951156">
                <a:defRPr/>
              </a:pPr>
              <a:r>
                <a:rPr lang="en-US" sz="1456" b="1" kern="0" dirty="0">
                  <a:solidFill>
                    <a:prstClr val="white"/>
                  </a:solidFill>
                  <a:latin typeface="Segoe UI" charset="0"/>
                  <a:ea typeface="Segoe UI" charset="0"/>
                  <a:cs typeface="Segoe UI" charset="0"/>
                </a:rPr>
                <a:t>MONITOR</a:t>
              </a:r>
            </a:p>
          </p:txBody>
        </p:sp>
        <p:sp>
          <p:nvSpPr>
            <p:cNvPr id="29" name="TextBox 28"/>
            <p:cNvSpPr txBox="1"/>
            <p:nvPr/>
          </p:nvSpPr>
          <p:spPr>
            <a:xfrm rot="18160028">
              <a:off x="3886525" y="3068243"/>
              <a:ext cx="1596908" cy="365097"/>
            </a:xfrm>
            <a:prstGeom prst="rect">
              <a:avLst/>
            </a:prstGeom>
            <a:noFill/>
          </p:spPr>
          <p:txBody>
            <a:bodyPr wrap="square" rtlCol="0">
              <a:prstTxWarp prst="textArchUp">
                <a:avLst>
                  <a:gd name="adj" fmla="val 9731060"/>
                </a:avLst>
              </a:prstTxWarp>
              <a:spAutoFit/>
            </a:bodyPr>
            <a:lstStyle/>
            <a:p>
              <a:pPr algn="ctr" defTabSz="951156">
                <a:defRPr/>
              </a:pPr>
              <a:r>
                <a:rPr lang="en-US" sz="1456" b="1" kern="0" dirty="0">
                  <a:solidFill>
                    <a:prstClr val="white"/>
                  </a:solidFill>
                  <a:latin typeface="Segoe UI" charset="0"/>
                  <a:ea typeface="Segoe UI" charset="0"/>
                  <a:cs typeface="Segoe UI" charset="0"/>
                </a:rPr>
                <a:t>SECURE</a:t>
              </a:r>
            </a:p>
          </p:txBody>
        </p:sp>
        <p:sp>
          <p:nvSpPr>
            <p:cNvPr id="30" name="TextBox 29"/>
            <p:cNvSpPr txBox="1"/>
            <p:nvPr/>
          </p:nvSpPr>
          <p:spPr>
            <a:xfrm rot="20450695">
              <a:off x="4970086" y="2369619"/>
              <a:ext cx="1315338" cy="398780"/>
            </a:xfrm>
            <a:prstGeom prst="rect">
              <a:avLst/>
            </a:prstGeom>
            <a:noFill/>
          </p:spPr>
          <p:txBody>
            <a:bodyPr wrap="square" rtlCol="0">
              <a:prstTxWarp prst="textArchUp">
                <a:avLst/>
              </a:prstTxWarp>
              <a:spAutoFit/>
            </a:bodyPr>
            <a:lstStyle/>
            <a:p>
              <a:pPr algn="ctr" defTabSz="951156">
                <a:defRPr/>
              </a:pPr>
              <a:r>
                <a:rPr lang="en-US" sz="1456" b="1" kern="0" dirty="0">
                  <a:solidFill>
                    <a:prstClr val="white"/>
                  </a:solidFill>
                  <a:latin typeface="Segoe UI" charset="0"/>
                  <a:ea typeface="Segoe UI" charset="0"/>
                  <a:cs typeface="Segoe UI" charset="0"/>
                </a:rPr>
                <a:t>GOVERN</a:t>
              </a:r>
            </a:p>
          </p:txBody>
        </p:sp>
        <p:sp>
          <p:nvSpPr>
            <p:cNvPr id="31" name="TextBox 30"/>
            <p:cNvSpPr txBox="1"/>
            <p:nvPr/>
          </p:nvSpPr>
          <p:spPr>
            <a:xfrm rot="1872841">
              <a:off x="5951690" y="2512504"/>
              <a:ext cx="1658489" cy="451004"/>
            </a:xfrm>
            <a:prstGeom prst="rect">
              <a:avLst/>
            </a:prstGeom>
            <a:noFill/>
          </p:spPr>
          <p:txBody>
            <a:bodyPr wrap="square" rtlCol="0">
              <a:prstTxWarp prst="textArchUp">
                <a:avLst/>
              </a:prstTxWarp>
              <a:spAutoFit/>
            </a:bodyPr>
            <a:lstStyle/>
            <a:p>
              <a:pPr algn="ctr" defTabSz="951156">
                <a:defRPr/>
              </a:pPr>
              <a:r>
                <a:rPr lang="en-US" sz="1456" b="1" kern="0" dirty="0">
                  <a:solidFill>
                    <a:prstClr val="white"/>
                  </a:solidFill>
                  <a:latin typeface="Segoe UI" charset="0"/>
                  <a:ea typeface="Segoe UI" charset="0"/>
                  <a:cs typeface="Segoe UI" charset="0"/>
                </a:rPr>
                <a:t>BUILD</a:t>
              </a:r>
            </a:p>
          </p:txBody>
        </p:sp>
      </p:grpSp>
      <p:cxnSp>
        <p:nvCxnSpPr>
          <p:cNvPr id="40" name="Straight Connector 39"/>
          <p:cNvCxnSpPr/>
          <p:nvPr/>
        </p:nvCxnSpPr>
        <p:spPr>
          <a:xfrm flipH="1">
            <a:off x="6607103" y="6265289"/>
            <a:ext cx="4620266" cy="0"/>
          </a:xfrm>
          <a:prstGeom prst="line">
            <a:avLst/>
          </a:prstGeom>
          <a:ln>
            <a:solidFill>
              <a:schemeClr val="tx1"/>
            </a:solidFill>
            <a:tailEnd type="oval"/>
          </a:ln>
        </p:spPr>
        <p:style>
          <a:lnRef idx="1">
            <a:schemeClr val="accent3"/>
          </a:lnRef>
          <a:fillRef idx="0">
            <a:schemeClr val="accent3"/>
          </a:fillRef>
          <a:effectRef idx="0">
            <a:schemeClr val="accent3"/>
          </a:effectRef>
          <a:fontRef idx="minor">
            <a:schemeClr val="tx1"/>
          </a:fontRef>
        </p:style>
      </p:cxnSp>
      <p:grpSp>
        <p:nvGrpSpPr>
          <p:cNvPr id="41" name="Group 40"/>
          <p:cNvGrpSpPr/>
          <p:nvPr/>
        </p:nvGrpSpPr>
        <p:grpSpPr>
          <a:xfrm>
            <a:off x="7874302" y="1432086"/>
            <a:ext cx="2951583" cy="870022"/>
            <a:chOff x="7568972" y="1376725"/>
            <a:chExt cx="2837485" cy="836390"/>
          </a:xfrm>
        </p:grpSpPr>
        <p:sp>
          <p:nvSpPr>
            <p:cNvPr id="42" name="TextBox 41"/>
            <p:cNvSpPr txBox="1"/>
            <p:nvPr/>
          </p:nvSpPr>
          <p:spPr>
            <a:xfrm>
              <a:off x="9204388" y="1919113"/>
              <a:ext cx="1202069"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PACKAGING</a:t>
              </a:r>
            </a:p>
          </p:txBody>
        </p:sp>
        <p:sp>
          <p:nvSpPr>
            <p:cNvPr id="43" name="TextBox 42"/>
            <p:cNvSpPr txBox="1"/>
            <p:nvPr/>
          </p:nvSpPr>
          <p:spPr>
            <a:xfrm>
              <a:off x="7568972" y="1902442"/>
              <a:ext cx="1916831" cy="310673"/>
            </a:xfrm>
            <a:prstGeom prst="rect">
              <a:avLst/>
            </a:prstGeom>
            <a:noFill/>
          </p:spPr>
          <p:txBody>
            <a:bodyPr wrap="square" rtlCol="0">
              <a:spAutoFit/>
            </a:bodyPr>
            <a:lstStyle/>
            <a:p>
              <a:pPr algn="ctr" defTabSz="951156">
                <a:lnSpc>
                  <a:spcPts val="1810"/>
                </a:lnSpc>
                <a:defRPr/>
              </a:pPr>
              <a:r>
                <a:rPr lang="en-US" sz="1248" kern="0" dirty="0">
                  <a:solidFill>
                    <a:prstClr val="white"/>
                  </a:solidFill>
                  <a:latin typeface="Segoe UI" charset="0"/>
                  <a:ea typeface="Segoe UI" charset="0"/>
                  <a:cs typeface="Segoe UI" charset="0"/>
                </a:rPr>
                <a:t>DEVOPS TOOLING</a:t>
              </a:r>
            </a:p>
          </p:txBody>
        </p:sp>
        <p:sp>
          <p:nvSpPr>
            <p:cNvPr id="44" name="Freeform 23"/>
            <p:cNvSpPr>
              <a:spLocks noEditPoints="1"/>
            </p:cNvSpPr>
            <p:nvPr/>
          </p:nvSpPr>
          <p:spPr bwMode="black">
            <a:xfrm>
              <a:off x="9633167" y="1444673"/>
              <a:ext cx="368840" cy="368648"/>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5614" tIns="42808" rIns="85614" bIns="42808" numCol="1" anchor="t" anchorCtr="0" compatLnSpc="1">
              <a:prstTxWarp prst="textNoShape">
                <a:avLst/>
              </a:prstTxWarp>
            </a:bodyPr>
            <a:lstStyle/>
            <a:p>
              <a:pPr defTabSz="951156">
                <a:defRPr/>
              </a:pPr>
              <a:endParaRPr lang="en-US" sz="1664" kern="0">
                <a:solidFill>
                  <a:prstClr val="black"/>
                </a:solidFill>
                <a:latin typeface="Segoe UI" charset="0"/>
                <a:ea typeface="Segoe UI" charset="0"/>
                <a:cs typeface="Segoe UI" charset="0"/>
              </a:endParaRPr>
            </a:p>
          </p:txBody>
        </p:sp>
        <p:sp>
          <p:nvSpPr>
            <p:cNvPr id="45" name="Freeform 81"/>
            <p:cNvSpPr>
              <a:spLocks/>
            </p:cNvSpPr>
            <p:nvPr/>
          </p:nvSpPr>
          <p:spPr bwMode="black">
            <a:xfrm>
              <a:off x="8376013" y="1376725"/>
              <a:ext cx="348092" cy="473971"/>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5614" tIns="42808" rIns="85614" bIns="42808" numCol="1" anchor="t" anchorCtr="0" compatLnSpc="1">
              <a:prstTxWarp prst="textNoShape">
                <a:avLst/>
              </a:prstTxWarp>
            </a:bodyPr>
            <a:lstStyle/>
            <a:p>
              <a:pPr defTabSz="951156">
                <a:defRPr/>
              </a:pPr>
              <a:endParaRPr lang="en-US" sz="1664" kern="0">
                <a:solidFill>
                  <a:prstClr val="white"/>
                </a:solidFill>
                <a:latin typeface="Segoe UI" charset="0"/>
                <a:ea typeface="Segoe UI" charset="0"/>
                <a:cs typeface="Segoe UI" charset="0"/>
              </a:endParaRPr>
            </a:p>
          </p:txBody>
        </p:sp>
      </p:grpSp>
      <p:cxnSp>
        <p:nvCxnSpPr>
          <p:cNvPr id="46" name="Straight Connector 45"/>
          <p:cNvCxnSpPr/>
          <p:nvPr/>
        </p:nvCxnSpPr>
        <p:spPr>
          <a:xfrm flipH="1">
            <a:off x="7346901" y="2370026"/>
            <a:ext cx="3376257" cy="0"/>
          </a:xfrm>
          <a:prstGeom prst="line">
            <a:avLst/>
          </a:prstGeom>
          <a:ln>
            <a:solidFill>
              <a:schemeClr val="tx1"/>
            </a:solidFill>
            <a:tailEnd type="oval"/>
          </a:ln>
        </p:spPr>
        <p:style>
          <a:lnRef idx="1">
            <a:schemeClr val="accent3"/>
          </a:lnRef>
          <a:fillRef idx="0">
            <a:schemeClr val="accent3"/>
          </a:fillRef>
          <a:effectRef idx="0">
            <a:schemeClr val="accent3"/>
          </a:effectRef>
          <a:fontRef idx="minor">
            <a:schemeClr val="tx1"/>
          </a:fontRef>
        </p:style>
      </p:cxnSp>
      <p:cxnSp>
        <p:nvCxnSpPr>
          <p:cNvPr id="47" name="Straight Connector 46"/>
          <p:cNvCxnSpPr/>
          <p:nvPr/>
        </p:nvCxnSpPr>
        <p:spPr>
          <a:xfrm flipH="1">
            <a:off x="8321662" y="3844551"/>
            <a:ext cx="3236961" cy="0"/>
          </a:xfrm>
          <a:prstGeom prst="line">
            <a:avLst/>
          </a:prstGeom>
          <a:ln>
            <a:solidFill>
              <a:schemeClr val="tx1"/>
            </a:solidFill>
            <a:tailEnd type="oval"/>
          </a:ln>
        </p:spPr>
        <p:style>
          <a:lnRef idx="1">
            <a:schemeClr val="accent3"/>
          </a:lnRef>
          <a:fillRef idx="0">
            <a:schemeClr val="accent3"/>
          </a:fillRef>
          <a:effectRef idx="0">
            <a:schemeClr val="accent3"/>
          </a:effectRef>
          <a:fontRef idx="minor">
            <a:schemeClr val="tx1"/>
          </a:fontRef>
        </p:style>
      </p:cxnSp>
      <p:grpSp>
        <p:nvGrpSpPr>
          <p:cNvPr id="48" name="Group 47"/>
          <p:cNvGrpSpPr/>
          <p:nvPr/>
        </p:nvGrpSpPr>
        <p:grpSpPr>
          <a:xfrm>
            <a:off x="8862657" y="2901115"/>
            <a:ext cx="2754411" cy="1436443"/>
            <a:chOff x="8519122" y="2788968"/>
            <a:chExt cx="2647934" cy="1380915"/>
          </a:xfrm>
        </p:grpSpPr>
        <p:sp>
          <p:nvSpPr>
            <p:cNvPr id="49" name="TextBox 48"/>
            <p:cNvSpPr txBox="1"/>
            <p:nvPr/>
          </p:nvSpPr>
          <p:spPr>
            <a:xfrm>
              <a:off x="10087726" y="3330453"/>
              <a:ext cx="944494"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PATCHING</a:t>
              </a:r>
            </a:p>
          </p:txBody>
        </p:sp>
        <p:sp>
          <p:nvSpPr>
            <p:cNvPr id="50" name="TextBox 49"/>
            <p:cNvSpPr txBox="1"/>
            <p:nvPr/>
          </p:nvSpPr>
          <p:spPr>
            <a:xfrm>
              <a:off x="9025707" y="3838726"/>
              <a:ext cx="2141349" cy="310673"/>
            </a:xfrm>
            <a:prstGeom prst="rect">
              <a:avLst/>
            </a:prstGeom>
            <a:noFill/>
          </p:spPr>
          <p:txBody>
            <a:bodyPr wrap="square" rtlCol="0">
              <a:spAutoFit/>
            </a:bodyPr>
            <a:lstStyle/>
            <a:p>
              <a:pPr algn="ctr" defTabSz="951156">
                <a:lnSpc>
                  <a:spcPts val="1810"/>
                </a:lnSpc>
                <a:defRPr/>
              </a:pPr>
              <a:r>
                <a:rPr lang="en-US" sz="1248" kern="0" dirty="0">
                  <a:solidFill>
                    <a:prstClr val="white"/>
                  </a:solidFill>
                  <a:latin typeface="Segoe UI" charset="0"/>
                  <a:ea typeface="Segoe UI" charset="0"/>
                  <a:cs typeface="Segoe UI" charset="0"/>
                </a:rPr>
                <a:t>CONFIG MONITORING</a:t>
              </a:r>
            </a:p>
          </p:txBody>
        </p:sp>
        <p:sp>
          <p:nvSpPr>
            <p:cNvPr id="51" name="TextBox 50"/>
            <p:cNvSpPr txBox="1"/>
            <p:nvPr/>
          </p:nvSpPr>
          <p:spPr>
            <a:xfrm>
              <a:off x="8519122" y="3332876"/>
              <a:ext cx="1404812"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ORCHESTRATION</a:t>
              </a:r>
            </a:p>
          </p:txBody>
        </p:sp>
        <p:pic>
          <p:nvPicPr>
            <p:cNvPr id="52" name="Picture 2" descr="C:\Users\mitchellg\Desktop\Automated_2.png"/>
            <p:cNvPicPr>
              <a:picLocks noChangeAspect="1" noChangeArrowheads="1"/>
            </p:cNvPicPr>
            <p:nvPr/>
          </p:nvPicPr>
          <p:blipFill>
            <a:blip r:embed="rId3" cstate="print">
              <a:lum bright="100000"/>
            </a:blip>
            <a:srcRect/>
            <a:stretch>
              <a:fillRect/>
            </a:stretch>
          </p:blipFill>
          <p:spPr bwMode="auto">
            <a:xfrm>
              <a:off x="8933204" y="2788968"/>
              <a:ext cx="563721" cy="563721"/>
            </a:xfrm>
            <a:prstGeom prst="rect">
              <a:avLst/>
            </a:prstGeom>
            <a:noFill/>
          </p:spPr>
        </p:pic>
        <p:pic>
          <p:nvPicPr>
            <p:cNvPr id="53" name="Picture 7" descr="\\MAGNUM\Projects\Microsoft\Cloud Power FY12\Design\Icons\PNGs\Repair.png"/>
            <p:cNvPicPr>
              <a:picLocks noChangeAspect="1" noChangeArrowheads="1"/>
            </p:cNvPicPr>
            <p:nvPr/>
          </p:nvPicPr>
          <p:blipFill>
            <a:blip r:embed="rId4" cstate="print">
              <a:lum bright="100000"/>
            </a:blip>
            <a:srcRect/>
            <a:stretch>
              <a:fillRect/>
            </a:stretch>
          </p:blipFill>
          <p:spPr bwMode="auto">
            <a:xfrm>
              <a:off x="10265799" y="2822619"/>
              <a:ext cx="526623" cy="526623"/>
            </a:xfrm>
            <a:prstGeom prst="rect">
              <a:avLst/>
            </a:prstGeom>
            <a:noFill/>
          </p:spPr>
        </p:pic>
        <p:sp>
          <p:nvSpPr>
            <p:cNvPr id="54" name="Freeform 104"/>
            <p:cNvSpPr>
              <a:spLocks noEditPoints="1"/>
            </p:cNvSpPr>
            <p:nvPr/>
          </p:nvSpPr>
          <p:spPr bwMode="black">
            <a:xfrm>
              <a:off x="8792510" y="3820697"/>
              <a:ext cx="349186" cy="349186"/>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Segoe UI" charset="0"/>
                <a:ea typeface="Segoe UI" charset="0"/>
                <a:cs typeface="Segoe UI" charset="0"/>
              </a:endParaRPr>
            </a:p>
          </p:txBody>
        </p:sp>
      </p:grpSp>
      <p:cxnSp>
        <p:nvCxnSpPr>
          <p:cNvPr id="55" name="Straight Connector 54"/>
          <p:cNvCxnSpPr/>
          <p:nvPr/>
        </p:nvCxnSpPr>
        <p:spPr>
          <a:xfrm flipH="1">
            <a:off x="2222953" y="6265289"/>
            <a:ext cx="3447753" cy="0"/>
          </a:xfrm>
          <a:prstGeom prst="line">
            <a:avLst/>
          </a:prstGeom>
          <a:ln>
            <a:solidFill>
              <a:schemeClr val="tx1"/>
            </a:solidFill>
            <a:headEnd type="oval"/>
            <a:tailEnd type="none"/>
          </a:ln>
        </p:spPr>
        <p:style>
          <a:lnRef idx="1">
            <a:schemeClr val="accent3"/>
          </a:lnRef>
          <a:fillRef idx="0">
            <a:schemeClr val="accent3"/>
          </a:fillRef>
          <a:effectRef idx="0">
            <a:schemeClr val="accent3"/>
          </a:effectRef>
          <a:fontRef idx="minor">
            <a:schemeClr val="tx1"/>
          </a:fontRef>
        </p:style>
      </p:cxnSp>
      <p:cxnSp>
        <p:nvCxnSpPr>
          <p:cNvPr id="56" name="Straight Connector 55"/>
          <p:cNvCxnSpPr/>
          <p:nvPr/>
        </p:nvCxnSpPr>
        <p:spPr>
          <a:xfrm flipH="1">
            <a:off x="1782527" y="2370026"/>
            <a:ext cx="3356060" cy="0"/>
          </a:xfrm>
          <a:prstGeom prst="line">
            <a:avLst/>
          </a:prstGeom>
          <a:ln>
            <a:solidFill>
              <a:schemeClr val="tx1"/>
            </a:solidFill>
            <a:headEnd type="oval"/>
            <a:tailEnd type="none"/>
          </a:ln>
        </p:spPr>
        <p:style>
          <a:lnRef idx="1">
            <a:schemeClr val="accent3"/>
          </a:lnRef>
          <a:fillRef idx="0">
            <a:schemeClr val="accent3"/>
          </a:fillRef>
          <a:effectRef idx="0">
            <a:schemeClr val="accent3"/>
          </a:effectRef>
          <a:fontRef idx="minor">
            <a:schemeClr val="tx1"/>
          </a:fontRef>
        </p:style>
      </p:cxnSp>
      <p:grpSp>
        <p:nvGrpSpPr>
          <p:cNvPr id="57" name="Group 56"/>
          <p:cNvGrpSpPr/>
          <p:nvPr/>
        </p:nvGrpSpPr>
        <p:grpSpPr>
          <a:xfrm>
            <a:off x="8160668" y="5251407"/>
            <a:ext cx="3069363" cy="879086"/>
            <a:chOff x="7844269" y="5048405"/>
            <a:chExt cx="2950712" cy="845103"/>
          </a:xfrm>
        </p:grpSpPr>
        <p:sp>
          <p:nvSpPr>
            <p:cNvPr id="58" name="TextBox 57"/>
            <p:cNvSpPr txBox="1"/>
            <p:nvPr/>
          </p:nvSpPr>
          <p:spPr>
            <a:xfrm>
              <a:off x="9850487" y="5612790"/>
              <a:ext cx="944494"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ALERTS</a:t>
              </a:r>
            </a:p>
          </p:txBody>
        </p:sp>
        <p:sp>
          <p:nvSpPr>
            <p:cNvPr id="59" name="TextBox 58"/>
            <p:cNvSpPr txBox="1"/>
            <p:nvPr/>
          </p:nvSpPr>
          <p:spPr>
            <a:xfrm>
              <a:off x="8864183" y="5612790"/>
              <a:ext cx="1119649"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DISCOVERY</a:t>
              </a:r>
            </a:p>
          </p:txBody>
        </p:sp>
        <p:sp>
          <p:nvSpPr>
            <p:cNvPr id="60" name="TextBox 59"/>
            <p:cNvSpPr txBox="1"/>
            <p:nvPr/>
          </p:nvSpPr>
          <p:spPr>
            <a:xfrm>
              <a:off x="7844269" y="5612790"/>
              <a:ext cx="1119649"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ANALYTICS</a:t>
              </a:r>
            </a:p>
          </p:txBody>
        </p:sp>
        <p:pic>
          <p:nvPicPr>
            <p:cNvPr id="62" name="Picture 74"/>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10141459" y="5125767"/>
              <a:ext cx="385472" cy="32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Freeform 8"/>
            <p:cNvSpPr>
              <a:spLocks noEditPoints="1"/>
            </p:cNvSpPr>
            <p:nvPr/>
          </p:nvSpPr>
          <p:spPr bwMode="black">
            <a:xfrm>
              <a:off x="9066173" y="5048405"/>
              <a:ext cx="530866" cy="530728"/>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5614" tIns="42808" rIns="85614" bIns="42808" numCol="1" anchor="t" anchorCtr="0" compatLnSpc="1">
              <a:prstTxWarp prst="textNoShape">
                <a:avLst/>
              </a:prstTxWarp>
            </a:bodyPr>
            <a:lstStyle/>
            <a:p>
              <a:pPr defTabSz="951156">
                <a:defRPr/>
              </a:pPr>
              <a:endParaRPr lang="en-US" sz="1664" kern="0">
                <a:solidFill>
                  <a:prstClr val="white"/>
                </a:solidFill>
                <a:latin typeface="Calibri"/>
              </a:endParaRPr>
            </a:p>
          </p:txBody>
        </p:sp>
        <p:pic>
          <p:nvPicPr>
            <p:cNvPr id="64" name="Picture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71543" y="5054600"/>
              <a:ext cx="559008" cy="559008"/>
            </a:xfrm>
            <a:prstGeom prst="rect">
              <a:avLst/>
            </a:prstGeom>
          </p:spPr>
        </p:pic>
      </p:grpSp>
      <p:grpSp>
        <p:nvGrpSpPr>
          <p:cNvPr id="65" name="Group 64"/>
          <p:cNvGrpSpPr/>
          <p:nvPr/>
        </p:nvGrpSpPr>
        <p:grpSpPr>
          <a:xfrm>
            <a:off x="1475845" y="1435348"/>
            <a:ext cx="3026778" cy="842704"/>
            <a:chOff x="1417858" y="1379863"/>
            <a:chExt cx="2909773" cy="810127"/>
          </a:xfrm>
        </p:grpSpPr>
        <p:sp>
          <p:nvSpPr>
            <p:cNvPr id="66" name="TextBox 65"/>
            <p:cNvSpPr txBox="1"/>
            <p:nvPr/>
          </p:nvSpPr>
          <p:spPr>
            <a:xfrm>
              <a:off x="2889627" y="1909272"/>
              <a:ext cx="1438004"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SUBSCRIPTION</a:t>
              </a:r>
            </a:p>
          </p:txBody>
        </p:sp>
        <p:sp>
          <p:nvSpPr>
            <p:cNvPr id="67" name="TextBox 66"/>
            <p:cNvSpPr txBox="1"/>
            <p:nvPr/>
          </p:nvSpPr>
          <p:spPr>
            <a:xfrm>
              <a:off x="1417858" y="1909272"/>
              <a:ext cx="944494"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COST</a:t>
              </a:r>
            </a:p>
          </p:txBody>
        </p:sp>
        <p:pic>
          <p:nvPicPr>
            <p:cNvPr id="68" name="Picture 3" descr="C:\Users\mitchellg\Desktop\Simple_Licensing.png"/>
            <p:cNvPicPr>
              <a:picLocks noChangeAspect="1" noChangeArrowheads="1"/>
            </p:cNvPicPr>
            <p:nvPr/>
          </p:nvPicPr>
          <p:blipFill>
            <a:blip r:embed="rId7" cstate="print">
              <a:lum bright="100000"/>
            </a:blip>
            <a:srcRect/>
            <a:stretch>
              <a:fillRect/>
            </a:stretch>
          </p:blipFill>
          <p:spPr bwMode="auto">
            <a:xfrm>
              <a:off x="2394322" y="1379863"/>
              <a:ext cx="460276" cy="460276"/>
            </a:xfrm>
            <a:prstGeom prst="rect">
              <a:avLst/>
            </a:prstGeom>
            <a:noFill/>
          </p:spPr>
        </p:pic>
        <p:sp>
          <p:nvSpPr>
            <p:cNvPr id="69" name="TextBox 68"/>
            <p:cNvSpPr txBox="1"/>
            <p:nvPr/>
          </p:nvSpPr>
          <p:spPr>
            <a:xfrm>
              <a:off x="2133150" y="1909272"/>
              <a:ext cx="944494"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POLICY</a:t>
              </a:r>
            </a:p>
          </p:txBody>
        </p:sp>
        <p:pic>
          <p:nvPicPr>
            <p:cNvPr id="70" name="Picture 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12687" y="1397000"/>
              <a:ext cx="408518" cy="408520"/>
            </a:xfrm>
            <a:prstGeom prst="rect">
              <a:avLst/>
            </a:prstGeom>
          </p:spPr>
        </p:pic>
        <p:sp>
          <p:nvSpPr>
            <p:cNvPr id="71" name="Freeform 110"/>
            <p:cNvSpPr>
              <a:spLocks noEditPoints="1"/>
            </p:cNvSpPr>
            <p:nvPr/>
          </p:nvSpPr>
          <p:spPr bwMode="black">
            <a:xfrm>
              <a:off x="3498734" y="1507745"/>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grpSp>
      <p:grpSp>
        <p:nvGrpSpPr>
          <p:cNvPr id="72" name="Group 71"/>
          <p:cNvGrpSpPr/>
          <p:nvPr/>
        </p:nvGrpSpPr>
        <p:grpSpPr>
          <a:xfrm>
            <a:off x="1941570" y="5101544"/>
            <a:ext cx="2027678" cy="1017990"/>
            <a:chOff x="1865581" y="4904336"/>
            <a:chExt cx="1949295" cy="978638"/>
          </a:xfrm>
        </p:grpSpPr>
        <p:sp>
          <p:nvSpPr>
            <p:cNvPr id="73" name="TextBox 72"/>
            <p:cNvSpPr txBox="1"/>
            <p:nvPr/>
          </p:nvSpPr>
          <p:spPr>
            <a:xfrm>
              <a:off x="1865581" y="5593602"/>
              <a:ext cx="1135285"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BACKUP</a:t>
              </a:r>
            </a:p>
          </p:txBody>
        </p:sp>
        <p:sp>
          <p:nvSpPr>
            <p:cNvPr id="74" name="TextBox 73"/>
            <p:cNvSpPr txBox="1"/>
            <p:nvPr/>
          </p:nvSpPr>
          <p:spPr>
            <a:xfrm>
              <a:off x="2870382" y="5602256"/>
              <a:ext cx="944494"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RECOVERY</a:t>
              </a:r>
            </a:p>
          </p:txBody>
        </p:sp>
        <p:sp>
          <p:nvSpPr>
            <p:cNvPr id="75" name="Rectangle 74"/>
            <p:cNvSpPr/>
            <p:nvPr/>
          </p:nvSpPr>
          <p:spPr>
            <a:xfrm flipH="1">
              <a:off x="2252882" y="4904336"/>
              <a:ext cx="270961" cy="58383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defRPr/>
              </a:pPr>
              <a:endParaRPr lang="en-US" sz="1873" kern="0">
                <a:solidFill>
                  <a:prstClr val="white"/>
                </a:solidFill>
                <a:latin typeface="Segoe UI" charset="0"/>
                <a:ea typeface="Segoe UI" charset="0"/>
                <a:cs typeface="Segoe UI" charset="0"/>
              </a:endParaRPr>
            </a:p>
          </p:txBody>
        </p:sp>
        <p:cxnSp>
          <p:nvCxnSpPr>
            <p:cNvPr id="76" name="Straight Connector 75"/>
            <p:cNvCxnSpPr/>
            <p:nvPr/>
          </p:nvCxnSpPr>
          <p:spPr>
            <a:xfrm flipH="1">
              <a:off x="2305666" y="5022633"/>
              <a:ext cx="16515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305666" y="5338018"/>
              <a:ext cx="16515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2305786" y="5401993"/>
              <a:ext cx="16515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Freeform 74"/>
            <p:cNvSpPr>
              <a:spLocks noEditPoints="1"/>
            </p:cNvSpPr>
            <p:nvPr/>
          </p:nvSpPr>
          <p:spPr bwMode="black">
            <a:xfrm>
              <a:off x="3139284" y="5180401"/>
              <a:ext cx="445874" cy="381396"/>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rgbClr val="FFFFFF"/>
            </a:solidFill>
            <a:ln>
              <a:noFill/>
            </a:ln>
          </p:spPr>
          <p:txBody>
            <a:bodyPr vert="horz" wrap="square" lIns="85614" tIns="42808" rIns="85614" bIns="42808" numCol="1" anchor="t" anchorCtr="0" compatLnSpc="1">
              <a:prstTxWarp prst="textNoShape">
                <a:avLst/>
              </a:prstTxWarp>
            </a:bodyPr>
            <a:lstStyle/>
            <a:p>
              <a:pPr defTabSz="951156">
                <a:defRPr/>
              </a:pPr>
              <a:endParaRPr lang="en-US" sz="1664" kern="0">
                <a:solidFill>
                  <a:prstClr val="white"/>
                </a:solidFill>
                <a:latin typeface="Calibri"/>
              </a:endParaRPr>
            </a:p>
          </p:txBody>
        </p:sp>
        <p:grpSp>
          <p:nvGrpSpPr>
            <p:cNvPr id="80" name="Group 79"/>
            <p:cNvGrpSpPr/>
            <p:nvPr/>
          </p:nvGrpSpPr>
          <p:grpSpPr>
            <a:xfrm>
              <a:off x="2296360" y="5175127"/>
              <a:ext cx="343083" cy="343083"/>
              <a:chOff x="13663613" y="1489075"/>
              <a:chExt cx="6210301" cy="6210301"/>
            </a:xfrm>
            <a:solidFill>
              <a:schemeClr val="tx1"/>
            </a:solidFill>
          </p:grpSpPr>
          <p:sp>
            <p:nvSpPr>
              <p:cNvPr id="81" name="Freeform 43"/>
              <p:cNvSpPr>
                <a:spLocks/>
              </p:cNvSpPr>
              <p:nvPr/>
            </p:nvSpPr>
            <p:spPr bwMode="auto">
              <a:xfrm>
                <a:off x="13663613" y="2503488"/>
                <a:ext cx="1633538" cy="2012950"/>
              </a:xfrm>
              <a:custGeom>
                <a:avLst/>
                <a:gdLst>
                  <a:gd name="T0" fmla="*/ 435 w 435"/>
                  <a:gd name="T1" fmla="*/ 219 h 536"/>
                  <a:gd name="T2" fmla="*/ 216 w 435"/>
                  <a:gd name="T3" fmla="*/ 0 h 536"/>
                  <a:gd name="T4" fmla="*/ 0 w 435"/>
                  <a:gd name="T5" fmla="*/ 536 h 536"/>
                  <a:gd name="T6" fmla="*/ 310 w 435"/>
                  <a:gd name="T7" fmla="*/ 536 h 536"/>
                  <a:gd name="T8" fmla="*/ 435 w 435"/>
                  <a:gd name="T9" fmla="*/ 219 h 536"/>
                </a:gdLst>
                <a:ahLst/>
                <a:cxnLst>
                  <a:cxn ang="0">
                    <a:pos x="T0" y="T1"/>
                  </a:cxn>
                  <a:cxn ang="0">
                    <a:pos x="T2" y="T3"/>
                  </a:cxn>
                  <a:cxn ang="0">
                    <a:pos x="T4" y="T5"/>
                  </a:cxn>
                  <a:cxn ang="0">
                    <a:pos x="T6" y="T7"/>
                  </a:cxn>
                  <a:cxn ang="0">
                    <a:pos x="T8" y="T9"/>
                  </a:cxn>
                </a:cxnLst>
                <a:rect l="0" t="0" r="r" b="b"/>
                <a:pathLst>
                  <a:path w="435" h="536">
                    <a:moveTo>
                      <a:pt x="435" y="219"/>
                    </a:moveTo>
                    <a:cubicBezTo>
                      <a:pt x="216" y="0"/>
                      <a:pt x="216" y="0"/>
                      <a:pt x="216" y="0"/>
                    </a:cubicBezTo>
                    <a:cubicBezTo>
                      <a:pt x="86" y="142"/>
                      <a:pt x="5" y="330"/>
                      <a:pt x="0" y="536"/>
                    </a:cubicBezTo>
                    <a:cubicBezTo>
                      <a:pt x="310" y="536"/>
                      <a:pt x="310" y="536"/>
                      <a:pt x="310" y="536"/>
                    </a:cubicBezTo>
                    <a:cubicBezTo>
                      <a:pt x="315" y="415"/>
                      <a:pt x="361" y="305"/>
                      <a:pt x="435" y="2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sp>
            <p:nvSpPr>
              <p:cNvPr id="82" name="Freeform 44"/>
              <p:cNvSpPr>
                <a:spLocks/>
              </p:cNvSpPr>
              <p:nvPr/>
            </p:nvSpPr>
            <p:spPr bwMode="auto">
              <a:xfrm>
                <a:off x="14636751" y="1489075"/>
                <a:ext cx="2017713" cy="1671638"/>
              </a:xfrm>
              <a:custGeom>
                <a:avLst/>
                <a:gdLst>
                  <a:gd name="T0" fmla="*/ 219 w 537"/>
                  <a:gd name="T1" fmla="*/ 445 h 445"/>
                  <a:gd name="T2" fmla="*/ 537 w 537"/>
                  <a:gd name="T3" fmla="*/ 310 h 445"/>
                  <a:gd name="T4" fmla="*/ 537 w 537"/>
                  <a:gd name="T5" fmla="*/ 0 h 445"/>
                  <a:gd name="T6" fmla="*/ 0 w 537"/>
                  <a:gd name="T7" fmla="*/ 226 h 445"/>
                  <a:gd name="T8" fmla="*/ 219 w 537"/>
                  <a:gd name="T9" fmla="*/ 445 h 445"/>
                </a:gdLst>
                <a:ahLst/>
                <a:cxnLst>
                  <a:cxn ang="0">
                    <a:pos x="T0" y="T1"/>
                  </a:cxn>
                  <a:cxn ang="0">
                    <a:pos x="T2" y="T3"/>
                  </a:cxn>
                  <a:cxn ang="0">
                    <a:pos x="T4" y="T5"/>
                  </a:cxn>
                  <a:cxn ang="0">
                    <a:pos x="T6" y="T7"/>
                  </a:cxn>
                  <a:cxn ang="0">
                    <a:pos x="T8" y="T9"/>
                  </a:cxn>
                </a:cxnLst>
                <a:rect l="0" t="0" r="r" b="b"/>
                <a:pathLst>
                  <a:path w="537" h="445">
                    <a:moveTo>
                      <a:pt x="219" y="445"/>
                    </a:moveTo>
                    <a:cubicBezTo>
                      <a:pt x="304" y="367"/>
                      <a:pt x="415" y="317"/>
                      <a:pt x="537" y="310"/>
                    </a:cubicBezTo>
                    <a:cubicBezTo>
                      <a:pt x="537" y="0"/>
                      <a:pt x="537" y="0"/>
                      <a:pt x="537" y="0"/>
                    </a:cubicBezTo>
                    <a:cubicBezTo>
                      <a:pt x="329" y="8"/>
                      <a:pt x="141" y="92"/>
                      <a:pt x="0" y="226"/>
                    </a:cubicBezTo>
                    <a:lnTo>
                      <a:pt x="219"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sp>
            <p:nvSpPr>
              <p:cNvPr id="83" name="Freeform 45"/>
              <p:cNvSpPr>
                <a:spLocks/>
              </p:cNvSpPr>
              <p:nvPr/>
            </p:nvSpPr>
            <p:spPr bwMode="auto">
              <a:xfrm>
                <a:off x="13666788" y="4752975"/>
                <a:ext cx="1668463" cy="1973263"/>
              </a:xfrm>
              <a:custGeom>
                <a:avLst/>
                <a:gdLst>
                  <a:gd name="T0" fmla="*/ 311 w 444"/>
                  <a:gd name="T1" fmla="*/ 0 h 525"/>
                  <a:gd name="T2" fmla="*/ 0 w 444"/>
                  <a:gd name="T3" fmla="*/ 0 h 525"/>
                  <a:gd name="T4" fmla="*/ 225 w 444"/>
                  <a:gd name="T5" fmla="*/ 525 h 525"/>
                  <a:gd name="T6" fmla="*/ 444 w 444"/>
                  <a:gd name="T7" fmla="*/ 306 h 525"/>
                  <a:gd name="T8" fmla="*/ 311 w 444"/>
                  <a:gd name="T9" fmla="*/ 0 h 525"/>
                </a:gdLst>
                <a:ahLst/>
                <a:cxnLst>
                  <a:cxn ang="0">
                    <a:pos x="T0" y="T1"/>
                  </a:cxn>
                  <a:cxn ang="0">
                    <a:pos x="T2" y="T3"/>
                  </a:cxn>
                  <a:cxn ang="0">
                    <a:pos x="T4" y="T5"/>
                  </a:cxn>
                  <a:cxn ang="0">
                    <a:pos x="T6" y="T7"/>
                  </a:cxn>
                  <a:cxn ang="0">
                    <a:pos x="T8" y="T9"/>
                  </a:cxn>
                </a:cxnLst>
                <a:rect l="0" t="0" r="r" b="b"/>
                <a:pathLst>
                  <a:path w="444" h="525">
                    <a:moveTo>
                      <a:pt x="311" y="0"/>
                    </a:moveTo>
                    <a:cubicBezTo>
                      <a:pt x="0" y="0"/>
                      <a:pt x="0" y="0"/>
                      <a:pt x="0" y="0"/>
                    </a:cubicBezTo>
                    <a:cubicBezTo>
                      <a:pt x="10" y="203"/>
                      <a:pt x="94" y="387"/>
                      <a:pt x="225" y="525"/>
                    </a:cubicBezTo>
                    <a:cubicBezTo>
                      <a:pt x="444" y="306"/>
                      <a:pt x="444" y="306"/>
                      <a:pt x="444" y="306"/>
                    </a:cubicBezTo>
                    <a:cubicBezTo>
                      <a:pt x="369" y="224"/>
                      <a:pt x="320" y="117"/>
                      <a:pt x="3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sp>
            <p:nvSpPr>
              <p:cNvPr id="84" name="Freeform 46"/>
              <p:cNvSpPr>
                <a:spLocks/>
              </p:cNvSpPr>
              <p:nvPr/>
            </p:nvSpPr>
            <p:spPr bwMode="auto">
              <a:xfrm>
                <a:off x="14678026" y="6069013"/>
                <a:ext cx="1976438" cy="1630363"/>
              </a:xfrm>
              <a:custGeom>
                <a:avLst/>
                <a:gdLst>
                  <a:gd name="T0" fmla="*/ 0 w 526"/>
                  <a:gd name="T1" fmla="*/ 219 h 434"/>
                  <a:gd name="T2" fmla="*/ 526 w 526"/>
                  <a:gd name="T3" fmla="*/ 434 h 434"/>
                  <a:gd name="T4" fmla="*/ 526 w 526"/>
                  <a:gd name="T5" fmla="*/ 124 h 434"/>
                  <a:gd name="T6" fmla="*/ 220 w 526"/>
                  <a:gd name="T7" fmla="*/ 0 h 434"/>
                  <a:gd name="T8" fmla="*/ 0 w 526"/>
                  <a:gd name="T9" fmla="*/ 219 h 434"/>
                </a:gdLst>
                <a:ahLst/>
                <a:cxnLst>
                  <a:cxn ang="0">
                    <a:pos x="T0" y="T1"/>
                  </a:cxn>
                  <a:cxn ang="0">
                    <a:pos x="T2" y="T3"/>
                  </a:cxn>
                  <a:cxn ang="0">
                    <a:pos x="T4" y="T5"/>
                  </a:cxn>
                  <a:cxn ang="0">
                    <a:pos x="T6" y="T7"/>
                  </a:cxn>
                  <a:cxn ang="0">
                    <a:pos x="T8" y="T9"/>
                  </a:cxn>
                </a:cxnLst>
                <a:rect l="0" t="0" r="r" b="b"/>
                <a:pathLst>
                  <a:path w="526" h="434">
                    <a:moveTo>
                      <a:pt x="0" y="219"/>
                    </a:moveTo>
                    <a:cubicBezTo>
                      <a:pt x="140" y="346"/>
                      <a:pt x="324" y="426"/>
                      <a:pt x="526" y="434"/>
                    </a:cubicBezTo>
                    <a:cubicBezTo>
                      <a:pt x="526" y="124"/>
                      <a:pt x="526" y="124"/>
                      <a:pt x="526" y="124"/>
                    </a:cubicBezTo>
                    <a:cubicBezTo>
                      <a:pt x="409" y="117"/>
                      <a:pt x="303" y="71"/>
                      <a:pt x="220" y="0"/>
                    </a:cubicBezTo>
                    <a:lnTo>
                      <a:pt x="0"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sp>
            <p:nvSpPr>
              <p:cNvPr id="85" name="Freeform 47"/>
              <p:cNvSpPr>
                <a:spLocks/>
              </p:cNvSpPr>
              <p:nvPr/>
            </p:nvSpPr>
            <p:spPr bwMode="auto">
              <a:xfrm>
                <a:off x="16887826" y="6069013"/>
                <a:ext cx="1974850" cy="1630363"/>
              </a:xfrm>
              <a:custGeom>
                <a:avLst/>
                <a:gdLst>
                  <a:gd name="T0" fmla="*/ 0 w 526"/>
                  <a:gd name="T1" fmla="*/ 124 h 434"/>
                  <a:gd name="T2" fmla="*/ 0 w 526"/>
                  <a:gd name="T3" fmla="*/ 434 h 434"/>
                  <a:gd name="T4" fmla="*/ 526 w 526"/>
                  <a:gd name="T5" fmla="*/ 219 h 434"/>
                  <a:gd name="T6" fmla="*/ 306 w 526"/>
                  <a:gd name="T7" fmla="*/ 0 h 434"/>
                  <a:gd name="T8" fmla="*/ 0 w 526"/>
                  <a:gd name="T9" fmla="*/ 124 h 434"/>
                </a:gdLst>
                <a:ahLst/>
                <a:cxnLst>
                  <a:cxn ang="0">
                    <a:pos x="T0" y="T1"/>
                  </a:cxn>
                  <a:cxn ang="0">
                    <a:pos x="T2" y="T3"/>
                  </a:cxn>
                  <a:cxn ang="0">
                    <a:pos x="T4" y="T5"/>
                  </a:cxn>
                  <a:cxn ang="0">
                    <a:pos x="T6" y="T7"/>
                  </a:cxn>
                  <a:cxn ang="0">
                    <a:pos x="T8" y="T9"/>
                  </a:cxn>
                </a:cxnLst>
                <a:rect l="0" t="0" r="r" b="b"/>
                <a:pathLst>
                  <a:path w="526" h="434">
                    <a:moveTo>
                      <a:pt x="0" y="124"/>
                    </a:moveTo>
                    <a:cubicBezTo>
                      <a:pt x="0" y="434"/>
                      <a:pt x="0" y="434"/>
                      <a:pt x="0" y="434"/>
                    </a:cubicBezTo>
                    <a:cubicBezTo>
                      <a:pt x="202" y="426"/>
                      <a:pt x="386" y="346"/>
                      <a:pt x="526" y="219"/>
                    </a:cubicBezTo>
                    <a:cubicBezTo>
                      <a:pt x="306" y="0"/>
                      <a:pt x="306" y="0"/>
                      <a:pt x="306" y="0"/>
                    </a:cubicBezTo>
                    <a:cubicBezTo>
                      <a:pt x="223" y="71"/>
                      <a:pt x="117" y="117"/>
                      <a:pt x="0"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sp>
            <p:nvSpPr>
              <p:cNvPr id="86" name="Freeform 48"/>
              <p:cNvSpPr>
                <a:spLocks/>
              </p:cNvSpPr>
              <p:nvPr/>
            </p:nvSpPr>
            <p:spPr bwMode="auto">
              <a:xfrm>
                <a:off x="18205451" y="4752975"/>
                <a:ext cx="1668463" cy="1973263"/>
              </a:xfrm>
              <a:custGeom>
                <a:avLst/>
                <a:gdLst>
                  <a:gd name="T0" fmla="*/ 134 w 444"/>
                  <a:gd name="T1" fmla="*/ 0 h 525"/>
                  <a:gd name="T2" fmla="*/ 0 w 444"/>
                  <a:gd name="T3" fmla="*/ 306 h 525"/>
                  <a:gd name="T4" fmla="*/ 219 w 444"/>
                  <a:gd name="T5" fmla="*/ 525 h 525"/>
                  <a:gd name="T6" fmla="*/ 444 w 444"/>
                  <a:gd name="T7" fmla="*/ 0 h 525"/>
                  <a:gd name="T8" fmla="*/ 134 w 444"/>
                  <a:gd name="T9" fmla="*/ 0 h 525"/>
                </a:gdLst>
                <a:ahLst/>
                <a:cxnLst>
                  <a:cxn ang="0">
                    <a:pos x="T0" y="T1"/>
                  </a:cxn>
                  <a:cxn ang="0">
                    <a:pos x="T2" y="T3"/>
                  </a:cxn>
                  <a:cxn ang="0">
                    <a:pos x="T4" y="T5"/>
                  </a:cxn>
                  <a:cxn ang="0">
                    <a:pos x="T6" y="T7"/>
                  </a:cxn>
                  <a:cxn ang="0">
                    <a:pos x="T8" y="T9"/>
                  </a:cxn>
                </a:cxnLst>
                <a:rect l="0" t="0" r="r" b="b"/>
                <a:pathLst>
                  <a:path w="444" h="525">
                    <a:moveTo>
                      <a:pt x="134" y="0"/>
                    </a:moveTo>
                    <a:cubicBezTo>
                      <a:pt x="124" y="117"/>
                      <a:pt x="75" y="224"/>
                      <a:pt x="0" y="306"/>
                    </a:cubicBezTo>
                    <a:cubicBezTo>
                      <a:pt x="219" y="525"/>
                      <a:pt x="219" y="525"/>
                      <a:pt x="219" y="525"/>
                    </a:cubicBezTo>
                    <a:cubicBezTo>
                      <a:pt x="350" y="387"/>
                      <a:pt x="434" y="203"/>
                      <a:pt x="444"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sp>
            <p:nvSpPr>
              <p:cNvPr id="87" name="Freeform 49"/>
              <p:cNvSpPr>
                <a:spLocks/>
              </p:cNvSpPr>
              <p:nvPr/>
            </p:nvSpPr>
            <p:spPr bwMode="auto">
              <a:xfrm>
                <a:off x="16887826" y="1489075"/>
                <a:ext cx="2016125" cy="1671638"/>
              </a:xfrm>
              <a:custGeom>
                <a:avLst/>
                <a:gdLst>
                  <a:gd name="T0" fmla="*/ 537 w 537"/>
                  <a:gd name="T1" fmla="*/ 226 h 445"/>
                  <a:gd name="T2" fmla="*/ 0 w 537"/>
                  <a:gd name="T3" fmla="*/ 0 h 445"/>
                  <a:gd name="T4" fmla="*/ 0 w 537"/>
                  <a:gd name="T5" fmla="*/ 310 h 445"/>
                  <a:gd name="T6" fmla="*/ 318 w 537"/>
                  <a:gd name="T7" fmla="*/ 445 h 445"/>
                  <a:gd name="T8" fmla="*/ 537 w 537"/>
                  <a:gd name="T9" fmla="*/ 226 h 445"/>
                </a:gdLst>
                <a:ahLst/>
                <a:cxnLst>
                  <a:cxn ang="0">
                    <a:pos x="T0" y="T1"/>
                  </a:cxn>
                  <a:cxn ang="0">
                    <a:pos x="T2" y="T3"/>
                  </a:cxn>
                  <a:cxn ang="0">
                    <a:pos x="T4" y="T5"/>
                  </a:cxn>
                  <a:cxn ang="0">
                    <a:pos x="T6" y="T7"/>
                  </a:cxn>
                  <a:cxn ang="0">
                    <a:pos x="T8" y="T9"/>
                  </a:cxn>
                </a:cxnLst>
                <a:rect l="0" t="0" r="r" b="b"/>
                <a:pathLst>
                  <a:path w="537" h="445">
                    <a:moveTo>
                      <a:pt x="537" y="226"/>
                    </a:moveTo>
                    <a:cubicBezTo>
                      <a:pt x="396" y="92"/>
                      <a:pt x="208" y="8"/>
                      <a:pt x="0" y="0"/>
                    </a:cubicBezTo>
                    <a:cubicBezTo>
                      <a:pt x="0" y="310"/>
                      <a:pt x="0" y="310"/>
                      <a:pt x="0" y="310"/>
                    </a:cubicBezTo>
                    <a:cubicBezTo>
                      <a:pt x="122" y="317"/>
                      <a:pt x="233" y="367"/>
                      <a:pt x="318" y="445"/>
                    </a:cubicBezTo>
                    <a:lnTo>
                      <a:pt x="537"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sp>
            <p:nvSpPr>
              <p:cNvPr id="88" name="Freeform 50"/>
              <p:cNvSpPr>
                <a:spLocks/>
              </p:cNvSpPr>
              <p:nvPr/>
            </p:nvSpPr>
            <p:spPr bwMode="auto">
              <a:xfrm>
                <a:off x="18243551" y="2503488"/>
                <a:ext cx="827088" cy="822325"/>
              </a:xfrm>
              <a:custGeom>
                <a:avLst/>
                <a:gdLst>
                  <a:gd name="T0" fmla="*/ 220 w 220"/>
                  <a:gd name="T1" fmla="*/ 219 h 219"/>
                  <a:gd name="T2" fmla="*/ 220 w 220"/>
                  <a:gd name="T3" fmla="*/ 0 h 219"/>
                  <a:gd name="T4" fmla="*/ 0 w 220"/>
                  <a:gd name="T5" fmla="*/ 219 h 219"/>
                  <a:gd name="T6" fmla="*/ 220 w 220"/>
                  <a:gd name="T7" fmla="*/ 219 h 219"/>
                </a:gdLst>
                <a:ahLst/>
                <a:cxnLst>
                  <a:cxn ang="0">
                    <a:pos x="T0" y="T1"/>
                  </a:cxn>
                  <a:cxn ang="0">
                    <a:pos x="T2" y="T3"/>
                  </a:cxn>
                  <a:cxn ang="0">
                    <a:pos x="T4" y="T5"/>
                  </a:cxn>
                  <a:cxn ang="0">
                    <a:pos x="T6" y="T7"/>
                  </a:cxn>
                </a:cxnLst>
                <a:rect l="0" t="0" r="r" b="b"/>
                <a:pathLst>
                  <a:path w="220" h="219">
                    <a:moveTo>
                      <a:pt x="220" y="219"/>
                    </a:moveTo>
                    <a:cubicBezTo>
                      <a:pt x="220" y="0"/>
                      <a:pt x="220" y="0"/>
                      <a:pt x="220" y="0"/>
                    </a:cubicBezTo>
                    <a:cubicBezTo>
                      <a:pt x="0" y="219"/>
                      <a:pt x="0" y="219"/>
                      <a:pt x="0" y="219"/>
                    </a:cubicBezTo>
                    <a:cubicBezTo>
                      <a:pt x="36" y="219"/>
                      <a:pt x="186" y="219"/>
                      <a:pt x="220" y="2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Calibri"/>
                </a:endParaRPr>
              </a:p>
            </p:txBody>
          </p:sp>
        </p:grpSp>
      </p:grpSp>
      <p:grpSp>
        <p:nvGrpSpPr>
          <p:cNvPr id="89" name="Group 88"/>
          <p:cNvGrpSpPr/>
          <p:nvPr/>
        </p:nvGrpSpPr>
        <p:grpSpPr>
          <a:xfrm>
            <a:off x="1799263" y="2952761"/>
            <a:ext cx="2067027" cy="847624"/>
            <a:chOff x="1728774" y="2838618"/>
            <a:chExt cx="1987123" cy="814857"/>
          </a:xfrm>
        </p:grpSpPr>
        <p:sp>
          <p:nvSpPr>
            <p:cNvPr id="90" name="Oval 89"/>
            <p:cNvSpPr/>
            <p:nvPr/>
          </p:nvSpPr>
          <p:spPr>
            <a:xfrm>
              <a:off x="2267470" y="2914442"/>
              <a:ext cx="383666" cy="3836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defRPr/>
              </a:pPr>
              <a:endParaRPr lang="en-US" sz="1248" kern="0">
                <a:solidFill>
                  <a:prstClr val="white"/>
                </a:solidFill>
                <a:latin typeface="Segoe UI" charset="0"/>
                <a:ea typeface="Segoe UI" charset="0"/>
                <a:cs typeface="Segoe UI" charset="0"/>
              </a:endParaRPr>
            </a:p>
          </p:txBody>
        </p:sp>
        <p:sp>
          <p:nvSpPr>
            <p:cNvPr id="91" name="Freeform 19"/>
            <p:cNvSpPr>
              <a:spLocks/>
            </p:cNvSpPr>
            <p:nvPr/>
          </p:nvSpPr>
          <p:spPr bwMode="auto">
            <a:xfrm>
              <a:off x="3073406" y="2838618"/>
              <a:ext cx="174190" cy="170785"/>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Segoe UI" charset="0"/>
                <a:ea typeface="Segoe UI" charset="0"/>
                <a:cs typeface="Segoe UI" charset="0"/>
              </a:endParaRPr>
            </a:p>
          </p:txBody>
        </p:sp>
        <p:sp>
          <p:nvSpPr>
            <p:cNvPr id="92" name="Freeform 20"/>
            <p:cNvSpPr>
              <a:spLocks noEditPoints="1"/>
            </p:cNvSpPr>
            <p:nvPr/>
          </p:nvSpPr>
          <p:spPr bwMode="auto">
            <a:xfrm>
              <a:off x="3033626" y="3023967"/>
              <a:ext cx="252952" cy="262010"/>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defTabSz="951156">
                <a:defRPr/>
              </a:pPr>
              <a:endParaRPr lang="en-US" sz="1873" kern="0">
                <a:solidFill>
                  <a:prstClr val="white"/>
                </a:solidFill>
                <a:latin typeface="Segoe UI" charset="0"/>
                <a:ea typeface="Segoe UI" charset="0"/>
                <a:cs typeface="Segoe UI" charset="0"/>
              </a:endParaRPr>
            </a:p>
          </p:txBody>
        </p:sp>
        <p:pic>
          <p:nvPicPr>
            <p:cNvPr id="93" name="Picture 92"/>
            <p:cNvPicPr>
              <a:picLocks noChangeAspect="1"/>
            </p:cNvPicPr>
            <p:nvPr/>
          </p:nvPicPr>
          <p:blipFill>
            <a:blip r:embed="rId9" cstate="print">
              <a:alphaModFix/>
              <a:extLst>
                <a:ext uri="{28A0092B-C50C-407E-A947-70E740481C1C}">
                  <a14:useLocalDpi xmlns:a14="http://schemas.microsoft.com/office/drawing/2010/main" val="0"/>
                </a:ext>
              </a:extLst>
            </a:blip>
            <a:stretch>
              <a:fillRect/>
            </a:stretch>
          </p:blipFill>
          <p:spPr>
            <a:xfrm>
              <a:off x="2117021" y="2891064"/>
              <a:ext cx="406136" cy="406136"/>
            </a:xfrm>
            <a:prstGeom prst="rect">
              <a:avLst/>
            </a:prstGeom>
          </p:spPr>
        </p:pic>
        <p:sp>
          <p:nvSpPr>
            <p:cNvPr id="94" name="TextBox 93"/>
            <p:cNvSpPr txBox="1"/>
            <p:nvPr/>
          </p:nvSpPr>
          <p:spPr>
            <a:xfrm>
              <a:off x="1728774" y="3367642"/>
              <a:ext cx="1135285"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DETECT</a:t>
              </a:r>
            </a:p>
          </p:txBody>
        </p:sp>
        <p:sp>
          <p:nvSpPr>
            <p:cNvPr id="95" name="TextBox 94"/>
            <p:cNvSpPr txBox="1"/>
            <p:nvPr/>
          </p:nvSpPr>
          <p:spPr>
            <a:xfrm>
              <a:off x="2580612" y="3372757"/>
              <a:ext cx="1135285" cy="280718"/>
            </a:xfrm>
            <a:prstGeom prst="rect">
              <a:avLst/>
            </a:prstGeom>
            <a:noFill/>
          </p:spPr>
          <p:txBody>
            <a:bodyPr wrap="square" rtlCol="0">
              <a:spAutoFit/>
            </a:bodyPr>
            <a:lstStyle/>
            <a:p>
              <a:pPr algn="ctr" defTabSz="951156">
                <a:defRPr/>
              </a:pPr>
              <a:r>
                <a:rPr lang="en-US" sz="1248" kern="0" dirty="0">
                  <a:solidFill>
                    <a:prstClr val="white"/>
                  </a:solidFill>
                  <a:latin typeface="Segoe UI" charset="0"/>
                  <a:ea typeface="Segoe UI" charset="0"/>
                  <a:cs typeface="Segoe UI" charset="0"/>
                </a:rPr>
                <a:t>PREVENT</a:t>
              </a:r>
            </a:p>
          </p:txBody>
        </p:sp>
      </p:grpSp>
      <p:cxnSp>
        <p:nvCxnSpPr>
          <p:cNvPr id="96" name="Straight Connector 95"/>
          <p:cNvCxnSpPr/>
          <p:nvPr/>
        </p:nvCxnSpPr>
        <p:spPr>
          <a:xfrm flipH="1">
            <a:off x="1888404" y="3844551"/>
            <a:ext cx="2199976" cy="0"/>
          </a:xfrm>
          <a:prstGeom prst="line">
            <a:avLst/>
          </a:prstGeom>
          <a:ln>
            <a:solidFill>
              <a:schemeClr val="tx1"/>
            </a:solidFill>
            <a:headEnd type="oval"/>
            <a:tailEnd type="none"/>
          </a:ln>
        </p:spPr>
        <p:style>
          <a:lnRef idx="1">
            <a:schemeClr val="accent3"/>
          </a:lnRef>
          <a:fillRef idx="0">
            <a:schemeClr val="accent3"/>
          </a:fillRef>
          <a:effectRef idx="0">
            <a:schemeClr val="accent3"/>
          </a:effectRef>
          <a:fontRef idx="minor">
            <a:schemeClr val="tx1"/>
          </a:fontRef>
        </p:style>
      </p:cxnSp>
      <p:grpSp>
        <p:nvGrpSpPr>
          <p:cNvPr id="6" name="Group 5"/>
          <p:cNvGrpSpPr/>
          <p:nvPr/>
        </p:nvGrpSpPr>
        <p:grpSpPr>
          <a:xfrm>
            <a:off x="4979687" y="2918922"/>
            <a:ext cx="2536873" cy="2553097"/>
            <a:chOff x="4979687" y="2918922"/>
            <a:chExt cx="2536873" cy="2553097"/>
          </a:xfrm>
          <a:solidFill>
            <a:schemeClr val="bg2"/>
          </a:solidFill>
        </p:grpSpPr>
        <p:sp>
          <p:nvSpPr>
            <p:cNvPr id="4" name="Oval 3"/>
            <p:cNvSpPr/>
            <p:nvPr/>
          </p:nvSpPr>
          <p:spPr bwMode="auto">
            <a:xfrm>
              <a:off x="4979687" y="2918922"/>
              <a:ext cx="2536873" cy="255309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Configuration &amp; Automation</a:t>
              </a:r>
            </a:p>
          </p:txBody>
        </p:sp>
        <p:pic>
          <p:nvPicPr>
            <p:cNvPr id="5" name="Picture 4"/>
            <p:cNvPicPr>
              <a:picLocks noChangeAspect="1"/>
            </p:cNvPicPr>
            <p:nvPr/>
          </p:nvPicPr>
          <p:blipFill>
            <a:blip r:embed="rId10"/>
            <a:stretch>
              <a:fillRect/>
            </a:stretch>
          </p:blipFill>
          <p:spPr>
            <a:xfrm>
              <a:off x="5553231" y="4544071"/>
              <a:ext cx="1220043" cy="697167"/>
            </a:xfrm>
            <a:prstGeom prst="rect">
              <a:avLst/>
            </a:prstGeom>
            <a:grpFill/>
          </p:spPr>
        </p:pic>
      </p:grpSp>
    </p:spTree>
    <p:extLst>
      <p:ext uri="{BB962C8B-B14F-4D97-AF65-F5344CB8AC3E}">
        <p14:creationId xmlns:p14="http://schemas.microsoft.com/office/powerpoint/2010/main" val="21648669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Automation Account Overview</a:t>
            </a:r>
          </a:p>
        </p:txBody>
      </p:sp>
      <p:pic>
        <p:nvPicPr>
          <p:cNvPr id="8" name="Content Placeholder 7">
            <a:hlinkClick r:id="rId3" action="ppaction://hlinkfile"/>
          </p:cNvPr>
          <p:cNvPicPr>
            <a:picLocks noGrp="1" noChangeAspect="1"/>
          </p:cNvPicPr>
          <p:nvPr>
            <p:ph idx="1"/>
          </p:nvPr>
        </p:nvPicPr>
        <p:blipFill>
          <a:blip r:embed="rId4"/>
          <a:stretch>
            <a:fillRect/>
          </a:stretch>
        </p:blipFill>
        <p:spPr>
          <a:xfrm>
            <a:off x="432872" y="373062"/>
            <a:ext cx="10045698" cy="6278562"/>
          </a:xfrm>
        </p:spPr>
      </p:pic>
    </p:spTree>
    <p:extLst>
      <p:ext uri="{BB962C8B-B14F-4D97-AF65-F5344CB8AC3E}">
        <p14:creationId xmlns:p14="http://schemas.microsoft.com/office/powerpoint/2010/main" val="4127387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Automation Account</a:t>
            </a:r>
          </a:p>
        </p:txBody>
      </p:sp>
      <p:pic>
        <p:nvPicPr>
          <p:cNvPr id="4" name="Content Placeholder 3">
            <a:hlinkClick r:id="rId3" action="ppaction://hlinkfile"/>
          </p:cNvPr>
          <p:cNvPicPr>
            <a:picLocks noGrp="1" noChangeAspect="1"/>
          </p:cNvPicPr>
          <p:nvPr>
            <p:ph idx="1"/>
          </p:nvPr>
        </p:nvPicPr>
        <p:blipFill>
          <a:blip r:embed="rId4"/>
          <a:stretch>
            <a:fillRect/>
          </a:stretch>
        </p:blipFill>
        <p:spPr>
          <a:xfrm>
            <a:off x="775211" y="601662"/>
            <a:ext cx="9634026" cy="5922694"/>
          </a:xfrm>
        </p:spPr>
      </p:pic>
    </p:spTree>
    <p:extLst>
      <p:ext uri="{BB962C8B-B14F-4D97-AF65-F5344CB8AC3E}">
        <p14:creationId xmlns:p14="http://schemas.microsoft.com/office/powerpoint/2010/main" val="508730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2081" y="234079"/>
            <a:ext cx="11370697" cy="621353"/>
          </a:xfrm>
        </p:spPr>
        <p:txBody>
          <a:bodyPr>
            <a:normAutofit fontScale="90000"/>
          </a:bodyPr>
          <a:lstStyle/>
          <a:p>
            <a:r>
              <a:rPr lang="en-US" sz="4896" dirty="0"/>
              <a:t>Cloud Configuration &amp; Automation</a:t>
            </a:r>
          </a:p>
        </p:txBody>
      </p:sp>
      <p:graphicFrame>
        <p:nvGraphicFramePr>
          <p:cNvPr id="10" name="Table 1"/>
          <p:cNvGraphicFramePr>
            <a:graphicFrameLocks noGrp="1"/>
          </p:cNvGraphicFramePr>
          <p:nvPr>
            <p:extLst>
              <p:ext uri="{D42A27DB-BD31-4B8C-83A1-F6EECF244321}">
                <p14:modId xmlns:p14="http://schemas.microsoft.com/office/powerpoint/2010/main" val="1554707488"/>
              </p:ext>
            </p:extLst>
          </p:nvPr>
        </p:nvGraphicFramePr>
        <p:xfrm>
          <a:off x="1260995" y="1110629"/>
          <a:ext cx="9500110" cy="5855739"/>
        </p:xfrm>
        <a:graphic>
          <a:graphicData uri="http://schemas.openxmlformats.org/drawingml/2006/table">
            <a:tbl>
              <a:tblPr firstRow="1" bandRow="1">
                <a:tableStyleId>{BDBED569-4797-4DF1-A0F4-6AAB3CD982D8}</a:tableStyleId>
              </a:tblPr>
              <a:tblGrid>
                <a:gridCol w="9500110">
                  <a:extLst>
                    <a:ext uri="{9D8B030D-6E8A-4147-A177-3AD203B41FA5}">
                      <a16:colId xmlns:a16="http://schemas.microsoft.com/office/drawing/2014/main" val="20000"/>
                    </a:ext>
                  </a:extLst>
                </a:gridCol>
              </a:tblGrid>
              <a:tr h="45556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a:t>One Automation Solution for datacenter, private, and public clouds</a:t>
                      </a:r>
                      <a:endParaRPr lang="en-US" sz="2200" b="0" dirty="0"/>
                    </a:p>
                  </a:txBody>
                  <a:tcPr marL="93233" marR="93233" marT="46617" marB="46617">
                    <a:solidFill>
                      <a:schemeClr val="accent1"/>
                    </a:solidFill>
                  </a:tcPr>
                </a:tc>
                <a:extLst>
                  <a:ext uri="{0D108BD9-81ED-4DB2-BD59-A6C34878D82A}">
                    <a16:rowId xmlns:a16="http://schemas.microsoft.com/office/drawing/2014/main" val="10000"/>
                  </a:ext>
                </a:extLst>
              </a:tr>
              <a:tr h="946552">
                <a:tc>
                  <a:txBody>
                    <a:bodyPr/>
                    <a:lstStyle/>
                    <a:p>
                      <a:r>
                        <a:rPr lang="en-US" sz="1400" b="1" dirty="0"/>
                        <a:t>User Interface</a:t>
                      </a:r>
                    </a:p>
                    <a:p>
                      <a:pPr marL="285750" indent="-285750">
                        <a:buFont typeface="Arial" panose="020B0604020202020204" pitchFamily="34" charset="0"/>
                        <a:buChar char="•"/>
                      </a:pPr>
                      <a:r>
                        <a:rPr lang="en-US" sz="1400" dirty="0"/>
                        <a:t>Web portal</a:t>
                      </a:r>
                    </a:p>
                    <a:p>
                      <a:pPr marL="285750" indent="-285750">
                        <a:buFont typeface="Arial" panose="020B0604020202020204" pitchFamily="34" charset="0"/>
                        <a:buChar char="•"/>
                      </a:pPr>
                      <a:r>
                        <a:rPr lang="en-US" sz="1400" dirty="0"/>
                        <a:t>Access Permissions</a:t>
                      </a:r>
                      <a:r>
                        <a:rPr lang="en-US" sz="1400" baseline="0" dirty="0"/>
                        <a:t> (RBAC)</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Source control &amp; versioning</a:t>
                      </a:r>
                    </a:p>
                  </a:txBody>
                  <a:tcPr marL="93233" marR="93233" marT="46617" marB="46617">
                    <a:solidFill>
                      <a:schemeClr val="accent1"/>
                    </a:solidFill>
                  </a:tcPr>
                </a:tc>
                <a:extLst>
                  <a:ext uri="{0D108BD9-81ED-4DB2-BD59-A6C34878D82A}">
                    <a16:rowId xmlns:a16="http://schemas.microsoft.com/office/drawing/2014/main" val="10001"/>
                  </a:ext>
                </a:extLst>
              </a:tr>
              <a:tr h="1351793">
                <a:tc>
                  <a:txBody>
                    <a:bodyPr/>
                    <a:lstStyle/>
                    <a:p>
                      <a:pPr marL="0" lvl="0" indent="0" defTabSz="914400">
                        <a:lnSpc>
                          <a:spcPct val="100000"/>
                        </a:lnSpc>
                        <a:spcBef>
                          <a:spcPts val="0"/>
                        </a:spcBef>
                        <a:buClrTx/>
                        <a:buSzTx/>
                        <a:buNone/>
                      </a:pPr>
                      <a:r>
                        <a:rPr lang="en-US" sz="1400" b="1" u="none" baseline="0" dirty="0"/>
                        <a:t>Authoring</a:t>
                      </a:r>
                      <a:endParaRPr lang="en-US" sz="1400" b="1" u="none"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Graphical Authoring to </a:t>
                      </a:r>
                      <a:r>
                        <a:rPr lang="en-US" sz="1400" baseline="0" dirty="0"/>
                        <a:t>visualize end-to-end orchestration</a:t>
                      </a:r>
                      <a:endParaRPr lang="en-US" sz="1400" dirty="0"/>
                    </a:p>
                    <a:p>
                      <a:pPr marL="285750" lvl="0" indent="-285750" defTabSz="914400">
                        <a:lnSpc>
                          <a:spcPct val="100000"/>
                        </a:lnSpc>
                        <a:spcBef>
                          <a:spcPts val="0"/>
                        </a:spcBef>
                        <a:buClrTx/>
                        <a:buSzTx/>
                        <a:buFont typeface="Arial" panose="020B0604020202020204" pitchFamily="34" charset="0"/>
                        <a:buChar char="•"/>
                      </a:pPr>
                      <a:r>
                        <a:rPr lang="en-US" sz="1400" dirty="0"/>
                        <a:t>PowerShell</a:t>
                      </a:r>
                      <a:r>
                        <a:rPr lang="en-US" sz="1400" baseline="0" dirty="0"/>
                        <a:t> Authoring</a:t>
                      </a:r>
                    </a:p>
                    <a:p>
                      <a:pPr marL="285750" lvl="0" indent="-285750" defTabSz="914400">
                        <a:lnSpc>
                          <a:spcPct val="100000"/>
                        </a:lnSpc>
                        <a:spcBef>
                          <a:spcPts val="0"/>
                        </a:spcBef>
                        <a:buClrTx/>
                        <a:buSzTx/>
                        <a:buFont typeface="Arial" panose="020B0604020202020204" pitchFamily="34" charset="0"/>
                        <a:buChar char="•"/>
                      </a:pPr>
                      <a:r>
                        <a:rPr lang="en-US" sz="1400" baseline="0" dirty="0"/>
                        <a:t>Gallery</a:t>
                      </a:r>
                    </a:p>
                    <a:p>
                      <a:pPr marL="285750" lvl="0" indent="-285750" defTabSz="914400">
                        <a:lnSpc>
                          <a:spcPct val="100000"/>
                        </a:lnSpc>
                        <a:spcBef>
                          <a:spcPts val="0"/>
                        </a:spcBef>
                        <a:buClrTx/>
                        <a:buSzTx/>
                        <a:buFont typeface="Arial" panose="020B0604020202020204" pitchFamily="34" charset="0"/>
                        <a:buChar char="•"/>
                      </a:pPr>
                      <a:r>
                        <a:rPr lang="en-US" sz="1400" dirty="0"/>
                        <a:t>PowerShell</a:t>
                      </a:r>
                      <a:r>
                        <a:rPr lang="en-US" sz="1400" baseline="0" dirty="0"/>
                        <a:t> Desired State Configuration support</a:t>
                      </a:r>
                      <a:endParaRPr lang="en-US" sz="1400" dirty="0"/>
                    </a:p>
                  </a:txBody>
                  <a:tcPr marL="93233" marR="93233" marT="46617" marB="46617">
                    <a:solidFill>
                      <a:schemeClr val="accent1"/>
                    </a:solidFill>
                  </a:tcPr>
                </a:tc>
                <a:extLst>
                  <a:ext uri="{0D108BD9-81ED-4DB2-BD59-A6C34878D82A}">
                    <a16:rowId xmlns:a16="http://schemas.microsoft.com/office/drawing/2014/main" val="10002"/>
                  </a:ext>
                </a:extLst>
              </a:tr>
              <a:tr h="1159881">
                <a:tc>
                  <a:txBody>
                    <a:bodyPr/>
                    <a:lstStyle/>
                    <a:p>
                      <a:pPr marL="0" lvl="0" indent="0" defTabSz="914400">
                        <a:lnSpc>
                          <a:spcPct val="100000"/>
                        </a:lnSpc>
                        <a:spcBef>
                          <a:spcPts val="0"/>
                        </a:spcBef>
                        <a:buClrTx/>
                        <a:buSzTx/>
                        <a:buNone/>
                      </a:pPr>
                      <a:r>
                        <a:rPr lang="en-US" sz="1400" b="1" u="none" dirty="0"/>
                        <a:t>Runbook Engine</a:t>
                      </a:r>
                    </a:p>
                    <a:p>
                      <a:pPr marL="285750" lvl="0" indent="-285750" defTabSz="914400">
                        <a:lnSpc>
                          <a:spcPct val="100000"/>
                        </a:lnSpc>
                        <a:spcBef>
                          <a:spcPts val="0"/>
                        </a:spcBef>
                        <a:buClrTx/>
                        <a:buSzTx/>
                        <a:buFont typeface="Arial" panose="020B0604020202020204" pitchFamily="34" charset="0"/>
                        <a:buChar char="•"/>
                      </a:pPr>
                      <a:r>
                        <a:rPr lang="en-US" sz="1400" dirty="0"/>
                        <a:t>Highly available</a:t>
                      </a:r>
                    </a:p>
                    <a:p>
                      <a:pPr marL="285750" lvl="0" indent="-285750" defTabSz="914400">
                        <a:lnSpc>
                          <a:spcPct val="100000"/>
                        </a:lnSpc>
                        <a:spcBef>
                          <a:spcPts val="0"/>
                        </a:spcBef>
                        <a:buClrTx/>
                        <a:buSzTx/>
                        <a:buFont typeface="Arial" panose="020B0604020202020204" pitchFamily="34" charset="0"/>
                        <a:buChar char="•"/>
                      </a:pPr>
                      <a:r>
                        <a:rPr lang="en-US" sz="1400" dirty="0"/>
                        <a:t>PowerShell-Workflow-based engine</a:t>
                      </a:r>
                    </a:p>
                    <a:p>
                      <a:pPr marL="285750" lvl="0" indent="-285750" defTabSz="914400">
                        <a:lnSpc>
                          <a:spcPct val="100000"/>
                        </a:lnSpc>
                        <a:spcBef>
                          <a:spcPts val="0"/>
                        </a:spcBef>
                        <a:buClrTx/>
                        <a:buSzTx/>
                        <a:buFont typeface="Arial" panose="020B0604020202020204" pitchFamily="34" charset="0"/>
                        <a:buChar char="•"/>
                      </a:pPr>
                      <a:r>
                        <a:rPr lang="en-US" sz="1400" dirty="0"/>
                        <a:t>Hybrid runbook worker to enable management across public</a:t>
                      </a:r>
                      <a:r>
                        <a:rPr lang="en-US" sz="1400" baseline="0" dirty="0"/>
                        <a:t> and private clouds.</a:t>
                      </a:r>
                    </a:p>
                    <a:p>
                      <a:pPr marL="285750" lvl="0" indent="-285750" defTabSz="914400">
                        <a:lnSpc>
                          <a:spcPct val="100000"/>
                        </a:lnSpc>
                        <a:spcBef>
                          <a:spcPts val="0"/>
                        </a:spcBef>
                        <a:buClrTx/>
                        <a:buSzTx/>
                        <a:buFont typeface="Arial" panose="020B0604020202020204" pitchFamily="34" charset="0"/>
                        <a:buChar char="•"/>
                      </a:pPr>
                      <a:r>
                        <a:rPr lang="en-US" sz="1400" baseline="0" dirty="0"/>
                        <a:t>REST web service and PowerShell modules to enable integration from 3</a:t>
                      </a:r>
                      <a:r>
                        <a:rPr lang="en-US" sz="1400" baseline="30000" dirty="0"/>
                        <a:t>rd</a:t>
                      </a:r>
                      <a:r>
                        <a:rPr lang="en-US" sz="1400" baseline="0" dirty="0"/>
                        <a:t> party systems / web portals</a:t>
                      </a:r>
                      <a:endParaRPr lang="en-US" sz="1400" dirty="0"/>
                    </a:p>
                  </a:txBody>
                  <a:tcPr marL="93233" marR="93233" marT="46617" marB="46617">
                    <a:solidFill>
                      <a:schemeClr val="accent1"/>
                    </a:solidFill>
                  </a:tcPr>
                </a:tc>
                <a:extLst>
                  <a:ext uri="{0D108BD9-81ED-4DB2-BD59-A6C34878D82A}">
                    <a16:rowId xmlns:a16="http://schemas.microsoft.com/office/drawing/2014/main" val="10003"/>
                  </a:ext>
                </a:extLst>
              </a:tr>
              <a:tr h="1002205">
                <a:tc>
                  <a:txBody>
                    <a:bodyPr/>
                    <a:lstStyle/>
                    <a:p>
                      <a:pPr marL="0" lvl="0" indent="0" algn="just" defTabSz="914400">
                        <a:lnSpc>
                          <a:spcPct val="100000"/>
                        </a:lnSpc>
                        <a:spcBef>
                          <a:spcPts val="0"/>
                        </a:spcBef>
                        <a:buClrTx/>
                        <a:buSzTx/>
                        <a:buNone/>
                      </a:pPr>
                      <a:r>
                        <a:rPr lang="en-US" sz="1400" b="1" u="none" dirty="0"/>
                        <a:t>Integration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Based on PowerShell module</a:t>
                      </a:r>
                      <a:r>
                        <a:rPr lang="en-US" sz="1400" baseline="0" dirty="0"/>
                        <a:t>s with a rich ecosystem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Use existing PowerShell modules for Microsoft and 3</a:t>
                      </a:r>
                      <a:r>
                        <a:rPr lang="en-US" sz="1400" baseline="30000" dirty="0"/>
                        <a:t>rd</a:t>
                      </a:r>
                      <a:r>
                        <a:rPr lang="en-US" sz="1400" baseline="0" dirty="0"/>
                        <a:t> party systems</a:t>
                      </a:r>
                      <a:endParaRPr lang="en-US" sz="1400" dirty="0"/>
                    </a:p>
                    <a:p>
                      <a:pPr marL="285750" lvl="0" indent="-285750" defTabSz="914400">
                        <a:lnSpc>
                          <a:spcPct val="100000"/>
                        </a:lnSpc>
                        <a:spcBef>
                          <a:spcPts val="0"/>
                        </a:spcBef>
                        <a:buClrTx/>
                        <a:buSzTx/>
                        <a:buFont typeface="Arial" panose="020B0604020202020204" pitchFamily="34" charset="0"/>
                        <a:buChar char="•"/>
                      </a:pPr>
                      <a:r>
                        <a:rPr lang="en-US" sz="1400" dirty="0"/>
                        <a:t>Create</a:t>
                      </a:r>
                      <a:r>
                        <a:rPr lang="en-US" sz="1400" baseline="0" dirty="0"/>
                        <a:t> PowerShell modules for </a:t>
                      </a:r>
                      <a:r>
                        <a:rPr lang="en-US" sz="1400" dirty="0"/>
                        <a:t>additional resources/systems</a:t>
                      </a:r>
                    </a:p>
                    <a:p>
                      <a:pPr marL="285750" lvl="0" indent="-285750" defTabSz="914400">
                        <a:lnSpc>
                          <a:spcPct val="100000"/>
                        </a:lnSpc>
                        <a:spcBef>
                          <a:spcPts val="0"/>
                        </a:spcBef>
                        <a:buClrTx/>
                        <a:buSzTx/>
                        <a:buFont typeface="Arial" panose="020B0604020202020204" pitchFamily="34" charset="0"/>
                        <a:buChar char="•"/>
                      </a:pPr>
                      <a:r>
                        <a:rPr lang="en-US" sz="1400" dirty="0" err="1"/>
                        <a:t>Webhooks</a:t>
                      </a:r>
                      <a:endParaRPr lang="en-US" sz="1400" dirty="0"/>
                    </a:p>
                  </a:txBody>
                  <a:tcPr marL="93233" marR="93233" marT="46617" marB="46617">
                    <a:solidFill>
                      <a:schemeClr val="accent1"/>
                    </a:solidFill>
                  </a:tcPr>
                </a:tc>
                <a:extLst>
                  <a:ext uri="{0D108BD9-81ED-4DB2-BD59-A6C34878D82A}">
                    <a16:rowId xmlns:a16="http://schemas.microsoft.com/office/drawing/2014/main" val="10004"/>
                  </a:ext>
                </a:extLst>
              </a:tr>
              <a:tr h="781641">
                <a:tc>
                  <a:txBody>
                    <a:bodyPr/>
                    <a:lstStyle/>
                    <a:p>
                      <a:pPr marL="0" lvl="0" indent="0" defTabSz="914400">
                        <a:lnSpc>
                          <a:spcPct val="100000"/>
                        </a:lnSpc>
                        <a:spcBef>
                          <a:spcPts val="0"/>
                        </a:spcBef>
                        <a:buClrTx/>
                        <a:buSzTx/>
                        <a:buFont typeface="Arial" panose="020B0604020202020204" pitchFamily="34" charset="0"/>
                        <a:buNone/>
                      </a:pPr>
                      <a:r>
                        <a:rPr lang="en-US" sz="1400" b="1" dirty="0"/>
                        <a:t>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Tools</a:t>
                      </a:r>
                      <a:r>
                        <a:rPr lang="en-US" sz="1400" baseline="0" dirty="0"/>
                        <a:t> to c</a:t>
                      </a:r>
                      <a:r>
                        <a:rPr lang="en-US" sz="1400" dirty="0"/>
                        <a:t>onvert Orchestrator Integration Packs and runbooks and import into Azure Automation</a:t>
                      </a:r>
                    </a:p>
                  </a:txBody>
                  <a:tcPr marL="93233" marR="93233" marT="46617" marB="46617">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1935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424" y="498644"/>
            <a:ext cx="10064613" cy="1428411"/>
          </a:xfrm>
        </p:spPr>
        <p:txBody>
          <a:bodyPr/>
          <a:lstStyle/>
          <a:p>
            <a:r>
              <a:rPr lang="en-US" sz="4000" dirty="0"/>
              <a:t>Moving your investments to the cloud</a:t>
            </a:r>
          </a:p>
        </p:txBody>
      </p:sp>
      <p:sp>
        <p:nvSpPr>
          <p:cNvPr id="2" name="Text Placeholder 1"/>
          <p:cNvSpPr>
            <a:spLocks noGrp="1"/>
          </p:cNvSpPr>
          <p:nvPr>
            <p:ph idx="1"/>
          </p:nvPr>
        </p:nvSpPr>
        <p:spPr>
          <a:xfrm>
            <a:off x="268424" y="1363662"/>
            <a:ext cx="11887200" cy="5408612"/>
          </a:xfrm>
        </p:spPr>
        <p:txBody>
          <a:bodyPr>
            <a:normAutofit/>
          </a:bodyPr>
          <a:lstStyle/>
          <a:p>
            <a:pPr marL="0" indent="0">
              <a:buNone/>
            </a:pPr>
            <a:r>
              <a:rPr lang="en-US" dirty="0"/>
              <a:t>Bring your scripts into the service</a:t>
            </a:r>
          </a:p>
          <a:p>
            <a:pPr lvl="1"/>
            <a:r>
              <a:rPr lang="en-US" dirty="0"/>
              <a:t>Taking advantage of automation assets</a:t>
            </a:r>
          </a:p>
          <a:p>
            <a:pPr lvl="1"/>
            <a:r>
              <a:rPr lang="en-US" dirty="0"/>
              <a:t>Modularize your scripts to enable easier reuse</a:t>
            </a:r>
          </a:p>
          <a:p>
            <a:pPr lvl="1"/>
            <a:r>
              <a:rPr lang="en-US" dirty="0"/>
              <a:t>Taking advantage of scheduler to trigger your automation</a:t>
            </a:r>
          </a:p>
          <a:p>
            <a:pPr lvl="1"/>
            <a:endParaRPr lang="en-US" dirty="0"/>
          </a:p>
          <a:p>
            <a:pPr marL="101600" indent="0">
              <a:buNone/>
            </a:pPr>
            <a:r>
              <a:rPr lang="en-US" dirty="0"/>
              <a:t>Using PowerShell workflow or PowerShell native scripts</a:t>
            </a:r>
          </a:p>
          <a:p>
            <a:pPr lvl="1"/>
            <a:r>
              <a:rPr lang="en-US" dirty="0"/>
              <a:t>Require checkpoints within your process or making Runbooks idempotent</a:t>
            </a:r>
          </a:p>
          <a:p>
            <a:pPr lvl="1"/>
            <a:r>
              <a:rPr lang="en-US" dirty="0"/>
              <a:t>Require parallel capabilities or leveraging Start-</a:t>
            </a:r>
            <a:r>
              <a:rPr lang="en-US" dirty="0" err="1"/>
              <a:t>AzureRMAutomationRunbook</a:t>
            </a:r>
            <a:endParaRPr lang="en-US" dirty="0"/>
          </a:p>
          <a:p>
            <a:pPr lvl="1"/>
            <a:endParaRPr lang="en-US" dirty="0"/>
          </a:p>
          <a:p>
            <a:pPr marL="101600" indent="0">
              <a:buNone/>
            </a:pPr>
            <a:r>
              <a:rPr lang="en-US" dirty="0"/>
              <a:t>Authoring in the ISE or within the service</a:t>
            </a:r>
          </a:p>
          <a:p>
            <a:pPr lvl="1"/>
            <a:r>
              <a:rPr lang="en-US" dirty="0"/>
              <a:t>ISE offers richer debugging / </a:t>
            </a:r>
            <a:r>
              <a:rPr lang="en-US" dirty="0" err="1"/>
              <a:t>intellisense</a:t>
            </a:r>
            <a:r>
              <a:rPr lang="en-US" dirty="0"/>
              <a:t> / offline / additional add-on capabilities</a:t>
            </a:r>
          </a:p>
          <a:p>
            <a:pPr lvl="1"/>
            <a:r>
              <a:rPr lang="en-US" dirty="0"/>
              <a:t>Web authoring allows for easy access on any device / OS.</a:t>
            </a:r>
          </a:p>
        </p:txBody>
      </p:sp>
    </p:spTree>
    <p:extLst>
      <p:ext uri="{BB962C8B-B14F-4D97-AF65-F5344CB8AC3E}">
        <p14:creationId xmlns:p14="http://schemas.microsoft.com/office/powerpoint/2010/main" val="306348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writing output</a:t>
            </a:r>
          </a:p>
        </p:txBody>
      </p:sp>
      <p:pic>
        <p:nvPicPr>
          <p:cNvPr id="4" name="Content Placeholder 3">
            <a:hlinkClick r:id="rId3" action="ppaction://hlinkfile"/>
          </p:cNvPr>
          <p:cNvPicPr>
            <a:picLocks noGrp="1" noChangeAspect="1"/>
          </p:cNvPicPr>
          <p:nvPr>
            <p:ph idx="1"/>
          </p:nvPr>
        </p:nvPicPr>
        <p:blipFill>
          <a:blip r:embed="rId4"/>
          <a:stretch>
            <a:fillRect/>
          </a:stretch>
        </p:blipFill>
        <p:spPr>
          <a:xfrm>
            <a:off x="659068" y="461730"/>
            <a:ext cx="9753598" cy="6096000"/>
          </a:xfrm>
        </p:spPr>
      </p:pic>
    </p:spTree>
    <p:extLst>
      <p:ext uri="{BB962C8B-B14F-4D97-AF65-F5344CB8AC3E}">
        <p14:creationId xmlns:p14="http://schemas.microsoft.com/office/powerpoint/2010/main" val="32671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WHITE TEMPLATE">
  <a:themeElements>
    <a:clrScheme name="CCEP Airlift">
      <a:dk1>
        <a:srgbClr val="505050"/>
      </a:dk1>
      <a:lt1>
        <a:srgbClr val="FFFFFF"/>
      </a:lt1>
      <a:dk2>
        <a:srgbClr val="0078D7"/>
      </a:dk2>
      <a:lt2>
        <a:srgbClr val="00BCF2"/>
      </a:lt2>
      <a:accent1>
        <a:srgbClr val="0078D7"/>
      </a:accent1>
      <a:accent2>
        <a:srgbClr val="D83B01"/>
      </a:accent2>
      <a:accent3>
        <a:srgbClr val="107C10"/>
      </a:accent3>
      <a:accent4>
        <a:srgbClr val="002060"/>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C86E4F02-28EC-409A-AD49-46B356E5E8D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pc="http://schemas.microsoft.com/office/infopath/2007/PartnerControls" xmlns:xsi="http://www.w3.org/2001/XMLSchema-instance">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AC2FAA66332484F92D623616400B467" ma:contentTypeVersion="4" ma:contentTypeDescription="Create a new document." ma:contentTypeScope="" ma:versionID="1262c4eb26cbd04e7d665f653b93c80f">
  <xsd:schema xmlns:xsd="http://www.w3.org/2001/XMLSchema" xmlns:xs="http://www.w3.org/2001/XMLSchema" xmlns:p="http://schemas.microsoft.com/office/2006/metadata/properties" xmlns:ns1="http://schemas.microsoft.com/sharepoint/v3" xmlns:ns2="48811b8f-455c-42cd-9fa1-5376e0585213" targetNamespace="http://schemas.microsoft.com/office/2006/metadata/properties" ma:root="true" ma:fieldsID="000b74bee4f4821635fce12861ff5897" ns1:_="" ns2:_="">
    <xsd:import namespace="http://schemas.microsoft.com/sharepoint/v3"/>
    <xsd:import namespace="48811b8f-455c-42cd-9fa1-5376e0585213"/>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811b8f-455c-42cd-9fa1-5376e058521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48811b8f-455c-42cd-9fa1-5376e0585213"/>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1372A6AA-5D8A-4D56-B61B-D333D7CD1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811b8f-455c-42cd-9fa1-5376e05852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Brand_template_16-9_Business_BLUE_4</Template>
  <TotalTime>8016</TotalTime>
  <Words>1676</Words>
  <Application>Microsoft Office PowerPoint</Application>
  <PresentationFormat>Custom</PresentationFormat>
  <Paragraphs>240</Paragraphs>
  <Slides>23</Slides>
  <Notes>17</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23</vt:i4>
      </vt:variant>
    </vt:vector>
  </HeadingPairs>
  <TitlesOfParts>
    <vt:vector size="37" baseType="lpstr">
      <vt:lpstr>ＭＳ Ｐゴシック</vt:lpstr>
      <vt:lpstr>Arial</vt:lpstr>
      <vt:lpstr>Calibri</vt:lpstr>
      <vt:lpstr>Century Gothic</vt:lpstr>
      <vt:lpstr>Consolas</vt:lpstr>
      <vt:lpstr>Segoe UI</vt:lpstr>
      <vt:lpstr>Segoe UI Light</vt:lpstr>
      <vt:lpstr>Source Sans Pro</vt:lpstr>
      <vt:lpstr>Wingdings</vt:lpstr>
      <vt:lpstr>Wingdings 3</vt:lpstr>
      <vt:lpstr>WHITE TEMPLATE</vt:lpstr>
      <vt:lpstr>COLOR TEMPLATE</vt:lpstr>
      <vt:lpstr>Ion</vt:lpstr>
      <vt:lpstr>1_Ion</vt:lpstr>
      <vt:lpstr>PowerShell as a Service Managing clouds, Windows, Linux, on-premises or public with Microsoft Operations Management Suite</vt:lpstr>
      <vt:lpstr>Session Objectives And Takeaways</vt:lpstr>
      <vt:lpstr>Automation Trend</vt:lpstr>
      <vt:lpstr>PowerPoint Presentation</vt:lpstr>
      <vt:lpstr>Automation Account Overview</vt:lpstr>
      <vt:lpstr>Creating an Automation Account</vt:lpstr>
      <vt:lpstr>Cloud Configuration &amp; Automation</vt:lpstr>
      <vt:lpstr>Moving your investments to the cloud</vt:lpstr>
      <vt:lpstr>Demo writing output</vt:lpstr>
      <vt:lpstr>Integrating into other OMS / Azure services</vt:lpstr>
      <vt:lpstr>Scheduling Runbooks</vt:lpstr>
      <vt:lpstr>View Job Results</vt:lpstr>
      <vt:lpstr>Configure Alerts</vt:lpstr>
      <vt:lpstr>Extending Automation: Modules / SDK / ARM</vt:lpstr>
      <vt:lpstr>In Review: Session Objectives And Takeaways</vt:lpstr>
      <vt:lpstr>Join the Monthly Automation calls  If interested, see us later to be added to the monthly invite. </vt:lpstr>
      <vt:lpstr>  OMS Team blog</vt:lpstr>
      <vt:lpstr>Try OMS</vt:lpstr>
      <vt:lpstr>PowerShell Open Source </vt:lpstr>
      <vt:lpstr>PowerShell Sustained Investment</vt:lpstr>
      <vt:lpstr>What’s going 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Eamon O'Reilly</dc:creator>
  <cp:keywords>MSVID, Brand Guidelines, Branding, Visual Identity, grid</cp:keywords>
  <dc:description>Template: Maryfj_x000d_
Formatting: _x000d_
Audience Type:</dc:description>
  <cp:lastModifiedBy>ed wilson</cp:lastModifiedBy>
  <cp:revision>90</cp:revision>
  <dcterms:created xsi:type="dcterms:W3CDTF">2015-10-23T18:17:39Z</dcterms:created>
  <dcterms:modified xsi:type="dcterms:W3CDTF">2016-08-21T15:37:10Z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0x0101003AC2FAA66332484F92D623616400B467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