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3" r:id="rId7"/>
    <p:sldId id="268" r:id="rId8"/>
    <p:sldId id="264" r:id="rId9"/>
    <p:sldId id="269" r:id="rId10"/>
    <p:sldId id="265" r:id="rId11"/>
    <p:sldId id="266" r:id="rId12"/>
    <p:sldId id="261" r:id="rId13"/>
    <p:sldId id="26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D3C51-C47B-4797-A352-56C3B7ED4ED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60CDC9-898E-49D5-A4DB-52D903B46B4B}">
      <dgm:prSet/>
      <dgm:spPr/>
      <dgm:t>
        <a:bodyPr/>
        <a:lstStyle/>
        <a:p>
          <a:r>
            <a:rPr lang="en-US"/>
            <a:t>AzureRM Connection Scripting</a:t>
          </a:r>
        </a:p>
      </dgm:t>
    </dgm:pt>
    <dgm:pt modelId="{5564B008-01A7-4F6F-9A86-D8BD1BC2EC0B}" type="parTrans" cxnId="{F7B6006C-F16E-44C4-A842-1D1F71121365}">
      <dgm:prSet/>
      <dgm:spPr/>
      <dgm:t>
        <a:bodyPr/>
        <a:lstStyle/>
        <a:p>
          <a:endParaRPr lang="en-US"/>
        </a:p>
      </dgm:t>
    </dgm:pt>
    <dgm:pt modelId="{31C8976F-6BD7-4656-B76A-027720AE55B1}" type="sibTrans" cxnId="{F7B6006C-F16E-44C4-A842-1D1F71121365}">
      <dgm:prSet/>
      <dgm:spPr/>
      <dgm:t>
        <a:bodyPr/>
        <a:lstStyle/>
        <a:p>
          <a:endParaRPr lang="en-US"/>
        </a:p>
      </dgm:t>
    </dgm:pt>
    <dgm:pt modelId="{780265AC-C216-4D43-8A6F-86D1705593C6}">
      <dgm:prSet/>
      <dgm:spPr/>
      <dgm:t>
        <a:bodyPr/>
        <a:lstStyle/>
        <a:p>
          <a:r>
            <a:rPr lang="en-US"/>
            <a:t>Need a Azure Subscription</a:t>
          </a:r>
        </a:p>
      </dgm:t>
    </dgm:pt>
    <dgm:pt modelId="{E5EA1C5B-7401-42BD-94FD-8FF6B82D3A39}" type="parTrans" cxnId="{BD73FC23-6CF7-473F-ABA0-C22AD163EA1B}">
      <dgm:prSet/>
      <dgm:spPr/>
      <dgm:t>
        <a:bodyPr/>
        <a:lstStyle/>
        <a:p>
          <a:endParaRPr lang="en-US"/>
        </a:p>
      </dgm:t>
    </dgm:pt>
    <dgm:pt modelId="{8B14E24B-616E-4E13-92A7-D407D7138818}" type="sibTrans" cxnId="{BD73FC23-6CF7-473F-ABA0-C22AD163EA1B}">
      <dgm:prSet/>
      <dgm:spPr/>
      <dgm:t>
        <a:bodyPr/>
        <a:lstStyle/>
        <a:p>
          <a:endParaRPr lang="en-US"/>
        </a:p>
      </dgm:t>
    </dgm:pt>
    <dgm:pt modelId="{5DF52E98-6B6A-4724-AAE1-E3629F01D3F6}">
      <dgm:prSet/>
      <dgm:spPr/>
      <dgm:t>
        <a:bodyPr/>
        <a:lstStyle/>
        <a:p>
          <a:r>
            <a:rPr lang="en-US"/>
            <a:t>First time – use Add-AzureRMAccount</a:t>
          </a:r>
        </a:p>
      </dgm:t>
    </dgm:pt>
    <dgm:pt modelId="{52644DDB-8BED-4611-A16B-D9919DC87350}" type="parTrans" cxnId="{60EEBE14-0F24-4788-B65F-EC331769EF49}">
      <dgm:prSet/>
      <dgm:spPr/>
      <dgm:t>
        <a:bodyPr/>
        <a:lstStyle/>
        <a:p>
          <a:endParaRPr lang="en-US"/>
        </a:p>
      </dgm:t>
    </dgm:pt>
    <dgm:pt modelId="{4EDB8485-7587-4510-B185-B4F4C668A2C9}" type="sibTrans" cxnId="{60EEBE14-0F24-4788-B65F-EC331769EF49}">
      <dgm:prSet/>
      <dgm:spPr/>
      <dgm:t>
        <a:bodyPr/>
        <a:lstStyle/>
        <a:p>
          <a:endParaRPr lang="en-US"/>
        </a:p>
      </dgm:t>
    </dgm:pt>
    <dgm:pt modelId="{A71A0D14-BF79-4A98-8EBD-113DB34F0477}">
      <dgm:prSet/>
      <dgm:spPr/>
      <dgm:t>
        <a:bodyPr/>
        <a:lstStyle/>
        <a:p>
          <a:r>
            <a:rPr lang="en-US"/>
            <a:t>Core – Ask for Internet Browser</a:t>
          </a:r>
        </a:p>
      </dgm:t>
    </dgm:pt>
    <dgm:pt modelId="{C7378411-1C7C-41D5-9188-A83F81FDD115}" type="parTrans" cxnId="{1CB414FE-B49E-49F2-9D4B-A7A877B65198}">
      <dgm:prSet/>
      <dgm:spPr/>
      <dgm:t>
        <a:bodyPr/>
        <a:lstStyle/>
        <a:p>
          <a:endParaRPr lang="en-US"/>
        </a:p>
      </dgm:t>
    </dgm:pt>
    <dgm:pt modelId="{A3A2AD56-22D7-40FD-BDE5-212B89378214}" type="sibTrans" cxnId="{1CB414FE-B49E-49F2-9D4B-A7A877B65198}">
      <dgm:prSet/>
      <dgm:spPr/>
      <dgm:t>
        <a:bodyPr/>
        <a:lstStyle/>
        <a:p>
          <a:endParaRPr lang="en-US"/>
        </a:p>
      </dgm:t>
    </dgm:pt>
    <dgm:pt modelId="{8A86F709-51A8-4DBC-A3EB-D910EDA4E69C}">
      <dgm:prSet/>
      <dgm:spPr/>
      <dgm:t>
        <a:bodyPr/>
        <a:lstStyle/>
        <a:p>
          <a:r>
            <a:rPr lang="en-US"/>
            <a:t>Create AzureRm VM </a:t>
          </a:r>
        </a:p>
      </dgm:t>
    </dgm:pt>
    <dgm:pt modelId="{86F3BFDC-C380-4707-A290-182A4D5F0155}" type="parTrans" cxnId="{C9271A14-FE4B-4E67-B0E7-4A7D87E58664}">
      <dgm:prSet/>
      <dgm:spPr/>
      <dgm:t>
        <a:bodyPr/>
        <a:lstStyle/>
        <a:p>
          <a:endParaRPr lang="en-US"/>
        </a:p>
      </dgm:t>
    </dgm:pt>
    <dgm:pt modelId="{A9587F39-CC43-4C00-9652-73DAD2278373}" type="sibTrans" cxnId="{C9271A14-FE4B-4E67-B0E7-4A7D87E58664}">
      <dgm:prSet/>
      <dgm:spPr/>
      <dgm:t>
        <a:bodyPr/>
        <a:lstStyle/>
        <a:p>
          <a:endParaRPr lang="en-US"/>
        </a:p>
      </dgm:t>
    </dgm:pt>
    <dgm:pt modelId="{33648F6E-D68B-40D9-A324-630E8245F36C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C804411E-18FF-4BA1-972F-0C22B3534970}" type="parTrans" cxnId="{A0C57A16-1204-4984-B453-5212E819B537}">
      <dgm:prSet/>
      <dgm:spPr/>
      <dgm:t>
        <a:bodyPr/>
        <a:lstStyle/>
        <a:p>
          <a:endParaRPr lang="en-US"/>
        </a:p>
      </dgm:t>
    </dgm:pt>
    <dgm:pt modelId="{D4A5CE85-9E90-4155-98B2-92EE08959CB7}" type="sibTrans" cxnId="{A0C57A16-1204-4984-B453-5212E819B537}">
      <dgm:prSet/>
      <dgm:spPr/>
      <dgm:t>
        <a:bodyPr/>
        <a:lstStyle/>
        <a:p>
          <a:endParaRPr lang="en-US"/>
        </a:p>
      </dgm:t>
    </dgm:pt>
    <dgm:pt modelId="{F0312E6D-B644-423D-B1DF-5CF3A81EF5FB}">
      <dgm:prSet/>
      <dgm:spPr/>
      <dgm:t>
        <a:bodyPr/>
        <a:lstStyle/>
        <a:p>
          <a:r>
            <a:rPr lang="en-US"/>
            <a:t>Azure Housekeeping</a:t>
          </a:r>
        </a:p>
      </dgm:t>
    </dgm:pt>
    <dgm:pt modelId="{1ADFE180-9AD8-4974-B8A2-CBA850F501B0}" type="parTrans" cxnId="{8825ABF2-C44C-4961-BB2A-65B36FC637A3}">
      <dgm:prSet/>
      <dgm:spPr/>
      <dgm:t>
        <a:bodyPr/>
        <a:lstStyle/>
        <a:p>
          <a:endParaRPr lang="en-US"/>
        </a:p>
      </dgm:t>
    </dgm:pt>
    <dgm:pt modelId="{DB415F15-1204-4BE0-B64C-89B6998D91DA}" type="sibTrans" cxnId="{8825ABF2-C44C-4961-BB2A-65B36FC637A3}">
      <dgm:prSet/>
      <dgm:spPr/>
      <dgm:t>
        <a:bodyPr/>
        <a:lstStyle/>
        <a:p>
          <a:endParaRPr lang="en-US"/>
        </a:p>
      </dgm:t>
    </dgm:pt>
    <dgm:pt modelId="{96B2A899-B7F2-444D-8DE0-8244FB88B952}">
      <dgm:prSet/>
      <dgm:spPr/>
      <dgm:t>
        <a:bodyPr/>
        <a:lstStyle/>
        <a:p>
          <a:r>
            <a:rPr lang="en-US"/>
            <a:t>Managing VM’s</a:t>
          </a:r>
        </a:p>
      </dgm:t>
    </dgm:pt>
    <dgm:pt modelId="{1C7BD4B3-8E51-4E99-BD4C-04791507FA9C}" type="parTrans" cxnId="{1EC60503-8554-4ACE-BB09-5D95E4588911}">
      <dgm:prSet/>
      <dgm:spPr/>
      <dgm:t>
        <a:bodyPr/>
        <a:lstStyle/>
        <a:p>
          <a:endParaRPr lang="en-US"/>
        </a:p>
      </dgm:t>
    </dgm:pt>
    <dgm:pt modelId="{EDF253DF-C5B2-461B-840C-782163935047}" type="sibTrans" cxnId="{1EC60503-8554-4ACE-BB09-5D95E4588911}">
      <dgm:prSet/>
      <dgm:spPr/>
      <dgm:t>
        <a:bodyPr/>
        <a:lstStyle/>
        <a:p>
          <a:endParaRPr lang="en-US"/>
        </a:p>
      </dgm:t>
    </dgm:pt>
    <dgm:pt modelId="{8D37280F-20E6-4A73-9599-E8721ED2CF08}">
      <dgm:prSet/>
      <dgm:spPr/>
      <dgm:t>
        <a:bodyPr/>
        <a:lstStyle/>
        <a:p>
          <a:r>
            <a:rPr lang="en-US"/>
            <a:t>Check VM IPAddress</a:t>
          </a:r>
        </a:p>
      </dgm:t>
    </dgm:pt>
    <dgm:pt modelId="{8FA4D842-8FDD-4679-895F-8024EC86C9C5}" type="parTrans" cxnId="{8EE45713-E007-42E2-9D88-C595E32C9FBC}">
      <dgm:prSet/>
      <dgm:spPr/>
      <dgm:t>
        <a:bodyPr/>
        <a:lstStyle/>
        <a:p>
          <a:endParaRPr lang="en-US"/>
        </a:p>
      </dgm:t>
    </dgm:pt>
    <dgm:pt modelId="{3442102B-E417-44A4-876F-09BEF065557B}" type="sibTrans" cxnId="{8EE45713-E007-42E2-9D88-C595E32C9FBC}">
      <dgm:prSet/>
      <dgm:spPr/>
      <dgm:t>
        <a:bodyPr/>
        <a:lstStyle/>
        <a:p>
          <a:endParaRPr lang="en-US"/>
        </a:p>
      </dgm:t>
    </dgm:pt>
    <dgm:pt modelId="{95CA25DF-8EDB-40BF-A39D-CE2108210770}">
      <dgm:prSet/>
      <dgm:spPr/>
      <dgm:t>
        <a:bodyPr/>
        <a:lstStyle/>
        <a:p>
          <a:r>
            <a:rPr lang="en-US"/>
            <a:t>Cleanup Individual or All Resources.</a:t>
          </a:r>
        </a:p>
      </dgm:t>
    </dgm:pt>
    <dgm:pt modelId="{B6A75826-92A6-4290-B3D1-6D3EBA9D3480}" type="parTrans" cxnId="{00C122BD-304B-4F65-9485-33427F6CF39E}">
      <dgm:prSet/>
      <dgm:spPr/>
      <dgm:t>
        <a:bodyPr/>
        <a:lstStyle/>
        <a:p>
          <a:endParaRPr lang="en-US"/>
        </a:p>
      </dgm:t>
    </dgm:pt>
    <dgm:pt modelId="{0DAC0ACE-2921-4CF2-A2B9-65A20DC21F13}" type="sibTrans" cxnId="{00C122BD-304B-4F65-9485-33427F6CF39E}">
      <dgm:prSet/>
      <dgm:spPr/>
      <dgm:t>
        <a:bodyPr/>
        <a:lstStyle/>
        <a:p>
          <a:endParaRPr lang="en-US"/>
        </a:p>
      </dgm:t>
    </dgm:pt>
    <dgm:pt modelId="{2E32E3DA-1B31-4DD2-83DF-C3CCB0870FE7}" type="pres">
      <dgm:prSet presAssocID="{99FD3C51-C47B-4797-A352-56C3B7ED4ED2}" presName="linear" presStyleCnt="0">
        <dgm:presLayoutVars>
          <dgm:dir/>
          <dgm:animLvl val="lvl"/>
          <dgm:resizeHandles val="exact"/>
        </dgm:presLayoutVars>
      </dgm:prSet>
      <dgm:spPr/>
    </dgm:pt>
    <dgm:pt modelId="{0684F5B6-6B85-477B-8E6F-C86B82B6FF57}" type="pres">
      <dgm:prSet presAssocID="{4060CDC9-898E-49D5-A4DB-52D903B46B4B}" presName="parentLin" presStyleCnt="0"/>
      <dgm:spPr/>
    </dgm:pt>
    <dgm:pt modelId="{8D856A00-AFAF-42B7-BF8C-B4F962003B94}" type="pres">
      <dgm:prSet presAssocID="{4060CDC9-898E-49D5-A4DB-52D903B46B4B}" presName="parentLeftMargin" presStyleLbl="node1" presStyleIdx="0" presStyleCnt="3"/>
      <dgm:spPr/>
    </dgm:pt>
    <dgm:pt modelId="{EE284A75-DD8D-4EEC-8840-74008B41C83C}" type="pres">
      <dgm:prSet presAssocID="{4060CDC9-898E-49D5-A4DB-52D903B46B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23F923-9A4E-4F2D-BA43-CBD4C4805E91}" type="pres">
      <dgm:prSet presAssocID="{4060CDC9-898E-49D5-A4DB-52D903B46B4B}" presName="negativeSpace" presStyleCnt="0"/>
      <dgm:spPr/>
    </dgm:pt>
    <dgm:pt modelId="{3855D41F-6F0D-480B-9174-C946C8B8B56C}" type="pres">
      <dgm:prSet presAssocID="{4060CDC9-898E-49D5-A4DB-52D903B46B4B}" presName="childText" presStyleLbl="conFgAcc1" presStyleIdx="0" presStyleCnt="3">
        <dgm:presLayoutVars>
          <dgm:bulletEnabled val="1"/>
        </dgm:presLayoutVars>
      </dgm:prSet>
      <dgm:spPr/>
    </dgm:pt>
    <dgm:pt modelId="{C3C9EF20-BF8D-414A-BD88-97ECB714CE98}" type="pres">
      <dgm:prSet presAssocID="{31C8976F-6BD7-4656-B76A-027720AE55B1}" presName="spaceBetweenRectangles" presStyleCnt="0"/>
      <dgm:spPr/>
    </dgm:pt>
    <dgm:pt modelId="{59AC1CF3-928A-407E-AC2E-7FE7BF9B1273}" type="pres">
      <dgm:prSet presAssocID="{8A86F709-51A8-4DBC-A3EB-D910EDA4E69C}" presName="parentLin" presStyleCnt="0"/>
      <dgm:spPr/>
    </dgm:pt>
    <dgm:pt modelId="{3F93AA14-F04E-4BF3-92D7-234ECF9AF135}" type="pres">
      <dgm:prSet presAssocID="{8A86F709-51A8-4DBC-A3EB-D910EDA4E69C}" presName="parentLeftMargin" presStyleLbl="node1" presStyleIdx="0" presStyleCnt="3"/>
      <dgm:spPr/>
    </dgm:pt>
    <dgm:pt modelId="{971C4F4B-85FA-4164-8913-F1D8C22485EE}" type="pres">
      <dgm:prSet presAssocID="{8A86F709-51A8-4DBC-A3EB-D910EDA4E6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BB5BC7-D66D-42B3-ADE6-E63F49CCE067}" type="pres">
      <dgm:prSet presAssocID="{8A86F709-51A8-4DBC-A3EB-D910EDA4E69C}" presName="negativeSpace" presStyleCnt="0"/>
      <dgm:spPr/>
    </dgm:pt>
    <dgm:pt modelId="{CC4C0BA9-1511-4637-ABE5-E22191423135}" type="pres">
      <dgm:prSet presAssocID="{8A86F709-51A8-4DBC-A3EB-D910EDA4E69C}" presName="childText" presStyleLbl="conFgAcc1" presStyleIdx="1" presStyleCnt="3">
        <dgm:presLayoutVars>
          <dgm:bulletEnabled val="1"/>
        </dgm:presLayoutVars>
      </dgm:prSet>
      <dgm:spPr/>
    </dgm:pt>
    <dgm:pt modelId="{B0BF6AAE-1318-41C9-BC06-364FC2D3EE95}" type="pres">
      <dgm:prSet presAssocID="{A9587F39-CC43-4C00-9652-73DAD2278373}" presName="spaceBetweenRectangles" presStyleCnt="0"/>
      <dgm:spPr/>
    </dgm:pt>
    <dgm:pt modelId="{4F1FFAF9-A5A8-4ED8-925E-870CA62075CD}" type="pres">
      <dgm:prSet presAssocID="{F0312E6D-B644-423D-B1DF-5CF3A81EF5FB}" presName="parentLin" presStyleCnt="0"/>
      <dgm:spPr/>
    </dgm:pt>
    <dgm:pt modelId="{217EF639-038C-4406-AE9C-C1A63545A6BB}" type="pres">
      <dgm:prSet presAssocID="{F0312E6D-B644-423D-B1DF-5CF3A81EF5FB}" presName="parentLeftMargin" presStyleLbl="node1" presStyleIdx="1" presStyleCnt="3"/>
      <dgm:spPr/>
    </dgm:pt>
    <dgm:pt modelId="{9C7B3E1A-1F17-497C-8FB8-1777D0A73CD3}" type="pres">
      <dgm:prSet presAssocID="{F0312E6D-B644-423D-B1DF-5CF3A81EF5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6DF6B2-E15B-4C1D-9F49-D246D00AB74D}" type="pres">
      <dgm:prSet presAssocID="{F0312E6D-B644-423D-B1DF-5CF3A81EF5FB}" presName="negativeSpace" presStyleCnt="0"/>
      <dgm:spPr/>
    </dgm:pt>
    <dgm:pt modelId="{F1FED11A-DB03-4152-A4BE-25F0701CC29B}" type="pres">
      <dgm:prSet presAssocID="{F0312E6D-B644-423D-B1DF-5CF3A81EF5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C60503-8554-4ACE-BB09-5D95E4588911}" srcId="{F0312E6D-B644-423D-B1DF-5CF3A81EF5FB}" destId="{96B2A899-B7F2-444D-8DE0-8244FB88B952}" srcOrd="0" destOrd="0" parTransId="{1C7BD4B3-8E51-4E99-BD4C-04791507FA9C}" sibTransId="{EDF253DF-C5B2-461B-840C-782163935047}"/>
    <dgm:cxn modelId="{8EE45713-E007-42E2-9D88-C595E32C9FBC}" srcId="{F0312E6D-B644-423D-B1DF-5CF3A81EF5FB}" destId="{8D37280F-20E6-4A73-9599-E8721ED2CF08}" srcOrd="1" destOrd="0" parTransId="{8FA4D842-8FDD-4679-895F-8024EC86C9C5}" sibTransId="{3442102B-E417-44A4-876F-09BEF065557B}"/>
    <dgm:cxn modelId="{C9271A14-FE4B-4E67-B0E7-4A7D87E58664}" srcId="{99FD3C51-C47B-4797-A352-56C3B7ED4ED2}" destId="{8A86F709-51A8-4DBC-A3EB-D910EDA4E69C}" srcOrd="1" destOrd="0" parTransId="{86F3BFDC-C380-4707-A290-182A4D5F0155}" sibTransId="{A9587F39-CC43-4C00-9652-73DAD2278373}"/>
    <dgm:cxn modelId="{60EEBE14-0F24-4788-B65F-EC331769EF49}" srcId="{4060CDC9-898E-49D5-A4DB-52D903B46B4B}" destId="{5DF52E98-6B6A-4724-AAE1-E3629F01D3F6}" srcOrd="1" destOrd="0" parTransId="{52644DDB-8BED-4611-A16B-D9919DC87350}" sibTransId="{4EDB8485-7587-4510-B185-B4F4C668A2C9}"/>
    <dgm:cxn modelId="{A0C57A16-1204-4984-B453-5212E819B537}" srcId="{8A86F709-51A8-4DBC-A3EB-D910EDA4E69C}" destId="{33648F6E-D68B-40D9-A324-630E8245F36C}" srcOrd="0" destOrd="0" parTransId="{C804411E-18FF-4BA1-972F-0C22B3534970}" sibTransId="{D4A5CE85-9E90-4155-98B2-92EE08959CB7}"/>
    <dgm:cxn modelId="{BD73FC23-6CF7-473F-ABA0-C22AD163EA1B}" srcId="{4060CDC9-898E-49D5-A4DB-52D903B46B4B}" destId="{780265AC-C216-4D43-8A6F-86D1705593C6}" srcOrd="0" destOrd="0" parTransId="{E5EA1C5B-7401-42BD-94FD-8FF6B82D3A39}" sibTransId="{8B14E24B-616E-4E13-92A7-D407D7138818}"/>
    <dgm:cxn modelId="{2BAA642D-A98E-42C8-A695-C8507B821EA2}" type="presOf" srcId="{8D37280F-20E6-4A73-9599-E8721ED2CF08}" destId="{F1FED11A-DB03-4152-A4BE-25F0701CC29B}" srcOrd="0" destOrd="1" presId="urn:microsoft.com/office/officeart/2005/8/layout/list1"/>
    <dgm:cxn modelId="{BBA4D934-0A5A-4E37-8584-55BC437E5B88}" type="presOf" srcId="{8A86F709-51A8-4DBC-A3EB-D910EDA4E69C}" destId="{3F93AA14-F04E-4BF3-92D7-234ECF9AF135}" srcOrd="0" destOrd="0" presId="urn:microsoft.com/office/officeart/2005/8/layout/list1"/>
    <dgm:cxn modelId="{B298D73B-E2DD-40E2-8D28-444DF15811BE}" type="presOf" srcId="{F0312E6D-B644-423D-B1DF-5CF3A81EF5FB}" destId="{217EF639-038C-4406-AE9C-C1A63545A6BB}" srcOrd="0" destOrd="0" presId="urn:microsoft.com/office/officeart/2005/8/layout/list1"/>
    <dgm:cxn modelId="{9A54D33C-D292-4388-98EA-297F878A59F1}" type="presOf" srcId="{33648F6E-D68B-40D9-A324-630E8245F36C}" destId="{CC4C0BA9-1511-4637-ABE5-E22191423135}" srcOrd="0" destOrd="0" presId="urn:microsoft.com/office/officeart/2005/8/layout/list1"/>
    <dgm:cxn modelId="{4CF6EF46-0402-4FE0-BDDB-65FE17DC5067}" type="presOf" srcId="{4060CDC9-898E-49D5-A4DB-52D903B46B4B}" destId="{EE284A75-DD8D-4EEC-8840-74008B41C83C}" srcOrd="1" destOrd="0" presId="urn:microsoft.com/office/officeart/2005/8/layout/list1"/>
    <dgm:cxn modelId="{4D26C648-3B72-438F-A47A-BD9D78A919BB}" type="presOf" srcId="{F0312E6D-B644-423D-B1DF-5CF3A81EF5FB}" destId="{9C7B3E1A-1F17-497C-8FB8-1777D0A73CD3}" srcOrd="1" destOrd="0" presId="urn:microsoft.com/office/officeart/2005/8/layout/list1"/>
    <dgm:cxn modelId="{F7B6006C-F16E-44C4-A842-1D1F71121365}" srcId="{99FD3C51-C47B-4797-A352-56C3B7ED4ED2}" destId="{4060CDC9-898E-49D5-A4DB-52D903B46B4B}" srcOrd="0" destOrd="0" parTransId="{5564B008-01A7-4F6F-9A86-D8BD1BC2EC0B}" sibTransId="{31C8976F-6BD7-4656-B76A-027720AE55B1}"/>
    <dgm:cxn modelId="{863F0C6C-D67D-4B06-8E9E-375FF2C5959A}" type="presOf" srcId="{96B2A899-B7F2-444D-8DE0-8244FB88B952}" destId="{F1FED11A-DB03-4152-A4BE-25F0701CC29B}" srcOrd="0" destOrd="0" presId="urn:microsoft.com/office/officeart/2005/8/layout/list1"/>
    <dgm:cxn modelId="{C8DD4C72-6CEB-48C0-9DA0-4CDB1DFA2A28}" type="presOf" srcId="{4060CDC9-898E-49D5-A4DB-52D903B46B4B}" destId="{8D856A00-AFAF-42B7-BF8C-B4F962003B94}" srcOrd="0" destOrd="0" presId="urn:microsoft.com/office/officeart/2005/8/layout/list1"/>
    <dgm:cxn modelId="{8F0F7F56-94A6-45DA-8C04-886D1B524FC8}" type="presOf" srcId="{95CA25DF-8EDB-40BF-A39D-CE2108210770}" destId="{F1FED11A-DB03-4152-A4BE-25F0701CC29B}" srcOrd="0" destOrd="2" presId="urn:microsoft.com/office/officeart/2005/8/layout/list1"/>
    <dgm:cxn modelId="{3F7779A9-6FA7-4E75-85D2-57C61C535063}" type="presOf" srcId="{780265AC-C216-4D43-8A6F-86D1705593C6}" destId="{3855D41F-6F0D-480B-9174-C946C8B8B56C}" srcOrd="0" destOrd="0" presId="urn:microsoft.com/office/officeart/2005/8/layout/list1"/>
    <dgm:cxn modelId="{68F3D6B1-2A81-46D1-A1A1-41456FAE9E50}" type="presOf" srcId="{5DF52E98-6B6A-4724-AAE1-E3629F01D3F6}" destId="{3855D41F-6F0D-480B-9174-C946C8B8B56C}" srcOrd="0" destOrd="1" presId="urn:microsoft.com/office/officeart/2005/8/layout/list1"/>
    <dgm:cxn modelId="{91C044BC-4E3A-4EB9-827C-AA5CD9DEB112}" type="presOf" srcId="{A71A0D14-BF79-4A98-8EBD-113DB34F0477}" destId="{3855D41F-6F0D-480B-9174-C946C8B8B56C}" srcOrd="0" destOrd="2" presId="urn:microsoft.com/office/officeart/2005/8/layout/list1"/>
    <dgm:cxn modelId="{00C122BD-304B-4F65-9485-33427F6CF39E}" srcId="{F0312E6D-B644-423D-B1DF-5CF3A81EF5FB}" destId="{95CA25DF-8EDB-40BF-A39D-CE2108210770}" srcOrd="2" destOrd="0" parTransId="{B6A75826-92A6-4290-B3D1-6D3EBA9D3480}" sibTransId="{0DAC0ACE-2921-4CF2-A2B9-65A20DC21F13}"/>
    <dgm:cxn modelId="{ADB0D1E0-8CE8-4E64-A8D6-8953A254AF4C}" type="presOf" srcId="{99FD3C51-C47B-4797-A352-56C3B7ED4ED2}" destId="{2E32E3DA-1B31-4DD2-83DF-C3CCB0870FE7}" srcOrd="0" destOrd="0" presId="urn:microsoft.com/office/officeart/2005/8/layout/list1"/>
    <dgm:cxn modelId="{F99B8BE3-92F1-4A51-A5F4-A0226E9675A9}" type="presOf" srcId="{8A86F709-51A8-4DBC-A3EB-D910EDA4E69C}" destId="{971C4F4B-85FA-4164-8913-F1D8C22485EE}" srcOrd="1" destOrd="0" presId="urn:microsoft.com/office/officeart/2005/8/layout/list1"/>
    <dgm:cxn modelId="{8825ABF2-C44C-4961-BB2A-65B36FC637A3}" srcId="{99FD3C51-C47B-4797-A352-56C3B7ED4ED2}" destId="{F0312E6D-B644-423D-B1DF-5CF3A81EF5FB}" srcOrd="2" destOrd="0" parTransId="{1ADFE180-9AD8-4974-B8A2-CBA850F501B0}" sibTransId="{DB415F15-1204-4BE0-B64C-89B6998D91DA}"/>
    <dgm:cxn modelId="{1CB414FE-B49E-49F2-9D4B-A7A877B65198}" srcId="{5DF52E98-6B6A-4724-AAE1-E3629F01D3F6}" destId="{A71A0D14-BF79-4A98-8EBD-113DB34F0477}" srcOrd="0" destOrd="0" parTransId="{C7378411-1C7C-41D5-9188-A83F81FDD115}" sibTransId="{A3A2AD56-22D7-40FD-BDE5-212B89378214}"/>
    <dgm:cxn modelId="{73019BB5-2B40-459C-8C6A-EA3176F7A2B2}" type="presParOf" srcId="{2E32E3DA-1B31-4DD2-83DF-C3CCB0870FE7}" destId="{0684F5B6-6B85-477B-8E6F-C86B82B6FF57}" srcOrd="0" destOrd="0" presId="urn:microsoft.com/office/officeart/2005/8/layout/list1"/>
    <dgm:cxn modelId="{E55D38F2-BB71-496B-80CA-504E67C56AD5}" type="presParOf" srcId="{0684F5B6-6B85-477B-8E6F-C86B82B6FF57}" destId="{8D856A00-AFAF-42B7-BF8C-B4F962003B94}" srcOrd="0" destOrd="0" presId="urn:microsoft.com/office/officeart/2005/8/layout/list1"/>
    <dgm:cxn modelId="{D5D2E699-AA06-4B6A-87D3-C092E2459450}" type="presParOf" srcId="{0684F5B6-6B85-477B-8E6F-C86B82B6FF57}" destId="{EE284A75-DD8D-4EEC-8840-74008B41C83C}" srcOrd="1" destOrd="0" presId="urn:microsoft.com/office/officeart/2005/8/layout/list1"/>
    <dgm:cxn modelId="{06E3A16A-4623-4403-9038-9EE0E19210FC}" type="presParOf" srcId="{2E32E3DA-1B31-4DD2-83DF-C3CCB0870FE7}" destId="{BD23F923-9A4E-4F2D-BA43-CBD4C4805E91}" srcOrd="1" destOrd="0" presId="urn:microsoft.com/office/officeart/2005/8/layout/list1"/>
    <dgm:cxn modelId="{E6D6363E-8D83-4194-82DB-A8D5E7C3A255}" type="presParOf" srcId="{2E32E3DA-1B31-4DD2-83DF-C3CCB0870FE7}" destId="{3855D41F-6F0D-480B-9174-C946C8B8B56C}" srcOrd="2" destOrd="0" presId="urn:microsoft.com/office/officeart/2005/8/layout/list1"/>
    <dgm:cxn modelId="{47AFF58D-7887-4995-AD89-0D196A4360DC}" type="presParOf" srcId="{2E32E3DA-1B31-4DD2-83DF-C3CCB0870FE7}" destId="{C3C9EF20-BF8D-414A-BD88-97ECB714CE98}" srcOrd="3" destOrd="0" presId="urn:microsoft.com/office/officeart/2005/8/layout/list1"/>
    <dgm:cxn modelId="{47092153-6553-4F91-81B8-AB7D2DE2D4DF}" type="presParOf" srcId="{2E32E3DA-1B31-4DD2-83DF-C3CCB0870FE7}" destId="{59AC1CF3-928A-407E-AC2E-7FE7BF9B1273}" srcOrd="4" destOrd="0" presId="urn:microsoft.com/office/officeart/2005/8/layout/list1"/>
    <dgm:cxn modelId="{5F8DAF61-0698-446D-8EC1-2F7D9E1FD991}" type="presParOf" srcId="{59AC1CF3-928A-407E-AC2E-7FE7BF9B1273}" destId="{3F93AA14-F04E-4BF3-92D7-234ECF9AF135}" srcOrd="0" destOrd="0" presId="urn:microsoft.com/office/officeart/2005/8/layout/list1"/>
    <dgm:cxn modelId="{37C8BDF9-8F3F-4978-9D63-5B40A8A2C48C}" type="presParOf" srcId="{59AC1CF3-928A-407E-AC2E-7FE7BF9B1273}" destId="{971C4F4B-85FA-4164-8913-F1D8C22485EE}" srcOrd="1" destOrd="0" presId="urn:microsoft.com/office/officeart/2005/8/layout/list1"/>
    <dgm:cxn modelId="{7B21DA1E-4366-420F-810C-1EB6767B257B}" type="presParOf" srcId="{2E32E3DA-1B31-4DD2-83DF-C3CCB0870FE7}" destId="{EFBB5BC7-D66D-42B3-ADE6-E63F49CCE067}" srcOrd="5" destOrd="0" presId="urn:microsoft.com/office/officeart/2005/8/layout/list1"/>
    <dgm:cxn modelId="{4FA2C1A4-470B-433B-BB02-668ABE727F98}" type="presParOf" srcId="{2E32E3DA-1B31-4DD2-83DF-C3CCB0870FE7}" destId="{CC4C0BA9-1511-4637-ABE5-E22191423135}" srcOrd="6" destOrd="0" presId="urn:microsoft.com/office/officeart/2005/8/layout/list1"/>
    <dgm:cxn modelId="{8584D73D-356E-4AC7-9D50-B0C5F0F3C205}" type="presParOf" srcId="{2E32E3DA-1B31-4DD2-83DF-C3CCB0870FE7}" destId="{B0BF6AAE-1318-41C9-BC06-364FC2D3EE95}" srcOrd="7" destOrd="0" presId="urn:microsoft.com/office/officeart/2005/8/layout/list1"/>
    <dgm:cxn modelId="{20021D21-F7FC-4C06-A9A8-DA10FC191E88}" type="presParOf" srcId="{2E32E3DA-1B31-4DD2-83DF-C3CCB0870FE7}" destId="{4F1FFAF9-A5A8-4ED8-925E-870CA62075CD}" srcOrd="8" destOrd="0" presId="urn:microsoft.com/office/officeart/2005/8/layout/list1"/>
    <dgm:cxn modelId="{844C68B6-14E6-4845-99F9-0D0BA27D5C9F}" type="presParOf" srcId="{4F1FFAF9-A5A8-4ED8-925E-870CA62075CD}" destId="{217EF639-038C-4406-AE9C-C1A63545A6BB}" srcOrd="0" destOrd="0" presId="urn:microsoft.com/office/officeart/2005/8/layout/list1"/>
    <dgm:cxn modelId="{A953D989-3CAE-4475-834D-425ED60A8BB2}" type="presParOf" srcId="{4F1FFAF9-A5A8-4ED8-925E-870CA62075CD}" destId="{9C7B3E1A-1F17-497C-8FB8-1777D0A73CD3}" srcOrd="1" destOrd="0" presId="urn:microsoft.com/office/officeart/2005/8/layout/list1"/>
    <dgm:cxn modelId="{259E7B12-9898-4F4C-B688-D5432111C3BA}" type="presParOf" srcId="{2E32E3DA-1B31-4DD2-83DF-C3CCB0870FE7}" destId="{386DF6B2-E15B-4C1D-9F49-D246D00AB74D}" srcOrd="9" destOrd="0" presId="urn:microsoft.com/office/officeart/2005/8/layout/list1"/>
    <dgm:cxn modelId="{164C4532-AFBC-43DA-8554-556941D0669E}" type="presParOf" srcId="{2E32E3DA-1B31-4DD2-83DF-C3CCB0870FE7}" destId="{F1FED11A-DB03-4152-A4BE-25F0701CC2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D41F-6F0D-480B-9174-C946C8B8B56C}">
      <dsp:nvSpPr>
        <dsp:cNvPr id="0" name=""/>
        <dsp:cNvSpPr/>
      </dsp:nvSpPr>
      <dsp:spPr>
        <a:xfrm>
          <a:off x="0" y="322963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Need a Azure Subscription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First time – use Add-AzureRMAccount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Core – Ask for Internet Browser</a:t>
          </a:r>
        </a:p>
      </dsp:txBody>
      <dsp:txXfrm>
        <a:off x="0" y="322963"/>
        <a:ext cx="10515600" cy="1209600"/>
      </dsp:txXfrm>
    </dsp:sp>
    <dsp:sp modelId="{EE284A75-DD8D-4EEC-8840-74008B41C83C}">
      <dsp:nvSpPr>
        <dsp:cNvPr id="0" name=""/>
        <dsp:cNvSpPr/>
      </dsp:nvSpPr>
      <dsp:spPr>
        <a:xfrm>
          <a:off x="525780" y="86803"/>
          <a:ext cx="736092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AzureRM Connection Scripting</a:t>
          </a:r>
        </a:p>
      </dsp:txBody>
      <dsp:txXfrm>
        <a:off x="548837" y="109860"/>
        <a:ext cx="7314806" cy="426206"/>
      </dsp:txXfrm>
    </dsp:sp>
    <dsp:sp modelId="{CC4C0BA9-1511-4637-ABE5-E22191423135}">
      <dsp:nvSpPr>
        <dsp:cNvPr id="0" name=""/>
        <dsp:cNvSpPr/>
      </dsp:nvSpPr>
      <dsp:spPr>
        <a:xfrm>
          <a:off x="0" y="1855124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Windows</a:t>
          </a:r>
        </a:p>
      </dsp:txBody>
      <dsp:txXfrm>
        <a:off x="0" y="1855124"/>
        <a:ext cx="10515600" cy="680400"/>
      </dsp:txXfrm>
    </dsp:sp>
    <dsp:sp modelId="{971C4F4B-85FA-4164-8913-F1D8C22485EE}">
      <dsp:nvSpPr>
        <dsp:cNvPr id="0" name=""/>
        <dsp:cNvSpPr/>
      </dsp:nvSpPr>
      <dsp:spPr>
        <a:xfrm>
          <a:off x="525780" y="1618963"/>
          <a:ext cx="7360920" cy="472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AzureRm VM </a:t>
          </a:r>
        </a:p>
      </dsp:txBody>
      <dsp:txXfrm>
        <a:off x="548837" y="1642020"/>
        <a:ext cx="7314806" cy="426206"/>
      </dsp:txXfrm>
    </dsp:sp>
    <dsp:sp modelId="{F1FED11A-DB03-4152-A4BE-25F0701CC29B}">
      <dsp:nvSpPr>
        <dsp:cNvPr id="0" name=""/>
        <dsp:cNvSpPr/>
      </dsp:nvSpPr>
      <dsp:spPr>
        <a:xfrm>
          <a:off x="0" y="2858084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Managing VM’s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Check VM IPAddress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Cleanup Individual or All Resources.</a:t>
          </a:r>
        </a:p>
      </dsp:txBody>
      <dsp:txXfrm>
        <a:off x="0" y="2858084"/>
        <a:ext cx="10515600" cy="1209600"/>
      </dsp:txXfrm>
    </dsp:sp>
    <dsp:sp modelId="{9C7B3E1A-1F17-497C-8FB8-1777D0A73CD3}">
      <dsp:nvSpPr>
        <dsp:cNvPr id="0" name=""/>
        <dsp:cNvSpPr/>
      </dsp:nvSpPr>
      <dsp:spPr>
        <a:xfrm>
          <a:off x="525780" y="2621924"/>
          <a:ext cx="7360920" cy="472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Azure Housekeeping</a:t>
          </a:r>
        </a:p>
      </dsp:txBody>
      <dsp:txXfrm>
        <a:off x="548837" y="2644981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81E7-60D6-42DB-ACC0-CA7B68358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9B72-E44E-4FFC-A2B9-5AC906D57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97F8-E8BA-4899-B97A-C241F0B0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F8E0-B37A-40A7-83FF-9918D2D7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0692-09C2-4197-B523-5F017B11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3C00-4A77-41C2-BC07-AA2E5494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BEDC-4CDA-47A3-AC73-88C82C14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0E15-FC76-42B4-BD0E-38594E37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2DAE-73D3-445E-802D-2A89219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A665-9B3D-4B20-B646-E9ECF21D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395CD-7214-4DA4-ADC0-9FB64054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E6998-A942-4FC6-993B-124E83B63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BFADB-8D24-45B8-88F3-A5BB735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EB29-F68C-44D5-895F-6460594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6C86-0F26-40FF-BA19-F9BFD83B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B2A1-D978-44CE-B333-17CB5A40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27E2-D2E5-430D-8E1D-BA23103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2701-4C08-438D-A98C-D23C3A2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8219-6B77-482B-94F5-C703347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778E-B550-4636-960F-734F7EA1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BD72-B888-40A1-BE65-C5C08216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60A0-B44A-4657-A7E9-4942437F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272D-AB81-43D5-91C7-B06539F3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CC0D-5845-44BA-9F8C-57CA8E4E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BF4F-E2EC-48EB-98C7-0DAEB5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3093-6876-459A-B2D2-27726A45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7CDD-E4E5-4E96-B3A3-6077CF7E1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DF084-B4FD-4675-B321-38FBF3D37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C896E-98B0-4F43-AB9F-80AD96B2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4FD46-3CDC-46A9-B50B-B2D7AFC8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923E-8433-41E1-90BB-5C84559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85C-E5BA-473F-A61C-F4A7245A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36EA-F347-4B7B-A5FF-034F1CFE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D0F93-E834-49B0-AE17-DED55BC9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89A9C-ED81-48C1-BCC1-D02F49C0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43617-2049-4F91-A147-20561F21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56E90-425F-4A68-A32D-D55C29FE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A2D2B-3EF4-48AC-904A-AAA0752B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8917E-88CD-4D04-A445-70B6EB18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4A4-111D-45C6-8502-4D2FC64C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C38C-BC6A-4C2F-9B02-2E4B498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9E394-F583-4CE0-9B08-EE38E6A9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3857-4D1A-493D-8769-C5F71A5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5806C-8A7A-4E51-AD72-45C9BCE7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99DB5-7D93-47C9-941A-7C1EC7B3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A87FE-1EAD-4704-9019-ADAAD98B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FDAF-BB56-4B8C-84A9-91464398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95EC-8F43-4B9A-B928-B5E3CCCC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FD09-B4FD-4700-88D6-D525E08A1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4944-8B49-4ECC-9930-80398CF0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95D3-C20B-49B7-AB65-0FE5D0A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39B1-6354-44FA-93EF-19D9589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9BA5-A599-4E5B-B40E-8D64AA3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3CA86-1597-48B6-BAE0-CDBCAE21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F171C-DA1A-490A-ADF3-AFBDF73B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90AB-AB01-4BE0-9A54-C0C69BD1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50869-0147-40A9-8999-4D51BD88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52C7-C41E-4BA4-A9F4-16140E38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4CEC8-5B50-414D-8F5D-1B3A04EA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7130-38FC-408E-9013-2BD771804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BFB4-A1CC-4E24-8AC7-F107D8AAE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F198-A665-4327-96B6-193262A2405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DD6E-7F9E-4318-A48C-6A9ACC66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B64F-BFA7-488D-BB63-8E71CC353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nover.com/Docs/MonadManifesto.pdf" TargetMode="External"/><Relationship Id="rId2" Type="http://schemas.openxmlformats.org/officeDocument/2006/relationships/hyperlink" Target="https://www.youtube.com/watch?v=myQkHM_je70#action=sh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powershell/2018/01/24/powershell-core-6-1-roadmap/" TargetMode="External"/><Relationship Id="rId4" Type="http://schemas.openxmlformats.org/officeDocument/2006/relationships/hyperlink" Target="https://blogs.msdn.microsoft.com/powershell/2018/01/10/powershell-core-6-0-generally-available-ga-and-supported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hyperlink" Target="mailto:max_Trinidad@Hotmail.com" TargetMode="External"/><Relationship Id="rId7" Type="http://schemas.openxmlformats.org/officeDocument/2006/relationships/image" Target="../media/image14.png"/><Relationship Id="rId2" Type="http://schemas.openxmlformats.org/officeDocument/2006/relationships/hyperlink" Target="mailto:maxt@sapien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://www.sapien.com/" TargetMode="External"/><Relationship Id="rId4" Type="http://schemas.openxmlformats.org/officeDocument/2006/relationships/hyperlink" Target="http://www.maxtblog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864138-7CC6-4E78-861C-84C0B5F5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76" y="1214199"/>
            <a:ext cx="4152900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PowerShell Core – JumpStart to  Building Cloud VM with Azure Resource 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BFB60-1CA7-46D7-88FF-4A194C2DBBF2}"/>
              </a:ext>
            </a:extLst>
          </p:cNvPr>
          <p:cNvSpPr txBox="1"/>
          <p:nvPr/>
        </p:nvSpPr>
        <p:spPr>
          <a:xfrm>
            <a:off x="1883734" y="4338459"/>
            <a:ext cx="19947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Maximo Trinidad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Technology Evangelist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SAPIEN Technologies Inc.</a:t>
            </a:r>
          </a:p>
        </p:txBody>
      </p:sp>
      <p:pic>
        <p:nvPicPr>
          <p:cNvPr id="6" name="Picture 5" descr="A small boat in a body of water with a city in the background&#10;&#10;Description generated with very high confidence">
            <a:extLst>
              <a:ext uri="{FF2B5EF4-FFF2-40B4-BE49-F238E27FC236}">
                <a16:creationId xmlns:a16="http://schemas.microsoft.com/office/drawing/2014/main" id="{1B4DA358-5F40-4550-BCC5-8662FC81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25" y="1729444"/>
            <a:ext cx="51530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6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F64C-E69E-431D-9C60-358CFD43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AzureRM</a:t>
            </a:r>
            <a:r>
              <a:rPr lang="en-US" dirty="0"/>
              <a:t> One-liner *Login automation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2CB78-CD59-474A-A0F9-818E089B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2194752"/>
            <a:ext cx="10414245" cy="1970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B41B1-2CC1-4113-B7D1-C5846962B98C}"/>
              </a:ext>
            </a:extLst>
          </p:cNvPr>
          <p:cNvSpPr txBox="1"/>
          <p:nvPr/>
        </p:nvSpPr>
        <p:spPr>
          <a:xfrm>
            <a:off x="838200" y="5167312"/>
            <a:ext cx="949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The *JSON file create using </a:t>
            </a:r>
            <a:r>
              <a:rPr lang="en-US" i="1" dirty="0" err="1"/>
              <a:t>AzureRM.Netcore</a:t>
            </a:r>
            <a:r>
              <a:rPr lang="en-US" i="1" dirty="0"/>
              <a:t> is not in the same as the one built using in Windows </a:t>
            </a:r>
            <a:r>
              <a:rPr lang="en-US" i="1" dirty="0" err="1"/>
              <a:t>AzureRM</a:t>
            </a:r>
            <a:r>
              <a:rPr lang="en-US" i="1" dirty="0"/>
              <a:t>. =&gt; This is currently changing!</a:t>
            </a:r>
          </a:p>
        </p:txBody>
      </p:sp>
    </p:spTree>
    <p:extLst>
      <p:ext uri="{BB962C8B-B14F-4D97-AF65-F5344CB8AC3E}">
        <p14:creationId xmlns:p14="http://schemas.microsoft.com/office/powerpoint/2010/main" val="203467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497B0D-5EAC-4A76-B917-B730C8D2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Linux – SSH key 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8563-BE31-4453-B751-1F2244C3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SSH Private key is needed before Configuring the VM</a:t>
            </a:r>
          </a:p>
          <a:p>
            <a:pPr lvl="1"/>
            <a:r>
              <a:rPr lang="en-US" sz="2000" dirty="0"/>
              <a:t>Set at the machine you’ll be using to remote connect to Linux VM</a:t>
            </a:r>
          </a:p>
          <a:p>
            <a:pPr lvl="1"/>
            <a:r>
              <a:rPr lang="en-US" sz="2000" dirty="0"/>
              <a:t>Use following command:</a:t>
            </a:r>
          </a:p>
          <a:p>
            <a:pPr marL="457200" lvl="1" indent="0">
              <a:buNone/>
            </a:pPr>
            <a:r>
              <a:rPr lang="de-DE" sz="1600" dirty="0"/>
              <a:t>ssh-keygen -t rsa -b 4096 -C "max_trinidad@hotmail.com";</a:t>
            </a:r>
          </a:p>
          <a:p>
            <a:pPr marL="457200" lvl="1" indent="0">
              <a:buNone/>
            </a:pPr>
            <a:r>
              <a:rPr lang="de-DE" sz="1400" dirty="0"/>
              <a:t>## - </a:t>
            </a:r>
            <a:r>
              <a:rPr lang="en-US" sz="1400" dirty="0"/>
              <a:t>'Accept default for saving the key file -&gt; /home/user01/.</a:t>
            </a:r>
            <a:r>
              <a:rPr lang="en-US" sz="1400" dirty="0" err="1"/>
              <a:t>ssh</a:t>
            </a:r>
            <a:r>
              <a:rPr lang="en-US" sz="1400" dirty="0"/>
              <a:t>/</a:t>
            </a:r>
            <a:r>
              <a:rPr lang="en-US" sz="1400" dirty="0" err="1"/>
              <a:t>id_rsa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19236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FEA7-71B3-4AAF-BF27-29CA812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FE2639-FE31-44DB-BB90-105D95A38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63975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53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4BB3-CBC7-4309-90A5-C57E5D0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881D-1AB2-4F3F-9E56-FAF3CAD79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Check out Jeffrey Snover video. In this video he mention that security has improve greatly and many other interesting thing about PowerShell: </a:t>
            </a:r>
            <a:r>
              <a:rPr lang="en-US" sz="2000">
                <a:solidFill>
                  <a:srgbClr val="FFFFFF"/>
                </a:solidFill>
                <a:hlinkClick r:id="rId2"/>
              </a:rPr>
              <a:t>https://www.youtube.com/watch?v=myQkHM_je70#action=share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MonadManifesto: </a:t>
            </a:r>
            <a:r>
              <a:rPr lang="en-US" sz="2000">
                <a:solidFill>
                  <a:srgbClr val="FFFFFF"/>
                </a:solidFill>
                <a:hlinkClick r:id="rId3"/>
              </a:rPr>
              <a:t>http://www.jsnover.com/Docs/MonadManifesto.pdf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PowerShell Core 6.0: Generally Available (GA) and Supported: </a:t>
            </a:r>
            <a:r>
              <a:rPr lang="en-US" sz="2000">
                <a:solidFill>
                  <a:srgbClr val="FFFFFF"/>
                </a:solidFill>
                <a:hlinkClick r:id="rId4"/>
              </a:rPr>
              <a:t>https://blogs.msdn.microsoft.com/powershell/2018/01/10/powershell-core-6-0-generally-available-ga-and-supported/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PowerShell Core 6.1 Roadmap: </a:t>
            </a:r>
            <a:r>
              <a:rPr lang="en-US" sz="2000">
                <a:solidFill>
                  <a:srgbClr val="FFFFFF"/>
                </a:solidFill>
                <a:hlinkClick r:id="rId5"/>
              </a:rPr>
              <a:t>https://blogs.msdn.microsoft.com/powershell/2018/01/24/powershell-core-6-1-roadmap/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07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01098" y="1396289"/>
            <a:ext cx="527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200" b="1" kern="1200" baseline="0">
                <a:solidFill>
                  <a:schemeClr val="bg1"/>
                </a:solidFill>
                <a:latin typeface="Proxima Nova Th" pitchFamily="50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>
                <a:solidFill>
                  <a:schemeClr val="tx1"/>
                </a:solidFill>
                <a:latin typeface="+mj-lt"/>
                <a:cs typeface="+mj-cs"/>
              </a:rPr>
              <a:t>Contact information: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40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C67B6-BB78-4D2B-83E7-5CE6FA8360CC}"/>
              </a:ext>
            </a:extLst>
          </p:cNvPr>
          <p:cNvSpPr txBox="1"/>
          <p:nvPr/>
        </p:nvSpPr>
        <p:spPr>
          <a:xfrm>
            <a:off x="805543" y="2871982"/>
            <a:ext cx="4558309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Maximo Trinidad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Technology Evangelist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SAPIEN Technologies MVP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IDERA ACE member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Microsoft MVP - Cloud and Datacenter Management (since 2009)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Email: </a:t>
            </a:r>
            <a:r>
              <a:rPr lang="en-US" sz="1400">
                <a:hlinkClick r:id="rId2"/>
              </a:rPr>
              <a:t>maxt@sapien.com</a:t>
            </a:r>
            <a:r>
              <a:rPr lang="en-US" sz="1400"/>
              <a:t>, </a:t>
            </a:r>
            <a:r>
              <a:rPr lang="en-US" sz="1400">
                <a:hlinkClick r:id="rId3"/>
              </a:rPr>
              <a:t>max_Trinidad@Hotmail.com</a:t>
            </a:r>
            <a:r>
              <a:rPr lang="en-US" sz="14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Blog: </a:t>
            </a:r>
            <a:r>
              <a:rPr lang="en-US" sz="1400">
                <a:hlinkClick r:id="rId4"/>
              </a:rPr>
              <a:t>http://www.maxtblog.com/</a:t>
            </a: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Blog: </a:t>
            </a:r>
            <a:r>
              <a:rPr lang="en-US" sz="1400">
                <a:hlinkClick r:id="rId5"/>
              </a:rPr>
              <a:t>http://www.sapien.com/</a:t>
            </a:r>
            <a:r>
              <a:rPr lang="en-US" sz="14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Twitter: @maxtrinidad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Twitter: @SapienTech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7D9D4-F665-49F0-9913-8E818E54B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162" y="3683808"/>
            <a:ext cx="2655790" cy="796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0E8BE-6D93-493B-A17D-74C188F80E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29" y="5417564"/>
            <a:ext cx="2331430" cy="942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FA33D9-B75A-4A2F-8E86-C9726E5A5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204" y="1024703"/>
            <a:ext cx="3451113" cy="4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14A-BBF8-4402-BA26-0CBA3BD0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1414510"/>
            <a:ext cx="10515600" cy="1325563"/>
          </a:xfrm>
        </p:spPr>
        <p:txBody>
          <a:bodyPr/>
          <a:lstStyle/>
          <a:p>
            <a:r>
              <a:rPr lang="en-US"/>
              <a:t>Cross-Platform Eco System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1B6B0-3AFA-4D1E-AB6D-20AF097F3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02" y="2559098"/>
            <a:ext cx="4572396" cy="25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99023-89F1-4EF4-9404-D768A85A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81" y="2865437"/>
            <a:ext cx="1927653" cy="1461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8906B-3573-4926-9905-952A2FD3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360034"/>
            <a:ext cx="750372" cy="691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AB0636-7181-4A2D-B95E-4F87430B15E8}"/>
              </a:ext>
            </a:extLst>
          </p:cNvPr>
          <p:cNvSpPr txBox="1"/>
          <p:nvPr/>
        </p:nvSpPr>
        <p:spPr>
          <a:xfrm>
            <a:off x="6473668" y="37794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04125-9104-4EBE-9F45-5EA15BD78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84" y="3628825"/>
            <a:ext cx="381033" cy="670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9AD70-EDDE-43F6-9623-B13E13B84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59" y="4326926"/>
            <a:ext cx="685681" cy="5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635F3-EB4B-45BB-947D-DC3AFE64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PowerShell Studio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0D6DC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FB7E4-92F2-477F-B0BA-1E61BF5B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265131"/>
            <a:ext cx="1905004" cy="328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1C03-A87F-4ECA-A4F4-E5CFD01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Script File Grouping</a:t>
            </a:r>
          </a:p>
          <a:p>
            <a:r>
              <a:rPr lang="en-US" sz="2000" dirty="0"/>
              <a:t>Custom Tools</a:t>
            </a:r>
          </a:p>
          <a:p>
            <a:r>
              <a:rPr lang="en-US" sz="2000" dirty="0"/>
              <a:t>Cache Editor</a:t>
            </a:r>
          </a:p>
          <a:p>
            <a:r>
              <a:rPr lang="en-US" sz="2000" dirty="0"/>
              <a:t>Object Browser</a:t>
            </a:r>
          </a:p>
          <a:p>
            <a:r>
              <a:rPr lang="en-US" sz="2000" dirty="0"/>
              <a:t>Script Debugging</a:t>
            </a:r>
          </a:p>
          <a:p>
            <a:r>
              <a:rPr lang="en-US" sz="2000" dirty="0"/>
              <a:t>Option – *New* Console setup</a:t>
            </a:r>
          </a:p>
          <a:p>
            <a:pPr lvl="1"/>
            <a:r>
              <a:rPr lang="en-US" sz="2000" dirty="0"/>
              <a:t>Extending use of Windows Console (*PSCore6)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945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3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04583-90BA-44F7-95E4-601DC9DA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About AzureRM.NetCore for PowerShell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EB20F-9AB3-40A0-A3E0-75D75DC2B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4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F064-F430-4AD8-A349-9BFAD7B6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PowerShell Gallery </a:t>
            </a:r>
            <a:r>
              <a:rPr lang="en-US" sz="2000" dirty="0" err="1">
                <a:solidFill>
                  <a:srgbClr val="FFFFFF"/>
                </a:solidFill>
              </a:rPr>
              <a:t>AzureRM.Netcore</a:t>
            </a:r>
            <a:r>
              <a:rPr lang="en-US" sz="2000" dirty="0">
                <a:solidFill>
                  <a:srgbClr val="FFFFFF"/>
                </a:solidFill>
              </a:rPr>
              <a:t> module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Current version: 0.13.1 with 44 modules.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</a:t>
            </a:r>
            <a:r>
              <a:rPr lang="en-US" sz="1600" dirty="0">
                <a:solidFill>
                  <a:srgbClr val="FFFFFF"/>
                </a:solidFill>
              </a:rPr>
              <a:t>(Windows = 51 Modules)</a:t>
            </a:r>
          </a:p>
        </p:txBody>
      </p:sp>
    </p:spTree>
    <p:extLst>
      <p:ext uri="{BB962C8B-B14F-4D97-AF65-F5344CB8AC3E}">
        <p14:creationId xmlns:p14="http://schemas.microsoft.com/office/powerpoint/2010/main" val="87632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C796F0-FECD-456A-906D-0C9F32DF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Ways to Connect to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1C11-7CD9-4D7A-AE90-39F31E97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Internet Browser – To get the Azure Portal.</a:t>
            </a:r>
          </a:p>
          <a:p>
            <a:r>
              <a:rPr lang="en-US" sz="2000"/>
              <a:t>Windows or Bash Console – For command scripting automation.</a:t>
            </a:r>
          </a:p>
          <a:p>
            <a:r>
              <a:rPr lang="en-US" sz="2000"/>
              <a:t>Cloud Shell – Provide both Windows and Bash for command scripting automation.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158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5957AB-5F6B-4D98-BC44-3ECD7E2E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Login to AzureRM with PSCore6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EEFA-8538-4E12-80FD-A513AA6B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Use </a:t>
            </a:r>
            <a:r>
              <a:rPr lang="en-US" sz="2000" b="1"/>
              <a:t>Add-AzureRmAccount</a:t>
            </a:r>
            <a:r>
              <a:rPr lang="en-US" sz="2000"/>
              <a:t> (one time)</a:t>
            </a:r>
          </a:p>
          <a:p>
            <a:r>
              <a:rPr lang="en-US" sz="2000"/>
              <a:t>No graphical prompt</a:t>
            </a:r>
          </a:p>
          <a:p>
            <a:r>
              <a:rPr lang="en-US" sz="2000"/>
              <a:t>Use the Browser </a:t>
            </a:r>
          </a:p>
          <a:p>
            <a:r>
              <a:rPr lang="en-US" sz="2000"/>
              <a:t>Use </a:t>
            </a:r>
            <a:r>
              <a:rPr lang="en-US" sz="2000" b="1"/>
              <a:t>Save-AzureRmContext </a:t>
            </a:r>
            <a:r>
              <a:rPr lang="en-US" sz="2000"/>
              <a:t>to save login in JSON file</a:t>
            </a:r>
          </a:p>
          <a:p>
            <a:r>
              <a:rPr lang="en-US" sz="2000"/>
              <a:t>Use </a:t>
            </a:r>
            <a:r>
              <a:rPr lang="en-US" sz="2000" b="1"/>
              <a:t>Import-AzureRmContext</a:t>
            </a:r>
            <a:r>
              <a:rPr lang="en-US" sz="2000"/>
              <a:t> to login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2660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7AA907-335F-4033-8F1C-DC1E1D4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E2E6-DF6F-4882-804F-B78C0C2F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14" y="1675227"/>
            <a:ext cx="788197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EC076A-7CCE-4F06-909F-FCA64BF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BE38-29D6-4F00-A996-679A963E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55" y="1675227"/>
            <a:ext cx="754368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5873-45B2-4680-A379-02B70980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031B9-5217-4F24-AC5A-947492F5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7571"/>
            <a:ext cx="10905066" cy="378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2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473</Words>
  <Application>Microsoft Office PowerPoint</Application>
  <PresentationFormat>Widescreen</PresentationFormat>
  <Paragraphs>69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PowerShell Core – JumpStart to  Building Cloud VM with Azure Resource Manager</vt:lpstr>
      <vt:lpstr>Cross-Platform Eco System</vt:lpstr>
      <vt:lpstr>PowerShell Studio 2018</vt:lpstr>
      <vt:lpstr>About AzureRM.NetCore for PowerShell Core</vt:lpstr>
      <vt:lpstr>Ways to Connect to Azure</vt:lpstr>
      <vt:lpstr>Login to AzureRM with PSCore6</vt:lpstr>
      <vt:lpstr>Azure Portal</vt:lpstr>
      <vt:lpstr>Console</vt:lpstr>
      <vt:lpstr>Cloud Shell</vt:lpstr>
      <vt:lpstr>AzureRM One-liner *Login automation</vt:lpstr>
      <vt:lpstr>Linux – SSH key is needed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Maximo Trinidad</dc:creator>
  <cp:lastModifiedBy>Maximo Trinidad</cp:lastModifiedBy>
  <cp:revision>50</cp:revision>
  <dcterms:created xsi:type="dcterms:W3CDTF">2018-02-01T18:45:12Z</dcterms:created>
  <dcterms:modified xsi:type="dcterms:W3CDTF">2018-10-11T16:00:58Z</dcterms:modified>
</cp:coreProperties>
</file>