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53" autoAdjust="0"/>
  </p:normalViewPr>
  <p:slideViewPr>
    <p:cSldViewPr snapToGrid="0">
      <p:cViewPr>
        <p:scale>
          <a:sx n="100" d="100"/>
          <a:sy n="100" d="100"/>
        </p:scale>
        <p:origin x="48" y="-1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4CE50-20D4-48DC-8252-256777BFBD1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5E33-666D-4E6D-AD2B-8526C4D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IT since 2003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r>
              <a:rPr lang="en-US" baseline="0" dirty="0" smtClean="0"/>
              <a:t> </a:t>
            </a:r>
            <a:r>
              <a:rPr lang="en-US" baseline="0" dirty="0" smtClean="0"/>
              <a:t>through </a:t>
            </a:r>
            <a:r>
              <a:rPr lang="en-US" baseline="0" dirty="0" smtClean="0"/>
              <a:t>Parameters</a:t>
            </a:r>
            <a:r>
              <a:rPr lang="en-US" baseline="0" dirty="0" smtClean="0"/>
              <a:t>, [</a:t>
            </a:r>
            <a:r>
              <a:rPr lang="en-US" baseline="0" dirty="0" err="1" smtClean="0"/>
              <a:t>cmdletbinding</a:t>
            </a:r>
            <a:r>
              <a:rPr lang="en-US" baseline="0" dirty="0" smtClean="0"/>
              <a:t>()], Script </a:t>
            </a:r>
            <a:r>
              <a:rPr lang="en-US" baseline="0" dirty="0" smtClean="0"/>
              <a:t>vs Tool [KISS]</a:t>
            </a:r>
          </a:p>
          <a:p>
            <a:r>
              <a:rPr lang="en-US" baseline="0" dirty="0" smtClean="0"/>
              <a:t>Usability </a:t>
            </a:r>
            <a:r>
              <a:rPr lang="en-US" baseline="0" dirty="0" smtClean="0"/>
              <a:t>for dev through indentation, comments, regions [depending on editor]</a:t>
            </a:r>
          </a:p>
          <a:p>
            <a:r>
              <a:rPr lang="en-US" baseline="0" dirty="0" smtClean="0"/>
              <a:t>Measure-Object,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-Object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Main importance is the actual functioning of the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Thanks</a:t>
            </a:r>
            <a:r>
              <a:rPr lang="en-US" b="1" u="sng" baseline="0" dirty="0" smtClean="0"/>
              <a:t> to information from: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 </a:t>
            </a:r>
            <a:r>
              <a:rPr lang="en-US" baseline="0" dirty="0" smtClean="0"/>
              <a:t>Windows PowerShell in a Month of Lunches </a:t>
            </a:r>
            <a:r>
              <a:rPr lang="en-US" baseline="0" dirty="0" smtClean="0"/>
              <a:t>&amp; Toolmaking [By </a:t>
            </a:r>
            <a:r>
              <a:rPr lang="en-US" baseline="0" dirty="0" smtClean="0"/>
              <a:t>Don Jones and Jeffery Hicks]</a:t>
            </a:r>
          </a:p>
          <a:p>
            <a:r>
              <a:rPr lang="en-US" baseline="0" dirty="0" smtClean="0"/>
              <a:t>https://www.manning.com/books/learn-windows-powershell-in-a-month-of-lunches-third-edition</a:t>
            </a:r>
          </a:p>
          <a:p>
            <a:r>
              <a:rPr lang="en-US" baseline="0" dirty="0" smtClean="0"/>
              <a:t>https://www.manning.com/books/learn-powershell-toolmaking-in-a-month-of-lunches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Hey Scripting Guy! Blog</a:t>
            </a:r>
          </a:p>
          <a:p>
            <a:r>
              <a:rPr lang="en-US" dirty="0" smtClean="0"/>
              <a:t>https://blogs.technet.microsoft.com/heyscriptingguy/2014/05/17/weekend-scripter-best-practices-for-powershell-scripting-in-shared-environment/</a:t>
            </a:r>
          </a:p>
          <a:p>
            <a:r>
              <a:rPr lang="en-US" dirty="0" smtClean="0"/>
              <a:t>https://blogs.technet.microsoft.com/heyscriptingguy/2014/05/18/weekend-scripter-powershell-speed-improvement-techniques/</a:t>
            </a:r>
          </a:p>
          <a:p>
            <a:r>
              <a:rPr lang="en-US" dirty="0" smtClean="0"/>
              <a:t>https://blogs.technet.microsoft.com/heyscriptingguy/2012/06/18/the-top-ten-powershell-best-practices-for-it-pros/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not to forget, </a:t>
            </a:r>
            <a:r>
              <a:rPr lang="en-US" baseline="0" dirty="0" smtClean="0"/>
              <a:t> t</a:t>
            </a:r>
            <a:r>
              <a:rPr lang="en-US" dirty="0" smtClean="0"/>
              <a:t>oo much personal time</a:t>
            </a:r>
            <a:r>
              <a:rPr lang="en-US" baseline="0" dirty="0" smtClean="0"/>
              <a:t> spent on </a:t>
            </a:r>
            <a:r>
              <a:rPr lang="en-US" dirty="0" smtClean="0"/>
              <a:t>Google and console looking at red</a:t>
            </a:r>
            <a:r>
              <a:rPr lang="en-US" baseline="0" dirty="0" smtClean="0"/>
              <a:t> code ;)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PowerShell – </a:t>
            </a:r>
            <a:r>
              <a:rPr lang="nl-NL" dirty="0" err="1" smtClean="0"/>
              <a:t>Improving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Robert Prüst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779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0276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527606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3853" y="2277924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r_prust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3853" y="2902765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https://www.linkedin.com/in/rprust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613" y="3527606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http://powershellpr0mpt.com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6" t="26676" r="30018" b="20253"/>
          <a:stretch/>
        </p:blipFill>
        <p:spPr>
          <a:xfrm>
            <a:off x="7047807" y="1892437"/>
            <a:ext cx="2671483" cy="3639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36" y="4091568"/>
            <a:ext cx="543932" cy="543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3853" y="4178868"/>
            <a:ext cx="45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https://github.com/powershellpr0mpt</a:t>
            </a:r>
          </a:p>
        </p:txBody>
      </p:sp>
    </p:spTree>
    <p:extLst>
      <p:ext uri="{BB962C8B-B14F-4D97-AF65-F5344CB8AC3E}">
        <p14:creationId xmlns:p14="http://schemas.microsoft.com/office/powerpoint/2010/main" val="7884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Improving – how?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functionality</a:t>
            </a:r>
          </a:p>
          <a:p>
            <a:r>
              <a:rPr lang="en-US" dirty="0" smtClean="0"/>
              <a:t>Increase usability</a:t>
            </a:r>
          </a:p>
          <a:p>
            <a:r>
              <a:rPr lang="en-US" dirty="0" smtClean="0"/>
              <a:t>Increase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5235" y="3245224"/>
            <a:ext cx="295835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166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PowerShell – Improving your scripts</vt:lpstr>
      <vt:lpstr>Who am I?</vt:lpstr>
      <vt:lpstr>Agenda</vt:lpstr>
      <vt:lpstr>Improving – how?</vt:lpstr>
      <vt:lpstr>Demo!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– Improving your scripts</dc:title>
  <dc:creator>Robert Prüst</dc:creator>
  <cp:lastModifiedBy>Robert Prüst</cp:lastModifiedBy>
  <cp:revision>9</cp:revision>
  <dcterms:created xsi:type="dcterms:W3CDTF">2017-09-12T08:47:41Z</dcterms:created>
  <dcterms:modified xsi:type="dcterms:W3CDTF">2017-09-19T07:40:09Z</dcterms:modified>
</cp:coreProperties>
</file>