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CB11-A821-48E2-86C8-0788372D6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DCC20-1846-433A-A388-477AFD161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77B12-D62B-4CBF-9C83-4C4489B2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F22E-C41F-43ED-961C-F9BB03E90F7D}" type="datetimeFigureOut">
              <a:rPr lang="nl-NL" smtClean="0"/>
              <a:t>19-9-2017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A0239-E648-47ED-987E-85CB96CB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21D4-2C1D-45C9-86B9-7DEC2391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B664-61EA-47CC-8A5E-A2B7057CDE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38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8961-1475-4ADF-BCAF-20073F20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F96ED-4D1E-4E42-9F9F-64F70E280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81F05-1E91-4426-B757-BA503A8E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F22E-C41F-43ED-961C-F9BB03E90F7D}" type="datetimeFigureOut">
              <a:rPr lang="nl-NL" smtClean="0"/>
              <a:t>19-9-2017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87987-D347-4C6E-988E-A31902C4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380BF-A669-4E48-B478-627682C1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B664-61EA-47CC-8A5E-A2B7057CDE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43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BF229-5876-4891-8E91-168E86472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BA2CE-1ABA-4D71-A4ED-59AC48189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E730B-1560-4696-995C-A0531429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F22E-C41F-43ED-961C-F9BB03E90F7D}" type="datetimeFigureOut">
              <a:rPr lang="nl-NL" smtClean="0"/>
              <a:t>19-9-2017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0733F-E89C-460B-A0B6-CF9BBF02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584CE-9476-4B1B-984A-1646EF6F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B664-61EA-47CC-8A5E-A2B7057CDE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806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C000-1396-4738-9F8B-95950171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2DAAF-A39A-499D-AA3E-E02781FA4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EFB11-E629-4483-A549-ED94878C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F22E-C41F-43ED-961C-F9BB03E90F7D}" type="datetimeFigureOut">
              <a:rPr lang="nl-NL" smtClean="0"/>
              <a:t>19-9-2017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7D9F6-DE5B-48DE-AF98-E24FF051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4B47B-7434-4F54-B51D-01E67F59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B664-61EA-47CC-8A5E-A2B7057CDE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08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2B7E-3370-43C7-8E9E-504B0E399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EAD33-98FB-4A86-915A-379C444B5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86A4-8422-4427-BFA1-56060562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F22E-C41F-43ED-961C-F9BB03E90F7D}" type="datetimeFigureOut">
              <a:rPr lang="nl-NL" smtClean="0"/>
              <a:t>19-9-2017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07D9F-6137-4F4E-8BF4-509872C1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28502-9754-4125-9DB7-CC22A798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B664-61EA-47CC-8A5E-A2B7057CDE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050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DD72-32BD-458D-86B2-57C49F1B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C1692-4FA1-47B6-95DC-90D3BD102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A356B-0F3F-46D1-948F-8EFC76338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807C6-4664-467C-A863-BAF37CE9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F22E-C41F-43ED-961C-F9BB03E90F7D}" type="datetimeFigureOut">
              <a:rPr lang="nl-NL" smtClean="0"/>
              <a:t>19-9-2017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543CD-5D52-4A31-B5F6-23A919E4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0B31F-33FC-45F4-B63C-E2BC6030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B664-61EA-47CC-8A5E-A2B7057CDE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067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06B6-B40C-4896-8A57-CE3EC23E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E0935-09A7-4176-8C18-02D76F8BB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EA2C2-7F2D-4F23-B058-703815129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D7FBF-8CF5-4CA9-A508-6C26BEC9E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DEFC9-4FF0-4635-8F4E-DB379EFF7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6E620-73BB-4195-B0A4-BCFFED3C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F22E-C41F-43ED-961C-F9BB03E90F7D}" type="datetimeFigureOut">
              <a:rPr lang="nl-NL" smtClean="0"/>
              <a:t>19-9-2017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0F043-8C04-4DD6-AEC5-DA23324E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81C6C-8530-4D84-9FCD-6A89B8A1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B664-61EA-47CC-8A5E-A2B7057CDE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299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CD84-A87C-4F72-9F7D-5B3D3F1F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3F0FC-98A3-463A-BFCD-717E5539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F22E-C41F-43ED-961C-F9BB03E90F7D}" type="datetimeFigureOut">
              <a:rPr lang="nl-NL" smtClean="0"/>
              <a:t>19-9-2017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7952E-ABD4-4249-AA7B-052E888E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DFEF4-9903-4604-AFCC-D0789168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B664-61EA-47CC-8A5E-A2B7057CDE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419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F9AC7-106D-4D34-AB4F-425DBC68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F22E-C41F-43ED-961C-F9BB03E90F7D}" type="datetimeFigureOut">
              <a:rPr lang="nl-NL" smtClean="0"/>
              <a:t>19-9-2017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913AB-B360-47DF-9D4F-D460053D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CAFC4-E5D3-4310-8CE4-46370E41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B664-61EA-47CC-8A5E-A2B7057CDE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599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340F-0C19-4E53-8324-90C1944E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67355-AD66-4AD2-8C0D-3B72D47C1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D3C5C-D89B-4EAE-BAEE-078ABCD74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E883B-73BF-4935-891B-A9065D1D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F22E-C41F-43ED-961C-F9BB03E90F7D}" type="datetimeFigureOut">
              <a:rPr lang="nl-NL" smtClean="0"/>
              <a:t>19-9-2017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7DAF0-A2AC-4898-B3CF-282266E5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D5A23-EEBE-428D-BB47-6469A671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B664-61EA-47CC-8A5E-A2B7057CDE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92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0369-9337-4ABF-820C-ECA3AAF9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61D27-E915-4FD3-B570-BD3B90681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AEBB9-806F-4BC8-B4FB-ADD5BF94D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0E02F-C67B-4D3E-B23C-4C707563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F22E-C41F-43ED-961C-F9BB03E90F7D}" type="datetimeFigureOut">
              <a:rPr lang="nl-NL" smtClean="0"/>
              <a:t>19-9-2017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7585D-3C0C-40AA-870A-E427CA6F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176FA-2DED-43A7-A1A9-DF5CB624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B664-61EA-47CC-8A5E-A2B7057CDE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379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A1BD2-22B6-423F-9FA4-0D1719C4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9F753-F322-428F-AE6F-1DB817335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60937-0E56-452A-81C9-4C7CE6BD4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2F22E-C41F-43ED-961C-F9BB03E90F7D}" type="datetimeFigureOut">
              <a:rPr lang="nl-NL" smtClean="0"/>
              <a:t>19-9-2017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AD19F-41F7-44EA-9F5F-C3A3EE8ED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7D5C1-DAB3-49C9-B4BE-881BE56A0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B664-61EA-47CC-8A5E-A2B7057CDE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162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EE14-C44F-433C-ABEF-6CAEF33B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66" y="322053"/>
            <a:ext cx="11363864" cy="5371381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PowerShell for Office 365 Administrators</a:t>
            </a:r>
            <a:endParaRPr lang="nl-NL" sz="4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221F3-55B0-441C-BE28-AD8E713DA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7" y="6057961"/>
            <a:ext cx="1807860" cy="535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17502F-5EBA-433A-83A0-F83A39B4A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19" y="5920672"/>
            <a:ext cx="810240" cy="81024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8B72F-4084-4204-A5D7-6406837B1811}"/>
              </a:ext>
            </a:extLst>
          </p:cNvPr>
          <p:cNvGrpSpPr/>
          <p:nvPr/>
        </p:nvGrpSpPr>
        <p:grpSpPr>
          <a:xfrm>
            <a:off x="10205992" y="6061577"/>
            <a:ext cx="1761724" cy="698656"/>
            <a:chOff x="9165068" y="6159344"/>
            <a:chExt cx="1761724" cy="6986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8A89CB9-92B5-4978-B9B0-B5BDDD3A6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5068" y="6159344"/>
              <a:ext cx="698656" cy="69865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5ADCA7-2453-467C-A567-BA315BB29C2C}"/>
                </a:ext>
              </a:extLst>
            </p:cNvPr>
            <p:cNvSpPr txBox="1"/>
            <p:nvPr/>
          </p:nvSpPr>
          <p:spPr>
            <a:xfrm>
              <a:off x="9596237" y="6408957"/>
              <a:ext cx="1330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@</a:t>
              </a:r>
              <a:r>
                <a:rPr lang="en-US" dirty="0" err="1"/>
                <a:t>ralpje</a:t>
              </a:r>
              <a:endParaRPr lang="nl-NL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34B94FB-64B8-48CE-9FC4-B772C4C14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308" y="2156604"/>
            <a:ext cx="6376489" cy="259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47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EE14-C44F-433C-ABEF-6CAEF33B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66" y="322053"/>
            <a:ext cx="11363864" cy="5371381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Office 365 Tips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/>
              <a:t>Gebruik</a:t>
            </a:r>
            <a:r>
              <a:rPr lang="en-US" dirty="0"/>
              <a:t> CSV-files </a:t>
            </a:r>
            <a:r>
              <a:rPr lang="en-US" dirty="0" err="1"/>
              <a:t>als</a:t>
            </a:r>
            <a:r>
              <a:rPr lang="en-US" dirty="0"/>
              <a:t> basis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tenant</a:t>
            </a:r>
          </a:p>
          <a:p>
            <a:pPr marL="0" indent="0">
              <a:buNone/>
            </a:pPr>
            <a:r>
              <a:rPr lang="en-US" i="1" dirty="0"/>
              <a:t>Script, script, script</a:t>
            </a: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221F3-55B0-441C-BE28-AD8E713DA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7" y="6057961"/>
            <a:ext cx="1807860" cy="535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17502F-5EBA-433A-83A0-F83A39B4A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19" y="5920672"/>
            <a:ext cx="810240" cy="81024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8B72F-4084-4204-A5D7-6406837B1811}"/>
              </a:ext>
            </a:extLst>
          </p:cNvPr>
          <p:cNvGrpSpPr/>
          <p:nvPr/>
        </p:nvGrpSpPr>
        <p:grpSpPr>
          <a:xfrm>
            <a:off x="10205992" y="6061577"/>
            <a:ext cx="1761724" cy="698656"/>
            <a:chOff x="9165068" y="6159344"/>
            <a:chExt cx="1761724" cy="6986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8A89CB9-92B5-4978-B9B0-B5BDDD3A6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5068" y="6159344"/>
              <a:ext cx="698656" cy="69865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5ADCA7-2453-467C-A567-BA315BB29C2C}"/>
                </a:ext>
              </a:extLst>
            </p:cNvPr>
            <p:cNvSpPr txBox="1"/>
            <p:nvPr/>
          </p:nvSpPr>
          <p:spPr>
            <a:xfrm>
              <a:off x="9596237" y="6408957"/>
              <a:ext cx="1330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@</a:t>
              </a:r>
              <a:r>
                <a:rPr lang="en-US" dirty="0" err="1"/>
                <a:t>ralpje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907224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EE14-C44F-433C-ABEF-6CAEF33B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66" y="322053"/>
            <a:ext cx="11363864" cy="5371381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Office 365 Tips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221F3-55B0-441C-BE28-AD8E713DA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7" y="6057961"/>
            <a:ext cx="1807860" cy="535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17502F-5EBA-433A-83A0-F83A39B4A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19" y="5920672"/>
            <a:ext cx="810240" cy="81024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8B72F-4084-4204-A5D7-6406837B1811}"/>
              </a:ext>
            </a:extLst>
          </p:cNvPr>
          <p:cNvGrpSpPr/>
          <p:nvPr/>
        </p:nvGrpSpPr>
        <p:grpSpPr>
          <a:xfrm>
            <a:off x="10205992" y="6061577"/>
            <a:ext cx="1761724" cy="698656"/>
            <a:chOff x="9165068" y="6159344"/>
            <a:chExt cx="1761724" cy="6986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8A89CB9-92B5-4978-B9B0-B5BDDD3A6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5068" y="6159344"/>
              <a:ext cx="698656" cy="69865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5ADCA7-2453-467C-A567-BA315BB29C2C}"/>
                </a:ext>
              </a:extLst>
            </p:cNvPr>
            <p:cNvSpPr txBox="1"/>
            <p:nvPr/>
          </p:nvSpPr>
          <p:spPr>
            <a:xfrm>
              <a:off x="9596237" y="6408957"/>
              <a:ext cx="1330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@</a:t>
              </a:r>
              <a:r>
                <a:rPr lang="en-US" dirty="0" err="1"/>
                <a:t>ralpje</a:t>
              </a:r>
              <a:endParaRPr lang="nl-NL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D11C5A2-B635-47AF-BB34-A47F4E200A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8" y="1384941"/>
            <a:ext cx="10644450" cy="309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0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EE14-C44F-433C-ABEF-6CAEF33B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66" y="322053"/>
            <a:ext cx="11363864" cy="5371381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Office 365 Tips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221F3-55B0-441C-BE28-AD8E713DA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7" y="6057961"/>
            <a:ext cx="1807860" cy="535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17502F-5EBA-433A-83A0-F83A39B4A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19" y="5920672"/>
            <a:ext cx="810240" cy="81024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8B72F-4084-4204-A5D7-6406837B1811}"/>
              </a:ext>
            </a:extLst>
          </p:cNvPr>
          <p:cNvGrpSpPr/>
          <p:nvPr/>
        </p:nvGrpSpPr>
        <p:grpSpPr>
          <a:xfrm>
            <a:off x="10205992" y="6061577"/>
            <a:ext cx="1761724" cy="698656"/>
            <a:chOff x="9165068" y="6159344"/>
            <a:chExt cx="1761724" cy="6986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8A89CB9-92B5-4978-B9B0-B5BDDD3A6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5068" y="6159344"/>
              <a:ext cx="698656" cy="69865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5ADCA7-2453-467C-A567-BA315BB29C2C}"/>
                </a:ext>
              </a:extLst>
            </p:cNvPr>
            <p:cNvSpPr txBox="1"/>
            <p:nvPr/>
          </p:nvSpPr>
          <p:spPr>
            <a:xfrm>
              <a:off x="9596237" y="6408957"/>
              <a:ext cx="1330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@</a:t>
              </a:r>
              <a:r>
                <a:rPr lang="en-US" dirty="0" err="1"/>
                <a:t>ralpje</a:t>
              </a:r>
              <a:endParaRPr lang="nl-NL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F418EFB-0D61-4AEE-880C-E0DC70F780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40" y="1608492"/>
            <a:ext cx="10688666" cy="250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65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EE14-C44F-433C-ABEF-6CAEF33B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66" y="322053"/>
            <a:ext cx="11363864" cy="5371381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Office 365 Tips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221F3-55B0-441C-BE28-AD8E713DA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7" y="6057961"/>
            <a:ext cx="1807860" cy="535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17502F-5EBA-433A-83A0-F83A39B4A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19" y="5920672"/>
            <a:ext cx="810240" cy="81024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8B72F-4084-4204-A5D7-6406837B1811}"/>
              </a:ext>
            </a:extLst>
          </p:cNvPr>
          <p:cNvGrpSpPr/>
          <p:nvPr/>
        </p:nvGrpSpPr>
        <p:grpSpPr>
          <a:xfrm>
            <a:off x="10205992" y="6061577"/>
            <a:ext cx="1761724" cy="698656"/>
            <a:chOff x="9165068" y="6159344"/>
            <a:chExt cx="1761724" cy="6986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8A89CB9-92B5-4978-B9B0-B5BDDD3A6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5068" y="6159344"/>
              <a:ext cx="698656" cy="69865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5ADCA7-2453-467C-A567-BA315BB29C2C}"/>
                </a:ext>
              </a:extLst>
            </p:cNvPr>
            <p:cNvSpPr txBox="1"/>
            <p:nvPr/>
          </p:nvSpPr>
          <p:spPr>
            <a:xfrm>
              <a:off x="9596237" y="6408957"/>
              <a:ext cx="1330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@</a:t>
              </a:r>
              <a:r>
                <a:rPr lang="en-US" dirty="0" err="1"/>
                <a:t>ralpje</a:t>
              </a:r>
              <a:endParaRPr lang="nl-NL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694DE52-ECD8-41CB-803E-A3C9DA8F0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4" y="1033902"/>
            <a:ext cx="11064230" cy="432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54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EE14-C44F-433C-ABEF-6CAEF33B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66" y="322053"/>
            <a:ext cx="11363864" cy="5371381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Office 365 Tips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221F3-55B0-441C-BE28-AD8E713DA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7" y="6057961"/>
            <a:ext cx="1807860" cy="535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17502F-5EBA-433A-83A0-F83A39B4A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19" y="5920672"/>
            <a:ext cx="810240" cy="81024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8B72F-4084-4204-A5D7-6406837B1811}"/>
              </a:ext>
            </a:extLst>
          </p:cNvPr>
          <p:cNvGrpSpPr/>
          <p:nvPr/>
        </p:nvGrpSpPr>
        <p:grpSpPr>
          <a:xfrm>
            <a:off x="10205992" y="6061577"/>
            <a:ext cx="1761724" cy="698656"/>
            <a:chOff x="9165068" y="6159344"/>
            <a:chExt cx="1761724" cy="6986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8A89CB9-92B5-4978-B9B0-B5BDDD3A6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5068" y="6159344"/>
              <a:ext cx="698656" cy="69865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5ADCA7-2453-467C-A567-BA315BB29C2C}"/>
                </a:ext>
              </a:extLst>
            </p:cNvPr>
            <p:cNvSpPr txBox="1"/>
            <p:nvPr/>
          </p:nvSpPr>
          <p:spPr>
            <a:xfrm>
              <a:off x="9596237" y="6408957"/>
              <a:ext cx="1330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@</a:t>
              </a:r>
              <a:r>
                <a:rPr lang="en-US" dirty="0" err="1"/>
                <a:t>ralpje</a:t>
              </a:r>
              <a:endParaRPr lang="nl-NL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21E39BA-391A-4821-BFD5-5B180DD994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7" y="1299349"/>
            <a:ext cx="11066283" cy="253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77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EE14-C44F-433C-ABEF-6CAEF33B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66" y="322053"/>
            <a:ext cx="11363864" cy="5371381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Office 365 Tips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800" i="1" dirty="0"/>
              <a:t>Get-Help</a:t>
            </a:r>
          </a:p>
          <a:p>
            <a:pPr marL="0" indent="0">
              <a:buNone/>
            </a:pPr>
            <a:r>
              <a:rPr lang="en-US" sz="4800" i="1" dirty="0"/>
              <a:t>Get-Command</a:t>
            </a:r>
          </a:p>
          <a:p>
            <a:pPr marL="0" indent="0">
              <a:buNone/>
            </a:pPr>
            <a:r>
              <a:rPr lang="en-US" sz="4800" i="1" dirty="0"/>
              <a:t>Get-Member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221F3-55B0-441C-BE28-AD8E713DA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7" y="6057961"/>
            <a:ext cx="1807860" cy="535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17502F-5EBA-433A-83A0-F83A39B4A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19" y="5920672"/>
            <a:ext cx="810240" cy="81024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8B72F-4084-4204-A5D7-6406837B1811}"/>
              </a:ext>
            </a:extLst>
          </p:cNvPr>
          <p:cNvGrpSpPr/>
          <p:nvPr/>
        </p:nvGrpSpPr>
        <p:grpSpPr>
          <a:xfrm>
            <a:off x="10205992" y="6061577"/>
            <a:ext cx="1761724" cy="698656"/>
            <a:chOff x="9165068" y="6159344"/>
            <a:chExt cx="1761724" cy="6986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8A89CB9-92B5-4978-B9B0-B5BDDD3A6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5068" y="6159344"/>
              <a:ext cx="698656" cy="69865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5ADCA7-2453-467C-A567-BA315BB29C2C}"/>
                </a:ext>
              </a:extLst>
            </p:cNvPr>
            <p:cNvSpPr txBox="1"/>
            <p:nvPr/>
          </p:nvSpPr>
          <p:spPr>
            <a:xfrm>
              <a:off x="9596237" y="6408957"/>
              <a:ext cx="1330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@</a:t>
              </a:r>
              <a:r>
                <a:rPr lang="en-US" dirty="0" err="1"/>
                <a:t>ralpje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60729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EE14-C44F-433C-ABEF-6CAEF33B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66" y="322053"/>
            <a:ext cx="11363864" cy="5371381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					</a:t>
            </a:r>
            <a:r>
              <a:rPr lang="en-US" sz="4000" dirty="0" err="1">
                <a:solidFill>
                  <a:schemeClr val="bg1"/>
                </a:solidFill>
              </a:rPr>
              <a:t>Vragen</a:t>
            </a:r>
            <a:r>
              <a:rPr lang="en-US" sz="4000" dirty="0">
                <a:solidFill>
                  <a:schemeClr val="bg1"/>
                </a:solidFill>
              </a:rPr>
              <a:t>?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221F3-55B0-441C-BE28-AD8E713DA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7" y="6057961"/>
            <a:ext cx="1807860" cy="535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17502F-5EBA-433A-83A0-F83A39B4A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19" y="5920672"/>
            <a:ext cx="810240" cy="810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C3D214-3049-4E60-9DF0-B769FF9A6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79" y="2249514"/>
            <a:ext cx="6376489" cy="259253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8B72F-4084-4204-A5D7-6406837B1811}"/>
              </a:ext>
            </a:extLst>
          </p:cNvPr>
          <p:cNvGrpSpPr/>
          <p:nvPr/>
        </p:nvGrpSpPr>
        <p:grpSpPr>
          <a:xfrm>
            <a:off x="10205992" y="6061577"/>
            <a:ext cx="1761724" cy="698656"/>
            <a:chOff x="9165068" y="6159344"/>
            <a:chExt cx="1761724" cy="6986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8A89CB9-92B5-4978-B9B0-B5BDDD3A6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5068" y="6159344"/>
              <a:ext cx="698656" cy="69865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5ADCA7-2453-467C-A567-BA315BB29C2C}"/>
                </a:ext>
              </a:extLst>
            </p:cNvPr>
            <p:cNvSpPr txBox="1"/>
            <p:nvPr/>
          </p:nvSpPr>
          <p:spPr>
            <a:xfrm>
              <a:off x="9596237" y="6408957"/>
              <a:ext cx="1330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@</a:t>
              </a:r>
              <a:r>
                <a:rPr lang="en-US" dirty="0" err="1"/>
                <a:t>ralpje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56970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EE14-C44F-433C-ABEF-6CAEF33B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66" y="322053"/>
            <a:ext cx="11363864" cy="5371381"/>
          </a:xfrm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Ralph Eckhard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IT Consultant / Office 365 Specialist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Hands 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ralpje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www.365dude.nl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221F3-55B0-441C-BE28-AD8E713DA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7" y="6057961"/>
            <a:ext cx="1807860" cy="535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17502F-5EBA-433A-83A0-F83A39B4A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19" y="5920672"/>
            <a:ext cx="810240" cy="81024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8B72F-4084-4204-A5D7-6406837B1811}"/>
              </a:ext>
            </a:extLst>
          </p:cNvPr>
          <p:cNvGrpSpPr/>
          <p:nvPr/>
        </p:nvGrpSpPr>
        <p:grpSpPr>
          <a:xfrm>
            <a:off x="10205992" y="6061577"/>
            <a:ext cx="1761724" cy="698656"/>
            <a:chOff x="9165068" y="6159344"/>
            <a:chExt cx="1761724" cy="6986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8A89CB9-92B5-4978-B9B0-B5BDDD3A6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5068" y="6159344"/>
              <a:ext cx="698656" cy="69865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5ADCA7-2453-467C-A567-BA315BB29C2C}"/>
                </a:ext>
              </a:extLst>
            </p:cNvPr>
            <p:cNvSpPr txBox="1"/>
            <p:nvPr/>
          </p:nvSpPr>
          <p:spPr>
            <a:xfrm>
              <a:off x="9596237" y="6408957"/>
              <a:ext cx="1330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@</a:t>
              </a:r>
              <a:r>
                <a:rPr lang="en-US" dirty="0" err="1"/>
                <a:t>ralpje</a:t>
              </a:r>
              <a:endParaRPr lang="nl-NL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8F2518B-FB2A-4B1F-9021-7BECC6A44D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036" y="3860025"/>
            <a:ext cx="3259394" cy="183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2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EE14-C44F-433C-ABEF-6CAEF33B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71" y="339306"/>
            <a:ext cx="11363864" cy="5371381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221F3-55B0-441C-BE28-AD8E713DA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7" y="6057961"/>
            <a:ext cx="1807860" cy="535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17502F-5EBA-433A-83A0-F83A39B4A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19" y="5920672"/>
            <a:ext cx="810240" cy="81024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8B72F-4084-4204-A5D7-6406837B1811}"/>
              </a:ext>
            </a:extLst>
          </p:cNvPr>
          <p:cNvGrpSpPr/>
          <p:nvPr/>
        </p:nvGrpSpPr>
        <p:grpSpPr>
          <a:xfrm>
            <a:off x="10205992" y="6061577"/>
            <a:ext cx="1761724" cy="698656"/>
            <a:chOff x="9165068" y="6159344"/>
            <a:chExt cx="1761724" cy="6986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8A89CB9-92B5-4978-B9B0-B5BDDD3A6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5068" y="6159344"/>
              <a:ext cx="698656" cy="69865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5ADCA7-2453-467C-A567-BA315BB29C2C}"/>
                </a:ext>
              </a:extLst>
            </p:cNvPr>
            <p:cNvSpPr txBox="1"/>
            <p:nvPr/>
          </p:nvSpPr>
          <p:spPr>
            <a:xfrm>
              <a:off x="9596237" y="6408957"/>
              <a:ext cx="1330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@</a:t>
              </a:r>
              <a:r>
                <a:rPr lang="en-US" dirty="0" err="1"/>
                <a:t>ralpje</a:t>
              </a:r>
              <a:endParaRPr lang="nl-NL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BB51A2D-14D9-4A05-93C6-F0F0192419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013" y="745205"/>
            <a:ext cx="2887735" cy="4559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EFE584-4259-4B6F-BA0F-58E8D46BBDEF}"/>
              </a:ext>
            </a:extLst>
          </p:cNvPr>
          <p:cNvSpPr txBox="1"/>
          <p:nvPr/>
        </p:nvSpPr>
        <p:spPr>
          <a:xfrm>
            <a:off x="4790536" y="208213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8E517-DFBA-4A57-B584-65BF61DE3B1D}"/>
              </a:ext>
            </a:extLst>
          </p:cNvPr>
          <p:cNvSpPr txBox="1"/>
          <p:nvPr/>
        </p:nvSpPr>
        <p:spPr>
          <a:xfrm>
            <a:off x="667110" y="650630"/>
            <a:ext cx="5154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Arrrrrrrr</a:t>
            </a:r>
            <a:r>
              <a:rPr lang="en-US" sz="4800" dirty="0">
                <a:solidFill>
                  <a:schemeClr val="bg1"/>
                </a:solidFill>
              </a:rPr>
              <a:t> you ready?</a:t>
            </a:r>
            <a:endParaRPr lang="nl-NL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07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EE14-C44F-433C-ABEF-6CAEF33B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66" y="322053"/>
            <a:ext cx="11363864" cy="5371381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Office 365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4000" dirty="0">
                <a:solidFill>
                  <a:schemeClr val="bg1"/>
                </a:solidFill>
              </a:rPr>
              <a:t>Tenant</a:t>
            </a:r>
          </a:p>
          <a:p>
            <a:pPr>
              <a:buFontTx/>
              <a:buChar char="-"/>
            </a:pPr>
            <a:r>
              <a:rPr lang="en-US" sz="4000" dirty="0">
                <a:solidFill>
                  <a:schemeClr val="bg1"/>
                </a:solidFill>
              </a:rPr>
              <a:t>Azure Active Directory</a:t>
            </a:r>
          </a:p>
          <a:p>
            <a:pPr>
              <a:buFontTx/>
              <a:buChar char="-"/>
            </a:pPr>
            <a:r>
              <a:rPr lang="en-US" sz="4000" dirty="0">
                <a:solidFill>
                  <a:schemeClr val="bg1"/>
                </a:solidFill>
              </a:rPr>
              <a:t>Exchange Online</a:t>
            </a:r>
          </a:p>
          <a:p>
            <a:pPr>
              <a:buFontTx/>
              <a:buChar char="-"/>
            </a:pPr>
            <a:r>
              <a:rPr lang="en-US" sz="4000" dirty="0">
                <a:solidFill>
                  <a:schemeClr val="bg1"/>
                </a:solidFill>
              </a:rPr>
              <a:t>SharePoint / OneDrive</a:t>
            </a:r>
          </a:p>
          <a:p>
            <a:pPr>
              <a:buFontTx/>
              <a:buChar char="-"/>
            </a:pPr>
            <a:r>
              <a:rPr lang="en-US" sz="4000" dirty="0">
                <a:solidFill>
                  <a:schemeClr val="bg1"/>
                </a:solidFill>
              </a:rPr>
              <a:t>Skype for Business</a:t>
            </a:r>
            <a:endParaRPr lang="nl-NL" sz="4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221F3-55B0-441C-BE28-AD8E713DA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7" y="6057961"/>
            <a:ext cx="1807860" cy="535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17502F-5EBA-433A-83A0-F83A39B4A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19" y="5920672"/>
            <a:ext cx="810240" cy="81024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8B72F-4084-4204-A5D7-6406837B1811}"/>
              </a:ext>
            </a:extLst>
          </p:cNvPr>
          <p:cNvGrpSpPr/>
          <p:nvPr/>
        </p:nvGrpSpPr>
        <p:grpSpPr>
          <a:xfrm>
            <a:off x="10205992" y="6061577"/>
            <a:ext cx="1761724" cy="698656"/>
            <a:chOff x="9165068" y="6159344"/>
            <a:chExt cx="1761724" cy="6986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8A89CB9-92B5-4978-B9B0-B5BDDD3A6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5068" y="6159344"/>
              <a:ext cx="698656" cy="69865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5ADCA7-2453-467C-A567-BA315BB29C2C}"/>
                </a:ext>
              </a:extLst>
            </p:cNvPr>
            <p:cNvSpPr txBox="1"/>
            <p:nvPr/>
          </p:nvSpPr>
          <p:spPr>
            <a:xfrm>
              <a:off x="9596237" y="6408957"/>
              <a:ext cx="1330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@</a:t>
              </a:r>
              <a:r>
                <a:rPr lang="en-US" dirty="0" err="1"/>
                <a:t>ralpje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221091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EE14-C44F-433C-ABEF-6CAEF33B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66" y="322053"/>
            <a:ext cx="11363864" cy="5371381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Office 365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MSOL Sign-in assistant (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https://www.microsoft.com/en-us/download/details.aspx?id=41950</a:t>
            </a:r>
            <a:r>
              <a:rPr lang="en-US" sz="36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i="1" dirty="0"/>
              <a:t>$</a:t>
            </a:r>
            <a:r>
              <a:rPr lang="en-US" i="1" dirty="0" err="1"/>
              <a:t>UserCredential</a:t>
            </a:r>
            <a:r>
              <a:rPr lang="en-US" i="1" dirty="0"/>
              <a:t> = Get-Credential </a:t>
            </a:r>
          </a:p>
          <a:p>
            <a:pPr marL="0" indent="0">
              <a:buNone/>
            </a:pPr>
            <a:r>
              <a:rPr lang="en-US" i="1" dirty="0"/>
              <a:t>Connect-</a:t>
            </a:r>
            <a:r>
              <a:rPr lang="en-US" i="1" dirty="0" err="1"/>
              <a:t>MsolService</a:t>
            </a:r>
            <a:r>
              <a:rPr lang="en-US" i="1" dirty="0"/>
              <a:t> -Credential $</a:t>
            </a:r>
            <a:r>
              <a:rPr lang="en-US" i="1" dirty="0" err="1"/>
              <a:t>UserCredential</a:t>
            </a:r>
            <a:endParaRPr lang="en-US" sz="3600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221F3-55B0-441C-BE28-AD8E713DA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7" y="6057961"/>
            <a:ext cx="1807860" cy="535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17502F-5EBA-433A-83A0-F83A39B4A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19" y="5920672"/>
            <a:ext cx="810240" cy="81024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8B72F-4084-4204-A5D7-6406837B1811}"/>
              </a:ext>
            </a:extLst>
          </p:cNvPr>
          <p:cNvGrpSpPr/>
          <p:nvPr/>
        </p:nvGrpSpPr>
        <p:grpSpPr>
          <a:xfrm>
            <a:off x="10205992" y="6061577"/>
            <a:ext cx="1761724" cy="698656"/>
            <a:chOff x="9165068" y="6159344"/>
            <a:chExt cx="1761724" cy="6986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8A89CB9-92B5-4978-B9B0-B5BDDD3A6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5068" y="6159344"/>
              <a:ext cx="698656" cy="69865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5ADCA7-2453-467C-A567-BA315BB29C2C}"/>
                </a:ext>
              </a:extLst>
            </p:cNvPr>
            <p:cNvSpPr txBox="1"/>
            <p:nvPr/>
          </p:nvSpPr>
          <p:spPr>
            <a:xfrm>
              <a:off x="9596237" y="6408957"/>
              <a:ext cx="1330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@</a:t>
              </a:r>
              <a:r>
                <a:rPr lang="en-US" dirty="0" err="1"/>
                <a:t>ralpje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89539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EE14-C44F-433C-ABEF-6CAEF33B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66" y="322053"/>
            <a:ext cx="11363864" cy="5371381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Exchange Online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i="1" dirty="0"/>
              <a:t>$Session = New-</a:t>
            </a:r>
            <a:r>
              <a:rPr lang="en-US" i="1" dirty="0" err="1"/>
              <a:t>PSSession</a:t>
            </a:r>
            <a:r>
              <a:rPr lang="en-US" i="1" dirty="0"/>
              <a:t> -</a:t>
            </a:r>
            <a:r>
              <a:rPr lang="en-US" i="1" dirty="0" err="1"/>
              <a:t>ConfigurationName</a:t>
            </a:r>
            <a:r>
              <a:rPr lang="en-US" i="1" dirty="0"/>
              <a:t> </a:t>
            </a:r>
            <a:r>
              <a:rPr lang="en-US" i="1" dirty="0" err="1"/>
              <a:t>Microsoft.Exchange</a:t>
            </a:r>
            <a:r>
              <a:rPr lang="en-US" i="1" dirty="0"/>
              <a:t> `</a:t>
            </a:r>
          </a:p>
          <a:p>
            <a:pPr marL="0" indent="0">
              <a:buNone/>
            </a:pPr>
            <a:r>
              <a:rPr lang="en-US" i="1" dirty="0"/>
              <a:t>-</a:t>
            </a:r>
            <a:r>
              <a:rPr lang="en-US" i="1" dirty="0" err="1"/>
              <a:t>ConnectionUri</a:t>
            </a:r>
            <a:r>
              <a:rPr lang="en-US" i="1" dirty="0"/>
              <a:t> https://outlook.office365.com/powershell-liveid/ `</a:t>
            </a:r>
          </a:p>
          <a:p>
            <a:pPr marL="0" indent="0">
              <a:buNone/>
            </a:pPr>
            <a:r>
              <a:rPr lang="en-US" i="1" dirty="0"/>
              <a:t>-Credential $</a:t>
            </a:r>
            <a:r>
              <a:rPr lang="en-US" i="1" dirty="0" err="1"/>
              <a:t>UserCredential</a:t>
            </a:r>
            <a:r>
              <a:rPr lang="en-US" i="1" dirty="0"/>
              <a:t> -Authentication Basic –</a:t>
            </a:r>
            <a:r>
              <a:rPr lang="en-US" i="1" dirty="0" err="1"/>
              <a:t>AllowRedirection</a:t>
            </a:r>
            <a:endParaRPr lang="en-US" i="1" dirty="0"/>
          </a:p>
          <a:p>
            <a:pPr marL="0" indent="0">
              <a:buNone/>
            </a:pPr>
            <a:endParaRPr lang="en-US" sz="4000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000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221F3-55B0-441C-BE28-AD8E713DA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7" y="6057961"/>
            <a:ext cx="1807860" cy="535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17502F-5EBA-433A-83A0-F83A39B4A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19" y="5920672"/>
            <a:ext cx="810240" cy="81024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8B72F-4084-4204-A5D7-6406837B1811}"/>
              </a:ext>
            </a:extLst>
          </p:cNvPr>
          <p:cNvGrpSpPr/>
          <p:nvPr/>
        </p:nvGrpSpPr>
        <p:grpSpPr>
          <a:xfrm>
            <a:off x="10205992" y="6061577"/>
            <a:ext cx="1761724" cy="698656"/>
            <a:chOff x="9165068" y="6159344"/>
            <a:chExt cx="1761724" cy="6986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8A89CB9-92B5-4978-B9B0-B5BDDD3A6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5068" y="6159344"/>
              <a:ext cx="698656" cy="69865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5ADCA7-2453-467C-A567-BA315BB29C2C}"/>
                </a:ext>
              </a:extLst>
            </p:cNvPr>
            <p:cNvSpPr txBox="1"/>
            <p:nvPr/>
          </p:nvSpPr>
          <p:spPr>
            <a:xfrm>
              <a:off x="9596237" y="6408957"/>
              <a:ext cx="1330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@</a:t>
              </a:r>
              <a:r>
                <a:rPr lang="en-US" dirty="0" err="1"/>
                <a:t>ralpje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384451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EE14-C44F-433C-ABEF-6CAEF33B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66" y="322053"/>
            <a:ext cx="11363864" cy="5371381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Azure Active Directory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i="1" dirty="0"/>
              <a:t>Install-Module </a:t>
            </a:r>
            <a:r>
              <a:rPr lang="en-US" i="1" dirty="0" err="1"/>
              <a:t>AzureAD</a:t>
            </a:r>
            <a:endParaRPr lang="en-US" i="1" dirty="0"/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i="1" dirty="0"/>
              <a:t>Connect-</a:t>
            </a:r>
            <a:r>
              <a:rPr lang="en-US" i="1" dirty="0" err="1"/>
              <a:t>AzureAD</a:t>
            </a:r>
            <a:r>
              <a:rPr lang="en-US" i="1" dirty="0"/>
              <a:t> -Credential $</a:t>
            </a:r>
            <a:r>
              <a:rPr lang="en-US" i="1" dirty="0" err="1"/>
              <a:t>UserCredential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221F3-55B0-441C-BE28-AD8E713DA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7" y="6057961"/>
            <a:ext cx="1807860" cy="535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17502F-5EBA-433A-83A0-F83A39B4A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19" y="5920672"/>
            <a:ext cx="810240" cy="81024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8B72F-4084-4204-A5D7-6406837B1811}"/>
              </a:ext>
            </a:extLst>
          </p:cNvPr>
          <p:cNvGrpSpPr/>
          <p:nvPr/>
        </p:nvGrpSpPr>
        <p:grpSpPr>
          <a:xfrm>
            <a:off x="10205992" y="6061577"/>
            <a:ext cx="1761724" cy="698656"/>
            <a:chOff x="9165068" y="6159344"/>
            <a:chExt cx="1761724" cy="6986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8A89CB9-92B5-4978-B9B0-B5BDDD3A6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5068" y="6159344"/>
              <a:ext cx="698656" cy="69865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5ADCA7-2453-467C-A567-BA315BB29C2C}"/>
                </a:ext>
              </a:extLst>
            </p:cNvPr>
            <p:cNvSpPr txBox="1"/>
            <p:nvPr/>
          </p:nvSpPr>
          <p:spPr>
            <a:xfrm>
              <a:off x="9596237" y="6408957"/>
              <a:ext cx="1330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@</a:t>
              </a:r>
              <a:r>
                <a:rPr lang="en-US" dirty="0" err="1"/>
                <a:t>ralpje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36217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EE14-C44F-433C-ABEF-6CAEF33B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66" y="322053"/>
            <a:ext cx="11363864" cy="5371381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SharePoint Online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Sharepoint</a:t>
            </a:r>
            <a:r>
              <a:rPr lang="en-US" dirty="0">
                <a:solidFill>
                  <a:schemeClr val="bg1"/>
                </a:solidFill>
              </a:rPr>
              <a:t> Online </a:t>
            </a:r>
            <a:r>
              <a:rPr lang="en-US" dirty="0" err="1">
                <a:solidFill>
                  <a:schemeClr val="bg1"/>
                </a:solidFill>
              </a:rPr>
              <a:t>Managent</a:t>
            </a:r>
            <a:r>
              <a:rPr lang="en-US" dirty="0">
                <a:solidFill>
                  <a:schemeClr val="bg1"/>
                </a:solidFill>
              </a:rPr>
              <a:t> Shell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https://www.microsoft.com/en-us/download/details.aspx?id=35588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Connect-</a:t>
            </a:r>
            <a:r>
              <a:rPr lang="en-US" i="1" dirty="0" err="1"/>
              <a:t>SPOService</a:t>
            </a:r>
            <a:r>
              <a:rPr lang="en-US" i="1" dirty="0"/>
              <a:t> -</a:t>
            </a:r>
            <a:r>
              <a:rPr lang="en-US" i="1" dirty="0" err="1"/>
              <a:t>Url</a:t>
            </a:r>
            <a:r>
              <a:rPr lang="en-US" i="1" dirty="0"/>
              <a:t> https://365dude-admin.sharepoint.com `</a:t>
            </a:r>
          </a:p>
          <a:p>
            <a:pPr marL="0" indent="0">
              <a:buNone/>
            </a:pPr>
            <a:r>
              <a:rPr lang="en-US" i="1" dirty="0"/>
              <a:t>-credential $</a:t>
            </a:r>
            <a:r>
              <a:rPr lang="en-US" i="1" dirty="0" err="1"/>
              <a:t>UserCredential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221F3-55B0-441C-BE28-AD8E713DA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7" y="6057961"/>
            <a:ext cx="1807860" cy="535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17502F-5EBA-433A-83A0-F83A39B4A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19" y="5920672"/>
            <a:ext cx="810240" cy="81024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8B72F-4084-4204-A5D7-6406837B1811}"/>
              </a:ext>
            </a:extLst>
          </p:cNvPr>
          <p:cNvGrpSpPr/>
          <p:nvPr/>
        </p:nvGrpSpPr>
        <p:grpSpPr>
          <a:xfrm>
            <a:off x="10205992" y="6061577"/>
            <a:ext cx="1761724" cy="698656"/>
            <a:chOff x="9165068" y="6159344"/>
            <a:chExt cx="1761724" cy="6986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8A89CB9-92B5-4978-B9B0-B5BDDD3A6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5068" y="6159344"/>
              <a:ext cx="698656" cy="69865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5ADCA7-2453-467C-A567-BA315BB29C2C}"/>
                </a:ext>
              </a:extLst>
            </p:cNvPr>
            <p:cNvSpPr txBox="1"/>
            <p:nvPr/>
          </p:nvSpPr>
          <p:spPr>
            <a:xfrm>
              <a:off x="9596237" y="6408957"/>
              <a:ext cx="1330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@</a:t>
              </a:r>
              <a:r>
                <a:rPr lang="en-US" dirty="0" err="1"/>
                <a:t>ralpje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64020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EE14-C44F-433C-ABEF-6CAEF33B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66" y="322053"/>
            <a:ext cx="11363864" cy="5371381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Skype for Business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SfB</a:t>
            </a:r>
            <a:r>
              <a:rPr lang="en-US" dirty="0">
                <a:solidFill>
                  <a:schemeClr val="bg1"/>
                </a:solidFill>
              </a:rPr>
              <a:t> Online </a:t>
            </a:r>
            <a:r>
              <a:rPr lang="en-US" dirty="0" err="1">
                <a:solidFill>
                  <a:schemeClr val="bg1"/>
                </a:solidFill>
              </a:rPr>
              <a:t>Powershell</a:t>
            </a:r>
            <a:r>
              <a:rPr lang="en-US" dirty="0">
                <a:solidFill>
                  <a:schemeClr val="bg1"/>
                </a:solidFill>
              </a:rPr>
              <a:t> Module</a:t>
            </a:r>
          </a:p>
          <a:p>
            <a:pPr marL="0" indent="0">
              <a:buNone/>
            </a:pPr>
            <a:r>
              <a:rPr lang="en-US" i="1" dirty="0"/>
              <a:t>https://www.microsoft.com/en-us/download/details.aspx?id=39366</a:t>
            </a: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i="1" dirty="0"/>
              <a:t>$</a:t>
            </a:r>
            <a:r>
              <a:rPr lang="en-US" i="1" dirty="0" err="1"/>
              <a:t>sfbsession</a:t>
            </a:r>
            <a:r>
              <a:rPr lang="en-US" i="1" dirty="0"/>
              <a:t> = New-</a:t>
            </a:r>
            <a:r>
              <a:rPr lang="en-US" i="1" dirty="0" err="1"/>
              <a:t>CsOnlineSession</a:t>
            </a:r>
            <a:r>
              <a:rPr lang="en-US" i="1" dirty="0"/>
              <a:t> -Credential $</a:t>
            </a:r>
            <a:r>
              <a:rPr lang="en-US" i="1" dirty="0" err="1"/>
              <a:t>UserCredential</a:t>
            </a:r>
            <a:r>
              <a:rPr lang="en-US" i="1" dirty="0"/>
              <a:t> -Verbose</a:t>
            </a:r>
          </a:p>
          <a:p>
            <a:pPr marL="0" indent="0">
              <a:buNone/>
            </a:pPr>
            <a:r>
              <a:rPr lang="nl-NL" i="1" dirty="0"/>
              <a:t>import-</a:t>
            </a:r>
            <a:r>
              <a:rPr lang="nl-NL" i="1" dirty="0" err="1"/>
              <a:t>pssession</a:t>
            </a:r>
            <a:r>
              <a:rPr lang="nl-NL" i="1" dirty="0"/>
              <a:t> $</a:t>
            </a:r>
            <a:r>
              <a:rPr lang="nl-NL" i="1" dirty="0" err="1"/>
              <a:t>sfbsession</a:t>
            </a:r>
            <a:r>
              <a:rPr lang="nl-NL" i="1" dirty="0"/>
              <a:t> </a:t>
            </a: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221F3-55B0-441C-BE28-AD8E713DA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7" y="6057961"/>
            <a:ext cx="1807860" cy="535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17502F-5EBA-433A-83A0-F83A39B4A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19" y="5920672"/>
            <a:ext cx="810240" cy="81024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8B72F-4084-4204-A5D7-6406837B1811}"/>
              </a:ext>
            </a:extLst>
          </p:cNvPr>
          <p:cNvGrpSpPr/>
          <p:nvPr/>
        </p:nvGrpSpPr>
        <p:grpSpPr>
          <a:xfrm>
            <a:off x="10205992" y="6061577"/>
            <a:ext cx="1761724" cy="698656"/>
            <a:chOff x="9165068" y="6159344"/>
            <a:chExt cx="1761724" cy="6986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8A89CB9-92B5-4978-B9B0-B5BDDD3A6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5068" y="6159344"/>
              <a:ext cx="698656" cy="69865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5ADCA7-2453-467C-A567-BA315BB29C2C}"/>
                </a:ext>
              </a:extLst>
            </p:cNvPr>
            <p:cNvSpPr txBox="1"/>
            <p:nvPr/>
          </p:nvSpPr>
          <p:spPr>
            <a:xfrm>
              <a:off x="9596237" y="6408957"/>
              <a:ext cx="1330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@</a:t>
              </a:r>
              <a:r>
                <a:rPr lang="en-US" dirty="0" err="1"/>
                <a:t>ralpje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295329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263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 Eckhard</dc:creator>
  <cp:lastModifiedBy>Ralph Eckhard</cp:lastModifiedBy>
  <cp:revision>9</cp:revision>
  <dcterms:created xsi:type="dcterms:W3CDTF">2017-09-19T07:19:55Z</dcterms:created>
  <dcterms:modified xsi:type="dcterms:W3CDTF">2017-09-19T09:20:12Z</dcterms:modified>
</cp:coreProperties>
</file>