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456"/>
    <a:srgbClr val="1E90C8"/>
    <a:srgbClr val="868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8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5F245-AE3F-4380-8CB0-5A3CD94C03E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82D7B-D552-4AD5-AB2F-78FC14C55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44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82D7B-D552-4AD5-AB2F-78FC14C55A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47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82D7B-D552-4AD5-AB2F-78FC14C55A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34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57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57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6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58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89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89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62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31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45720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C7C0D5-68B5-465C-BEB0-4AE43BD6220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B2A7-FFAB-4FA6-8D42-EC0333F81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59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90C8"/>
                </a:solidFill>
              </a:defRPr>
            </a:lvl1pPr>
          </a:lstStyle>
          <a:p>
            <a:fld id="{C1ADB2A7-FFAB-4FA6-8D42-EC0333F8102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96" y="6367532"/>
            <a:ext cx="1409808" cy="366723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E90C8"/>
                </a:solidFill>
              </a:defRPr>
            </a:lvl1pPr>
          </a:lstStyle>
          <a:p>
            <a:fld id="{81708AA2-8EBF-4F94-9130-34A2135647C0}" type="datetimeFigureOut">
              <a:rPr lang="en-GB" smtClean="0"/>
              <a:pPr/>
              <a:t>19/09/2017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88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1E90C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E90C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90C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90C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90C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90C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4922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PowerShell Tips &amp;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ttp://ic.tweakimg.net/ext/i/2000557018.jpeg">
            <a:extLst>
              <a:ext uri="{FF2B5EF4-FFF2-40B4-BE49-F238E27FC236}">
                <a16:creationId xmlns:a16="http://schemas.microsoft.com/office/drawing/2014/main" id="{AA219F2E-3DB0-46E8-B2B4-00915D43F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84" y="820848"/>
            <a:ext cx="3748031" cy="83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D2850F-8B38-4B0F-BDE3-EB7334D9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241" y="3602038"/>
            <a:ext cx="2555519" cy="25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7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6897443" cy="851598"/>
          </a:xfrm>
        </p:spPr>
        <p:txBody>
          <a:bodyPr>
            <a:normAutofit/>
          </a:bodyPr>
          <a:lstStyle/>
          <a:p>
            <a:r>
              <a:rPr lang="en-US" sz="4400" dirty="0"/>
              <a:t>Jeff Wouters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7930578" y="457200"/>
            <a:ext cx="3423222" cy="270300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08798"/>
            <a:ext cx="6897443" cy="4560190"/>
          </a:xfrm>
        </p:spPr>
        <p:txBody>
          <a:bodyPr>
            <a:noAutofit/>
          </a:bodyPr>
          <a:lstStyle/>
          <a:p>
            <a:r>
              <a:rPr lang="en-US" sz="2400" dirty="0"/>
              <a:t>MVP CDM (PowerShell)</a:t>
            </a:r>
          </a:p>
          <a:p>
            <a:endParaRPr lang="en-US" sz="2400" dirty="0"/>
          </a:p>
          <a:p>
            <a:r>
              <a:rPr lang="en-US" sz="2400" dirty="0"/>
              <a:t>MSc Computer Science</a:t>
            </a:r>
          </a:p>
          <a:p>
            <a:r>
              <a:rPr lang="en-US" sz="2400" dirty="0"/>
              <a:t>MBA Business Management</a:t>
            </a:r>
          </a:p>
          <a:p>
            <a:r>
              <a:rPr lang="en-US" sz="2400" dirty="0"/>
              <a:t>PhD Applied Psychology (Counseling)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jeff@methos.nl | CTO / Consultant</a:t>
            </a:r>
            <a:br>
              <a:rPr lang="en-US" sz="2400" dirty="0"/>
            </a:br>
            <a:r>
              <a:rPr lang="en-US" sz="2400" dirty="0"/>
              <a:t>Methos | Cloud &amp; Datacenter Automation   </a:t>
            </a:r>
          </a:p>
        </p:txBody>
      </p:sp>
      <p:pic>
        <p:nvPicPr>
          <p:cNvPr id="1026" name="Picture 2" descr="Image result for mvp microso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319" y="3160207"/>
            <a:ext cx="3424481" cy="138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319" y="4541855"/>
            <a:ext cx="3424481" cy="5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2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aliases in scripts!!!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Get-Process –Name *w* | </a:t>
            </a:r>
            <a:r>
              <a:rPr lang="en-US" dirty="0" err="1"/>
              <a:t>ForEach</a:t>
            </a:r>
            <a:r>
              <a:rPr lang="en-US" dirty="0"/>
              <a:t>-Object { Stop-process $_ }</a:t>
            </a:r>
          </a:p>
          <a:p>
            <a:pPr marL="0" indent="0">
              <a:buNone/>
            </a:pPr>
            <a:r>
              <a:rPr lang="en-US" dirty="0" err="1"/>
              <a:t>gps</a:t>
            </a:r>
            <a:r>
              <a:rPr lang="en-US" dirty="0"/>
              <a:t> –n *</a:t>
            </a:r>
            <a:r>
              <a:rPr lang="en-US" dirty="0" err="1"/>
              <a:t>ie</a:t>
            </a:r>
            <a:r>
              <a:rPr lang="en-US" dirty="0"/>
              <a:t>* | % {</a:t>
            </a:r>
            <a:r>
              <a:rPr lang="en-US" dirty="0" err="1"/>
              <a:t>spps</a:t>
            </a:r>
            <a:r>
              <a:rPr lang="en-US" dirty="0"/>
              <a:t> $_ -f}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061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functions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functions or tools, not scripts</a:t>
            </a:r>
          </a:p>
          <a:p>
            <a:endParaRPr lang="en-US" dirty="0"/>
          </a:p>
          <a:p>
            <a:r>
              <a:rPr lang="en-US" dirty="0"/>
              <a:t>Comment based help</a:t>
            </a:r>
          </a:p>
          <a:p>
            <a:r>
              <a:rPr lang="en-US" dirty="0"/>
              <a:t>Inline comments</a:t>
            </a:r>
          </a:p>
          <a:p>
            <a:endParaRPr lang="en-US" dirty="0"/>
          </a:p>
          <a:p>
            <a:r>
              <a:rPr lang="en-US" dirty="0"/>
              <a:t>Output objects</a:t>
            </a:r>
          </a:p>
        </p:txBody>
      </p:sp>
    </p:spTree>
    <p:extLst>
      <p:ext uri="{BB962C8B-B14F-4D97-AF65-F5344CB8AC3E}">
        <p14:creationId xmlns:p14="http://schemas.microsoft.com/office/powerpoint/2010/main" val="312490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215256"/>
            <a:ext cx="11044767" cy="1143000"/>
          </a:xfrm>
        </p:spPr>
        <p:txBody>
          <a:bodyPr/>
          <a:lstStyle/>
          <a:p>
            <a:r>
              <a:rPr lang="en-US" dirty="0"/>
              <a:t>(begin/process/end) + (try/catch/finally)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begin {</a:t>
            </a:r>
          </a:p>
          <a:p>
            <a:pPr marL="0" indent="0">
              <a:buNone/>
            </a:pPr>
            <a:r>
              <a:rPr lang="en-US" dirty="0"/>
              <a:t>} process {</a:t>
            </a:r>
          </a:p>
          <a:p>
            <a:pPr marL="0" indent="0">
              <a:buNone/>
            </a:pPr>
            <a:r>
              <a:rPr lang="en-US" dirty="0"/>
              <a:t>	try {</a:t>
            </a:r>
          </a:p>
          <a:p>
            <a:pPr marL="0" indent="0">
              <a:buNone/>
            </a:pPr>
            <a:r>
              <a:rPr lang="en-US" dirty="0"/>
              <a:t>	} catch {</a:t>
            </a:r>
          </a:p>
          <a:p>
            <a:pPr marL="0" indent="0">
              <a:buNone/>
            </a:pPr>
            <a:r>
              <a:rPr lang="en-US" dirty="0"/>
              <a:t>	} finally {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end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666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l-NL" dirty="0"/>
          </a:p>
        </p:txBody>
      </p:sp>
      <p:pic>
        <p:nvPicPr>
          <p:cNvPr id="4" name="Picture 2" descr="http://www.thevancouvermovers.ca/wp-content/uploads/2010/07/Man-With-Question-0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538">
            <a:off x="3263751" y="1736737"/>
            <a:ext cx="3935379" cy="420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50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93CC-A94C-485A-98CA-5FF9395F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Welkom!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F978-FE84-4E9C-8308-CB7EE7CDE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Bij</a:t>
            </a:r>
            <a:r>
              <a:rPr lang="en-US" sz="6000" dirty="0"/>
              <a:t> de ‘</a:t>
            </a:r>
            <a:r>
              <a:rPr lang="en-US" sz="6000" dirty="0" err="1"/>
              <a:t>vraag</a:t>
            </a:r>
            <a:r>
              <a:rPr lang="en-US" sz="6000" dirty="0"/>
              <a:t> maar </a:t>
            </a:r>
            <a:r>
              <a:rPr lang="en-US" sz="6000" dirty="0" err="1"/>
              <a:t>raak</a:t>
            </a:r>
            <a:r>
              <a:rPr lang="en-US" sz="6000" dirty="0"/>
              <a:t>’-show! #</a:t>
            </a:r>
            <a:r>
              <a:rPr lang="en-US" sz="6000" dirty="0" err="1"/>
              <a:t>PowershellEditie</a:t>
            </a:r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F8C13-5949-4810-81C4-8BFC0020F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693" y="3566869"/>
            <a:ext cx="2555519" cy="25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thos Template 1">
      <a:dk1>
        <a:sysClr val="windowText" lastClr="000000"/>
      </a:dk1>
      <a:lt1>
        <a:srgbClr val="FFFFFF"/>
      </a:lt1>
      <a:dk2>
        <a:srgbClr val="44546A"/>
      </a:dk2>
      <a:lt2>
        <a:srgbClr val="FFFFFF"/>
      </a:lt2>
      <a:accent1>
        <a:srgbClr val="F2F2F2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44546A"/>
      </a:accent6>
      <a:hlink>
        <a:srgbClr val="00B050"/>
      </a:hlink>
      <a:folHlink>
        <a:srgbClr val="FF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hos Template - Methos Colors - Black" id="{702D8125-8EB3-4321-8261-4F015490AFA3}" vid="{26099AAA-E5A6-43FE-88C8-00A06BCC8C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Methos Template - Methos Colors - Black</Template>
  <TotalTime>1020</TotalTime>
  <Words>117</Words>
  <Application>Microsoft Office PowerPoint</Application>
  <PresentationFormat>Widescreen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PowerShell Tips &amp; Tricks</vt:lpstr>
      <vt:lpstr>Jeff Wouters</vt:lpstr>
      <vt:lpstr>No aliases in scripts!!!</vt:lpstr>
      <vt:lpstr>Tools and functions</vt:lpstr>
      <vt:lpstr>(begin/process/end) + (try/catch/finally)</vt:lpstr>
      <vt:lpstr>Questions?</vt:lpstr>
      <vt:lpstr>Welkom!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Wouters</dc:creator>
  <cp:lastModifiedBy>Jeff Wouters</cp:lastModifiedBy>
  <cp:revision>120</cp:revision>
  <dcterms:created xsi:type="dcterms:W3CDTF">2017-05-01T10:59:21Z</dcterms:created>
  <dcterms:modified xsi:type="dcterms:W3CDTF">2017-09-19T12:25:58Z</dcterms:modified>
</cp:coreProperties>
</file>