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74" r:id="rId5"/>
    <p:sldId id="263" r:id="rId6"/>
    <p:sldId id="269" r:id="rId7"/>
    <p:sldId id="267" r:id="rId8"/>
    <p:sldId id="264" r:id="rId9"/>
    <p:sldId id="273" r:id="rId10"/>
  </p:sldIdLst>
  <p:sldSz cx="9144000" cy="5143500" type="screen16x9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5" userDrawn="1">
          <p15:clr>
            <a:srgbClr val="A4A3A4"/>
          </p15:clr>
        </p15:guide>
        <p15:guide id="2" orient="horz" pos="213" userDrawn="1">
          <p15:clr>
            <a:srgbClr val="A4A3A4"/>
          </p15:clr>
        </p15:guide>
        <p15:guide id="3" orient="horz" pos="2718" userDrawn="1">
          <p15:clr>
            <a:srgbClr val="A4A3A4"/>
          </p15:clr>
        </p15:guide>
        <p15:guide id="4" orient="horz" pos="864" userDrawn="1">
          <p15:clr>
            <a:srgbClr val="A4A3A4"/>
          </p15:clr>
        </p15:guide>
        <p15:guide id="5" pos="213" userDrawn="1">
          <p15:clr>
            <a:srgbClr val="A4A3A4"/>
          </p15:clr>
        </p15:guide>
        <p15:guide id="6" pos="5542" userDrawn="1">
          <p15:clr>
            <a:srgbClr val="A4A3A4"/>
          </p15:clr>
        </p15:guide>
        <p15:guide id="7" pos="28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2C91"/>
    <a:srgbClr val="BFBCB7"/>
    <a:srgbClr val="FF7053"/>
    <a:srgbClr val="7570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5" autoAdjust="0"/>
    <p:restoredTop sz="57845" autoAdjust="0"/>
  </p:normalViewPr>
  <p:slideViewPr>
    <p:cSldViewPr snapToGrid="0" snapToObjects="1">
      <p:cViewPr varScale="1">
        <p:scale>
          <a:sx n="87" d="100"/>
          <a:sy n="87" d="100"/>
        </p:scale>
        <p:origin x="1566" y="84"/>
      </p:cViewPr>
      <p:guideLst>
        <p:guide orient="horz" pos="3025"/>
        <p:guide orient="horz" pos="213"/>
        <p:guide orient="horz" pos="2718"/>
        <p:guide orient="horz" pos="864"/>
        <p:guide pos="213"/>
        <p:guide pos="5542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 snapToObjects="1" showGuides="1">
      <p:cViewPr varScale="1">
        <p:scale>
          <a:sx n="63" d="100"/>
          <a:sy n="63" d="100"/>
        </p:scale>
        <p:origin x="-690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 Heeres" userId="3322aadda7452eae" providerId="LiveId" clId="{8F74CF25-53B2-4B52-B2DE-54FA66B981E5}"/>
    <pc:docChg chg="custSel modSld">
      <pc:chgData name="Erik Heeres" userId="3322aadda7452eae" providerId="LiveId" clId="{8F74CF25-53B2-4B52-B2DE-54FA66B981E5}" dt="2017-09-22T08:16:21.025" v="10"/>
      <pc:docMkLst>
        <pc:docMk/>
      </pc:docMkLst>
      <pc:sldChg chg="modNotesTx">
        <pc:chgData name="Erik Heeres" userId="3322aadda7452eae" providerId="LiveId" clId="{8F74CF25-53B2-4B52-B2DE-54FA66B981E5}" dt="2017-09-22T08:14:54.687" v="0" actId="20577"/>
        <pc:sldMkLst>
          <pc:docMk/>
          <pc:sldMk cId="3298233635" sldId="258"/>
        </pc:sldMkLst>
      </pc:sldChg>
      <pc:sldChg chg="modSp modNotesTx">
        <pc:chgData name="Erik Heeres" userId="3322aadda7452eae" providerId="LiveId" clId="{8F74CF25-53B2-4B52-B2DE-54FA66B981E5}" dt="2017-09-22T08:16:21.025" v="10"/>
        <pc:sldMkLst>
          <pc:docMk/>
          <pc:sldMk cId="3430100142" sldId="263"/>
        </pc:sldMkLst>
        <pc:spChg chg="mod">
          <ac:chgData name="Erik Heeres" userId="3322aadda7452eae" providerId="LiveId" clId="{8F74CF25-53B2-4B52-B2DE-54FA66B981E5}" dt="2017-09-22T08:16:21.025" v="10"/>
          <ac:spMkLst>
            <pc:docMk/>
            <pc:sldMk cId="3430100142" sldId="263"/>
            <ac:spMk id="6" creationId="{00000000-0000-0000-0000-000000000000}"/>
          </ac:spMkLst>
        </pc:spChg>
      </pc:sldChg>
      <pc:sldChg chg="delSp modNotesTx">
        <pc:chgData name="Erik Heeres" userId="3322aadda7452eae" providerId="LiveId" clId="{8F74CF25-53B2-4B52-B2DE-54FA66B981E5}" dt="2017-09-22T08:15:48.665" v="6" actId="478"/>
        <pc:sldMkLst>
          <pc:docMk/>
          <pc:sldMk cId="1148920064" sldId="264"/>
        </pc:sldMkLst>
        <pc:spChg chg="del">
          <ac:chgData name="Erik Heeres" userId="3322aadda7452eae" providerId="LiveId" clId="{8F74CF25-53B2-4B52-B2DE-54FA66B981E5}" dt="2017-09-22T08:15:45.745" v="5" actId="478"/>
          <ac:spMkLst>
            <pc:docMk/>
            <pc:sldMk cId="1148920064" sldId="264"/>
            <ac:spMk id="3" creationId="{4B013AD6-575F-458B-872B-1A48D9F55EE0}"/>
          </ac:spMkLst>
        </pc:spChg>
        <pc:spChg chg="del">
          <ac:chgData name="Erik Heeres" userId="3322aadda7452eae" providerId="LiveId" clId="{8F74CF25-53B2-4B52-B2DE-54FA66B981E5}" dt="2017-09-22T08:15:48.665" v="6" actId="478"/>
          <ac:spMkLst>
            <pc:docMk/>
            <pc:sldMk cId="1148920064" sldId="264"/>
            <ac:spMk id="4" creationId="{27CB41C3-F710-4A8E-967D-84847A11C2DF}"/>
          </ac:spMkLst>
        </pc:spChg>
      </pc:sldChg>
      <pc:sldChg chg="delSp modNotesTx">
        <pc:chgData name="Erik Heeres" userId="3322aadda7452eae" providerId="LiveId" clId="{8F74CF25-53B2-4B52-B2DE-54FA66B981E5}" dt="2017-09-22T08:15:56.289" v="8" actId="478"/>
        <pc:sldMkLst>
          <pc:docMk/>
          <pc:sldMk cId="738817964" sldId="267"/>
        </pc:sldMkLst>
        <pc:spChg chg="del">
          <ac:chgData name="Erik Heeres" userId="3322aadda7452eae" providerId="LiveId" clId="{8F74CF25-53B2-4B52-B2DE-54FA66B981E5}" dt="2017-09-22T08:15:56.289" v="8" actId="478"/>
          <ac:spMkLst>
            <pc:docMk/>
            <pc:sldMk cId="738817964" sldId="267"/>
            <ac:spMk id="4" creationId="{C6AFCC6F-9934-4996-8A2E-F59F94683C71}"/>
          </ac:spMkLst>
        </pc:spChg>
      </pc:sldChg>
      <pc:sldChg chg="delSp">
        <pc:chgData name="Erik Heeres" userId="3322aadda7452eae" providerId="LiveId" clId="{8F74CF25-53B2-4B52-B2DE-54FA66B981E5}" dt="2017-09-22T08:15:53.466" v="7" actId="478"/>
        <pc:sldMkLst>
          <pc:docMk/>
          <pc:sldMk cId="231966677" sldId="273"/>
        </pc:sldMkLst>
        <pc:spChg chg="del">
          <ac:chgData name="Erik Heeres" userId="3322aadda7452eae" providerId="LiveId" clId="{8F74CF25-53B2-4B52-B2DE-54FA66B981E5}" dt="2017-09-22T08:15:53.466" v="7" actId="478"/>
          <ac:spMkLst>
            <pc:docMk/>
            <pc:sldMk cId="231966677" sldId="273"/>
            <ac:spMk id="4" creationId="{951AF1C0-47D4-4184-BD7D-0B5FFB1C9386}"/>
          </ac:spMkLst>
        </pc:spChg>
      </pc:sldChg>
      <pc:sldChg chg="modSp modNotesTx">
        <pc:chgData name="Erik Heeres" userId="3322aadda7452eae" providerId="LiveId" clId="{8F74CF25-53B2-4B52-B2DE-54FA66B981E5}" dt="2017-09-22T08:16:16.702" v="9"/>
        <pc:sldMkLst>
          <pc:docMk/>
          <pc:sldMk cId="3521550287" sldId="274"/>
        </pc:sldMkLst>
        <pc:spChg chg="mod">
          <ac:chgData name="Erik Heeres" userId="3322aadda7452eae" providerId="LiveId" clId="{8F74CF25-53B2-4B52-B2DE-54FA66B981E5}" dt="2017-09-22T08:16:16.702" v="9"/>
          <ac:spMkLst>
            <pc:docMk/>
            <pc:sldMk cId="3521550287" sldId="274"/>
            <ac:spMk id="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63177-940D-4B97-A051-92805C7C3152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AAAA83-81CB-4FDD-B80E-7E3127469B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02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8B54E-4A02-452E-ADC8-FC4AE631CF37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42900" y="4343400"/>
            <a:ext cx="6172200" cy="4114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A231E2-5917-44CD-8A06-5F2829B13D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97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82563" indent="-182563" algn="l" defTabSz="914400" rtl="0" eaLnBrk="1" latinLnBrk="0" hangingPunct="1"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5125" indent="-182563" algn="l" defTabSz="914400" rtl="0" eaLnBrk="1" latinLnBrk="0" hangingPunct="1">
      <a:buFont typeface="Arial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625475" indent="-182563" algn="l" defTabSz="914400" rtl="0" eaLnBrk="1" latinLnBrk="0" hangingPunct="1">
      <a:buFont typeface="Arial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08038" indent="-184150" algn="l" defTabSz="914400" rtl="0" eaLnBrk="1" latinLnBrk="0" hangingPunct="1">
      <a:buFont typeface="Arial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231E2-5917-44CD-8A06-5F2829B13D0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2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231E2-5917-44CD-8A06-5F2829B13D0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274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231E2-5917-44CD-8A06-5F2829B13D0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42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231E2-5917-44CD-8A06-5F2829B13D0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896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231E2-5917-44CD-8A06-5F2829B13D0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4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231E2-5917-44CD-8A06-5F2829B13D0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40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 bwMode="gray">
          <a:xfrm>
            <a:off x="342000" y="342001"/>
            <a:ext cx="8460000" cy="39704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 noProof="0"/>
          </a:p>
        </p:txBody>
      </p:sp>
      <p:grpSp>
        <p:nvGrpSpPr>
          <p:cNvPr id="16" name="Group 15"/>
          <p:cNvGrpSpPr/>
          <p:nvPr userDrawn="1"/>
        </p:nvGrpSpPr>
        <p:grpSpPr bwMode="gray">
          <a:xfrm>
            <a:off x="342901" y="4559215"/>
            <a:ext cx="1109903" cy="241172"/>
            <a:chOff x="2749538" y="2279310"/>
            <a:chExt cx="1479870" cy="321562"/>
          </a:xfrm>
        </p:grpSpPr>
        <p:sp>
          <p:nvSpPr>
            <p:cNvPr id="17" name="Rectangle 16"/>
            <p:cNvSpPr/>
            <p:nvPr/>
          </p:nvSpPr>
          <p:spPr bwMode="gray">
            <a:xfrm>
              <a:off x="2749538" y="2279310"/>
              <a:ext cx="488502" cy="32156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/>
            </a:p>
          </p:txBody>
        </p:sp>
        <p:sp>
          <p:nvSpPr>
            <p:cNvPr id="18" name="Rectangle 17"/>
            <p:cNvSpPr/>
            <p:nvPr/>
          </p:nvSpPr>
          <p:spPr bwMode="gray">
            <a:xfrm>
              <a:off x="3238039" y="2279310"/>
              <a:ext cx="991369" cy="321562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/>
            </a:p>
          </p:txBody>
        </p:sp>
        <p:grpSp>
          <p:nvGrpSpPr>
            <p:cNvPr id="19" name="Group 21"/>
            <p:cNvGrpSpPr/>
            <p:nvPr/>
          </p:nvGrpSpPr>
          <p:grpSpPr bwMode="gray">
            <a:xfrm>
              <a:off x="3373209" y="2357164"/>
              <a:ext cx="726277" cy="153325"/>
              <a:chOff x="-1490663" y="3248025"/>
              <a:chExt cx="2857501" cy="603250"/>
            </a:xfrm>
          </p:grpSpPr>
          <p:sp>
            <p:nvSpPr>
              <p:cNvPr id="21" name="Freeform 20"/>
              <p:cNvSpPr>
                <a:spLocks/>
              </p:cNvSpPr>
              <p:nvPr/>
            </p:nvSpPr>
            <p:spPr bwMode="gray">
              <a:xfrm>
                <a:off x="-1490663" y="3248025"/>
                <a:ext cx="434975" cy="603250"/>
              </a:xfrm>
              <a:custGeom>
                <a:avLst/>
                <a:gdLst/>
                <a:ahLst/>
                <a:cxnLst>
                  <a:cxn ang="0">
                    <a:pos x="108" y="42"/>
                  </a:cxn>
                  <a:cxn ang="0">
                    <a:pos x="92" y="42"/>
                  </a:cxn>
                  <a:cxn ang="0">
                    <a:pos x="62" y="10"/>
                  </a:cxn>
                  <a:cxn ang="0">
                    <a:pos x="32" y="36"/>
                  </a:cxn>
                  <a:cxn ang="0">
                    <a:pos x="77" y="66"/>
                  </a:cxn>
                  <a:cxn ang="0">
                    <a:pos x="116" y="111"/>
                  </a:cxn>
                  <a:cxn ang="0">
                    <a:pos x="50" y="161"/>
                  </a:cxn>
                  <a:cxn ang="0">
                    <a:pos x="0" y="153"/>
                  </a:cxn>
                  <a:cxn ang="0">
                    <a:pos x="0" y="113"/>
                  </a:cxn>
                  <a:cxn ang="0">
                    <a:pos x="17" y="113"/>
                  </a:cxn>
                  <a:cxn ang="0">
                    <a:pos x="52" y="151"/>
                  </a:cxn>
                  <a:cxn ang="0">
                    <a:pos x="84" y="122"/>
                  </a:cxn>
                  <a:cxn ang="0">
                    <a:pos x="67" y="98"/>
                  </a:cxn>
                  <a:cxn ang="0">
                    <a:pos x="0" y="46"/>
                  </a:cxn>
                  <a:cxn ang="0">
                    <a:pos x="61" y="0"/>
                  </a:cxn>
                  <a:cxn ang="0">
                    <a:pos x="108" y="7"/>
                  </a:cxn>
                  <a:cxn ang="0">
                    <a:pos x="108" y="42"/>
                  </a:cxn>
                </a:cxnLst>
                <a:rect l="0" t="0" r="r" b="b"/>
                <a:pathLst>
                  <a:path w="116" h="161">
                    <a:moveTo>
                      <a:pt x="108" y="42"/>
                    </a:moveTo>
                    <a:cubicBezTo>
                      <a:pt x="92" y="42"/>
                      <a:pt x="92" y="42"/>
                      <a:pt x="92" y="42"/>
                    </a:cubicBezTo>
                    <a:cubicBezTo>
                      <a:pt x="91" y="23"/>
                      <a:pt x="84" y="10"/>
                      <a:pt x="62" y="10"/>
                    </a:cubicBezTo>
                    <a:cubicBezTo>
                      <a:pt x="45" y="10"/>
                      <a:pt x="32" y="18"/>
                      <a:pt x="32" y="36"/>
                    </a:cubicBezTo>
                    <a:cubicBezTo>
                      <a:pt x="32" y="59"/>
                      <a:pt x="60" y="61"/>
                      <a:pt x="77" y="66"/>
                    </a:cubicBezTo>
                    <a:cubicBezTo>
                      <a:pt x="101" y="74"/>
                      <a:pt x="116" y="82"/>
                      <a:pt x="116" y="111"/>
                    </a:cubicBezTo>
                    <a:cubicBezTo>
                      <a:pt x="116" y="149"/>
                      <a:pt x="83" y="161"/>
                      <a:pt x="50" y="161"/>
                    </a:cubicBezTo>
                    <a:cubicBezTo>
                      <a:pt x="32" y="161"/>
                      <a:pt x="17" y="157"/>
                      <a:pt x="0" y="153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17" y="113"/>
                      <a:pt x="17" y="113"/>
                      <a:pt x="17" y="113"/>
                    </a:cubicBezTo>
                    <a:cubicBezTo>
                      <a:pt x="19" y="138"/>
                      <a:pt x="25" y="151"/>
                      <a:pt x="52" y="151"/>
                    </a:cubicBezTo>
                    <a:cubicBezTo>
                      <a:pt x="70" y="151"/>
                      <a:pt x="84" y="140"/>
                      <a:pt x="84" y="122"/>
                    </a:cubicBezTo>
                    <a:cubicBezTo>
                      <a:pt x="84" y="110"/>
                      <a:pt x="79" y="102"/>
                      <a:pt x="67" y="98"/>
                    </a:cubicBezTo>
                    <a:cubicBezTo>
                      <a:pt x="38" y="87"/>
                      <a:pt x="0" y="86"/>
                      <a:pt x="0" y="46"/>
                    </a:cubicBezTo>
                    <a:cubicBezTo>
                      <a:pt x="0" y="12"/>
                      <a:pt x="32" y="0"/>
                      <a:pt x="61" y="0"/>
                    </a:cubicBezTo>
                    <a:cubicBezTo>
                      <a:pt x="75" y="0"/>
                      <a:pt x="92" y="2"/>
                      <a:pt x="108" y="7"/>
                    </a:cubicBezTo>
                    <a:lnTo>
                      <a:pt x="108" y="4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22" name="Freeform 21"/>
              <p:cNvSpPr>
                <a:spLocks/>
              </p:cNvSpPr>
              <p:nvPr/>
            </p:nvSpPr>
            <p:spPr bwMode="gray">
              <a:xfrm>
                <a:off x="-384175" y="3341688"/>
                <a:ext cx="503238" cy="504825"/>
              </a:xfrm>
              <a:custGeom>
                <a:avLst/>
                <a:gdLst/>
                <a:ahLst/>
                <a:cxnLst>
                  <a:cxn ang="0">
                    <a:pos x="70" y="74"/>
                  </a:cxn>
                  <a:cxn ang="0">
                    <a:pos x="106" y="74"/>
                  </a:cxn>
                  <a:cxn ang="0">
                    <a:pos x="134" y="74"/>
                  </a:cxn>
                  <a:cxn ang="0">
                    <a:pos x="134" y="82"/>
                  </a:cxn>
                  <a:cxn ang="0">
                    <a:pos x="120" y="97"/>
                  </a:cxn>
                  <a:cxn ang="0">
                    <a:pos x="120" y="127"/>
                  </a:cxn>
                  <a:cxn ang="0">
                    <a:pos x="82" y="134"/>
                  </a:cxn>
                  <a:cxn ang="0">
                    <a:pos x="64" y="135"/>
                  </a:cxn>
                  <a:cxn ang="0">
                    <a:pos x="0" y="70"/>
                  </a:cxn>
                  <a:cxn ang="0">
                    <a:pos x="70" y="0"/>
                  </a:cxn>
                  <a:cxn ang="0">
                    <a:pos x="117" y="5"/>
                  </a:cxn>
                  <a:cxn ang="0">
                    <a:pos x="117" y="38"/>
                  </a:cxn>
                  <a:cxn ang="0">
                    <a:pos x="103" y="38"/>
                  </a:cxn>
                  <a:cxn ang="0">
                    <a:pos x="70" y="8"/>
                  </a:cxn>
                  <a:cxn ang="0">
                    <a:pos x="31" y="71"/>
                  </a:cxn>
                  <a:cxn ang="0">
                    <a:pos x="68" y="128"/>
                  </a:cxn>
                  <a:cxn ang="0">
                    <a:pos x="91" y="119"/>
                  </a:cxn>
                  <a:cxn ang="0">
                    <a:pos x="93" y="97"/>
                  </a:cxn>
                  <a:cxn ang="0">
                    <a:pos x="70" y="82"/>
                  </a:cxn>
                  <a:cxn ang="0">
                    <a:pos x="70" y="74"/>
                  </a:cxn>
                </a:cxnLst>
                <a:rect l="0" t="0" r="r" b="b"/>
                <a:pathLst>
                  <a:path w="134" h="135">
                    <a:moveTo>
                      <a:pt x="70" y="74"/>
                    </a:moveTo>
                    <a:cubicBezTo>
                      <a:pt x="85" y="74"/>
                      <a:pt x="96" y="74"/>
                      <a:pt x="106" y="74"/>
                    </a:cubicBezTo>
                    <a:cubicBezTo>
                      <a:pt x="117" y="74"/>
                      <a:pt x="128" y="74"/>
                      <a:pt x="134" y="74"/>
                    </a:cubicBezTo>
                    <a:cubicBezTo>
                      <a:pt x="134" y="82"/>
                      <a:pt x="134" y="82"/>
                      <a:pt x="134" y="82"/>
                    </a:cubicBezTo>
                    <a:cubicBezTo>
                      <a:pt x="118" y="81"/>
                      <a:pt x="120" y="91"/>
                      <a:pt x="120" y="97"/>
                    </a:cubicBezTo>
                    <a:cubicBezTo>
                      <a:pt x="120" y="127"/>
                      <a:pt x="120" y="127"/>
                      <a:pt x="120" y="127"/>
                    </a:cubicBezTo>
                    <a:cubicBezTo>
                      <a:pt x="107" y="127"/>
                      <a:pt x="95" y="132"/>
                      <a:pt x="82" y="134"/>
                    </a:cubicBezTo>
                    <a:cubicBezTo>
                      <a:pt x="76" y="135"/>
                      <a:pt x="70" y="135"/>
                      <a:pt x="64" y="135"/>
                    </a:cubicBezTo>
                    <a:cubicBezTo>
                      <a:pt x="21" y="135"/>
                      <a:pt x="0" y="113"/>
                      <a:pt x="0" y="70"/>
                    </a:cubicBezTo>
                    <a:cubicBezTo>
                      <a:pt x="0" y="21"/>
                      <a:pt x="21" y="0"/>
                      <a:pt x="70" y="0"/>
                    </a:cubicBezTo>
                    <a:cubicBezTo>
                      <a:pt x="88" y="0"/>
                      <a:pt x="100" y="2"/>
                      <a:pt x="117" y="5"/>
                    </a:cubicBezTo>
                    <a:cubicBezTo>
                      <a:pt x="117" y="38"/>
                      <a:pt x="117" y="38"/>
                      <a:pt x="117" y="38"/>
                    </a:cubicBezTo>
                    <a:cubicBezTo>
                      <a:pt x="103" y="38"/>
                      <a:pt x="103" y="38"/>
                      <a:pt x="103" y="38"/>
                    </a:cubicBezTo>
                    <a:cubicBezTo>
                      <a:pt x="100" y="14"/>
                      <a:pt x="97" y="8"/>
                      <a:pt x="70" y="8"/>
                    </a:cubicBezTo>
                    <a:cubicBezTo>
                      <a:pt x="35" y="8"/>
                      <a:pt x="31" y="41"/>
                      <a:pt x="31" y="71"/>
                    </a:cubicBezTo>
                    <a:cubicBezTo>
                      <a:pt x="31" y="97"/>
                      <a:pt x="36" y="128"/>
                      <a:pt x="68" y="128"/>
                    </a:cubicBezTo>
                    <a:cubicBezTo>
                      <a:pt x="76" y="128"/>
                      <a:pt x="87" y="125"/>
                      <a:pt x="91" y="119"/>
                    </a:cubicBezTo>
                    <a:cubicBezTo>
                      <a:pt x="93" y="118"/>
                      <a:pt x="93" y="116"/>
                      <a:pt x="93" y="97"/>
                    </a:cubicBezTo>
                    <a:cubicBezTo>
                      <a:pt x="92" y="85"/>
                      <a:pt x="96" y="81"/>
                      <a:pt x="70" y="82"/>
                    </a:cubicBezTo>
                    <a:lnTo>
                      <a:pt x="70" y="7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23" name="Freeform 22"/>
              <p:cNvSpPr>
                <a:spLocks/>
              </p:cNvSpPr>
              <p:nvPr/>
            </p:nvSpPr>
            <p:spPr bwMode="gray">
              <a:xfrm>
                <a:off x="174625" y="3348038"/>
                <a:ext cx="390525" cy="495300"/>
              </a:xfrm>
              <a:custGeom>
                <a:avLst/>
                <a:gdLst/>
                <a:ahLst/>
                <a:cxnLst>
                  <a:cxn ang="0">
                    <a:pos x="16" y="24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104" y="0"/>
                  </a:cxn>
                  <a:cxn ang="0">
                    <a:pos x="104" y="32"/>
                  </a:cxn>
                  <a:cxn ang="0">
                    <a:pos x="90" y="32"/>
                  </a:cxn>
                  <a:cxn ang="0">
                    <a:pos x="62" y="9"/>
                  </a:cxn>
                  <a:cxn ang="0">
                    <a:pos x="43" y="9"/>
                  </a:cxn>
                  <a:cxn ang="0">
                    <a:pos x="43" y="58"/>
                  </a:cxn>
                  <a:cxn ang="0">
                    <a:pos x="55" y="58"/>
                  </a:cxn>
                  <a:cxn ang="0">
                    <a:pos x="69" y="39"/>
                  </a:cxn>
                  <a:cxn ang="0">
                    <a:pos x="79" y="39"/>
                  </a:cxn>
                  <a:cxn ang="0">
                    <a:pos x="79" y="62"/>
                  </a:cxn>
                  <a:cxn ang="0">
                    <a:pos x="79" y="84"/>
                  </a:cxn>
                  <a:cxn ang="0">
                    <a:pos x="69" y="84"/>
                  </a:cxn>
                  <a:cxn ang="0">
                    <a:pos x="55" y="66"/>
                  </a:cxn>
                  <a:cxn ang="0">
                    <a:pos x="43" y="66"/>
                  </a:cxn>
                  <a:cxn ang="0">
                    <a:pos x="43" y="123"/>
                  </a:cxn>
                  <a:cxn ang="0">
                    <a:pos x="64" y="123"/>
                  </a:cxn>
                  <a:cxn ang="0">
                    <a:pos x="90" y="96"/>
                  </a:cxn>
                  <a:cxn ang="0">
                    <a:pos x="104" y="96"/>
                  </a:cxn>
                  <a:cxn ang="0">
                    <a:pos x="104" y="132"/>
                  </a:cxn>
                  <a:cxn ang="0">
                    <a:pos x="0" y="132"/>
                  </a:cxn>
                  <a:cxn ang="0">
                    <a:pos x="0" y="124"/>
                  </a:cxn>
                  <a:cxn ang="0">
                    <a:pos x="16" y="109"/>
                  </a:cxn>
                  <a:cxn ang="0">
                    <a:pos x="16" y="24"/>
                  </a:cxn>
                </a:cxnLst>
                <a:rect l="0" t="0" r="r" b="b"/>
                <a:pathLst>
                  <a:path w="104" h="132">
                    <a:moveTo>
                      <a:pt x="16" y="24"/>
                    </a:moveTo>
                    <a:cubicBezTo>
                      <a:pt x="15" y="13"/>
                      <a:pt x="18" y="8"/>
                      <a:pt x="0" y="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04" y="32"/>
                      <a:pt x="104" y="32"/>
                      <a:pt x="104" y="32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7" y="11"/>
                      <a:pt x="87" y="9"/>
                      <a:pt x="62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58"/>
                      <a:pt x="43" y="58"/>
                      <a:pt x="43" y="58"/>
                    </a:cubicBezTo>
                    <a:cubicBezTo>
                      <a:pt x="55" y="58"/>
                      <a:pt x="55" y="58"/>
                      <a:pt x="55" y="58"/>
                    </a:cubicBezTo>
                    <a:cubicBezTo>
                      <a:pt x="66" y="58"/>
                      <a:pt x="68" y="50"/>
                      <a:pt x="69" y="39"/>
                    </a:cubicBezTo>
                    <a:cubicBezTo>
                      <a:pt x="79" y="39"/>
                      <a:pt x="79" y="39"/>
                      <a:pt x="79" y="39"/>
                    </a:cubicBezTo>
                    <a:cubicBezTo>
                      <a:pt x="79" y="47"/>
                      <a:pt x="79" y="54"/>
                      <a:pt x="79" y="62"/>
                    </a:cubicBezTo>
                    <a:cubicBezTo>
                      <a:pt x="79" y="69"/>
                      <a:pt x="79" y="77"/>
                      <a:pt x="79" y="84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68" y="74"/>
                      <a:pt x="67" y="66"/>
                      <a:pt x="55" y="66"/>
                    </a:cubicBezTo>
                    <a:cubicBezTo>
                      <a:pt x="43" y="66"/>
                      <a:pt x="43" y="66"/>
                      <a:pt x="43" y="66"/>
                    </a:cubicBezTo>
                    <a:cubicBezTo>
                      <a:pt x="43" y="123"/>
                      <a:pt x="43" y="123"/>
                      <a:pt x="43" y="123"/>
                    </a:cubicBezTo>
                    <a:cubicBezTo>
                      <a:pt x="64" y="123"/>
                      <a:pt x="64" y="123"/>
                      <a:pt x="64" y="123"/>
                    </a:cubicBezTo>
                    <a:cubicBezTo>
                      <a:pt x="87" y="123"/>
                      <a:pt x="87" y="117"/>
                      <a:pt x="90" y="96"/>
                    </a:cubicBezTo>
                    <a:cubicBezTo>
                      <a:pt x="104" y="96"/>
                      <a:pt x="104" y="96"/>
                      <a:pt x="104" y="96"/>
                    </a:cubicBezTo>
                    <a:cubicBezTo>
                      <a:pt x="104" y="132"/>
                      <a:pt x="104" y="132"/>
                      <a:pt x="104" y="132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18" y="124"/>
                      <a:pt x="15" y="120"/>
                      <a:pt x="16" y="109"/>
                    </a:cubicBezTo>
                    <a:lnTo>
                      <a:pt x="16" y="2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24" name="Freeform 23"/>
              <p:cNvSpPr>
                <a:spLocks/>
              </p:cNvSpPr>
              <p:nvPr/>
            </p:nvSpPr>
            <p:spPr bwMode="gray">
              <a:xfrm>
                <a:off x="625475" y="3348038"/>
                <a:ext cx="449263" cy="495300"/>
              </a:xfrm>
              <a:custGeom>
                <a:avLst/>
                <a:gdLst/>
                <a:ahLst/>
                <a:cxnLst>
                  <a:cxn ang="0">
                    <a:pos x="27" y="124"/>
                  </a:cxn>
                  <a:cxn ang="0">
                    <a:pos x="46" y="109"/>
                  </a:cxn>
                  <a:cxn ang="0">
                    <a:pos x="46" y="9"/>
                  </a:cxn>
                  <a:cxn ang="0">
                    <a:pos x="38" y="9"/>
                  </a:cxn>
                  <a:cxn ang="0">
                    <a:pos x="14" y="35"/>
                  </a:cxn>
                  <a:cxn ang="0">
                    <a:pos x="0" y="35"/>
                  </a:cxn>
                  <a:cxn ang="0">
                    <a:pos x="0" y="0"/>
                  </a:cxn>
                  <a:cxn ang="0">
                    <a:pos x="120" y="0"/>
                  </a:cxn>
                  <a:cxn ang="0">
                    <a:pos x="120" y="35"/>
                  </a:cxn>
                  <a:cxn ang="0">
                    <a:pos x="106" y="35"/>
                  </a:cxn>
                  <a:cxn ang="0">
                    <a:pos x="82" y="9"/>
                  </a:cxn>
                  <a:cxn ang="0">
                    <a:pos x="74" y="9"/>
                  </a:cxn>
                  <a:cxn ang="0">
                    <a:pos x="74" y="109"/>
                  </a:cxn>
                  <a:cxn ang="0">
                    <a:pos x="93" y="124"/>
                  </a:cxn>
                  <a:cxn ang="0">
                    <a:pos x="93" y="132"/>
                  </a:cxn>
                  <a:cxn ang="0">
                    <a:pos x="27" y="132"/>
                  </a:cxn>
                  <a:cxn ang="0">
                    <a:pos x="27" y="124"/>
                  </a:cxn>
                </a:cxnLst>
                <a:rect l="0" t="0" r="r" b="b"/>
                <a:pathLst>
                  <a:path w="120" h="132">
                    <a:moveTo>
                      <a:pt x="27" y="124"/>
                    </a:moveTo>
                    <a:cubicBezTo>
                      <a:pt x="48" y="124"/>
                      <a:pt x="46" y="122"/>
                      <a:pt x="46" y="109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17" y="9"/>
                      <a:pt x="17" y="14"/>
                      <a:pt x="14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3" y="14"/>
                      <a:pt x="103" y="9"/>
                      <a:pt x="82" y="9"/>
                    </a:cubicBezTo>
                    <a:cubicBezTo>
                      <a:pt x="74" y="9"/>
                      <a:pt x="74" y="9"/>
                      <a:pt x="74" y="9"/>
                    </a:cubicBezTo>
                    <a:cubicBezTo>
                      <a:pt x="74" y="109"/>
                      <a:pt x="74" y="109"/>
                      <a:pt x="74" y="109"/>
                    </a:cubicBezTo>
                    <a:cubicBezTo>
                      <a:pt x="74" y="122"/>
                      <a:pt x="72" y="124"/>
                      <a:pt x="93" y="124"/>
                    </a:cubicBezTo>
                    <a:cubicBezTo>
                      <a:pt x="93" y="132"/>
                      <a:pt x="93" y="132"/>
                      <a:pt x="93" y="132"/>
                    </a:cubicBezTo>
                    <a:cubicBezTo>
                      <a:pt x="27" y="132"/>
                      <a:pt x="27" y="132"/>
                      <a:pt x="27" y="132"/>
                    </a:cubicBezTo>
                    <a:lnTo>
                      <a:pt x="27" y="12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25" name="Freeform 24"/>
              <p:cNvSpPr>
                <a:spLocks/>
              </p:cNvSpPr>
              <p:nvPr/>
            </p:nvSpPr>
            <p:spPr bwMode="gray">
              <a:xfrm>
                <a:off x="1123950" y="3348038"/>
                <a:ext cx="242888" cy="495300"/>
              </a:xfrm>
              <a:custGeom>
                <a:avLst/>
                <a:gdLst/>
                <a:ahLst/>
                <a:cxnLst>
                  <a:cxn ang="0">
                    <a:pos x="46" y="109"/>
                  </a:cxn>
                  <a:cxn ang="0">
                    <a:pos x="65" y="124"/>
                  </a:cxn>
                  <a:cxn ang="0">
                    <a:pos x="65" y="132"/>
                  </a:cxn>
                  <a:cxn ang="0">
                    <a:pos x="0" y="132"/>
                  </a:cxn>
                  <a:cxn ang="0">
                    <a:pos x="0" y="124"/>
                  </a:cxn>
                  <a:cxn ang="0">
                    <a:pos x="19" y="109"/>
                  </a:cxn>
                  <a:cxn ang="0">
                    <a:pos x="19" y="24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65" y="0"/>
                  </a:cxn>
                  <a:cxn ang="0">
                    <a:pos x="65" y="8"/>
                  </a:cxn>
                  <a:cxn ang="0">
                    <a:pos x="46" y="24"/>
                  </a:cxn>
                  <a:cxn ang="0">
                    <a:pos x="46" y="109"/>
                  </a:cxn>
                </a:cxnLst>
                <a:rect l="0" t="0" r="r" b="b"/>
                <a:pathLst>
                  <a:path w="65" h="132">
                    <a:moveTo>
                      <a:pt x="46" y="109"/>
                    </a:moveTo>
                    <a:cubicBezTo>
                      <a:pt x="47" y="121"/>
                      <a:pt x="44" y="124"/>
                      <a:pt x="65" y="124"/>
                    </a:cubicBezTo>
                    <a:cubicBezTo>
                      <a:pt x="65" y="132"/>
                      <a:pt x="65" y="132"/>
                      <a:pt x="65" y="132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21" y="124"/>
                      <a:pt x="18" y="121"/>
                      <a:pt x="19" y="109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11"/>
                      <a:pt x="21" y="8"/>
                      <a:pt x="0" y="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5" y="8"/>
                      <a:pt x="65" y="8"/>
                      <a:pt x="65" y="8"/>
                    </a:cubicBezTo>
                    <a:cubicBezTo>
                      <a:pt x="44" y="8"/>
                      <a:pt x="47" y="11"/>
                      <a:pt x="46" y="24"/>
                    </a:cubicBezTo>
                    <a:lnTo>
                      <a:pt x="46" y="10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26" name="Freeform 25"/>
              <p:cNvSpPr>
                <a:spLocks noEditPoints="1"/>
              </p:cNvSpPr>
              <p:nvPr/>
            </p:nvSpPr>
            <p:spPr bwMode="gray">
              <a:xfrm>
                <a:off x="-968375" y="3341688"/>
                <a:ext cx="493713" cy="504825"/>
              </a:xfrm>
              <a:custGeom>
                <a:avLst/>
                <a:gdLst/>
                <a:ahLst/>
                <a:cxnLst>
                  <a:cxn ang="0">
                    <a:pos x="0" y="68"/>
                  </a:cxn>
                  <a:cxn ang="0">
                    <a:pos x="66" y="0"/>
                  </a:cxn>
                  <a:cxn ang="0">
                    <a:pos x="132" y="68"/>
                  </a:cxn>
                  <a:cxn ang="0">
                    <a:pos x="66" y="135"/>
                  </a:cxn>
                  <a:cxn ang="0">
                    <a:pos x="0" y="68"/>
                  </a:cxn>
                  <a:cxn ang="0">
                    <a:pos x="102" y="68"/>
                  </a:cxn>
                  <a:cxn ang="0">
                    <a:pos x="66" y="8"/>
                  </a:cxn>
                  <a:cxn ang="0">
                    <a:pos x="31" y="68"/>
                  </a:cxn>
                  <a:cxn ang="0">
                    <a:pos x="66" y="128"/>
                  </a:cxn>
                  <a:cxn ang="0">
                    <a:pos x="102" y="68"/>
                  </a:cxn>
                </a:cxnLst>
                <a:rect l="0" t="0" r="r" b="b"/>
                <a:pathLst>
                  <a:path w="132" h="135">
                    <a:moveTo>
                      <a:pt x="0" y="68"/>
                    </a:moveTo>
                    <a:cubicBezTo>
                      <a:pt x="0" y="22"/>
                      <a:pt x="19" y="0"/>
                      <a:pt x="66" y="0"/>
                    </a:cubicBezTo>
                    <a:cubicBezTo>
                      <a:pt x="113" y="0"/>
                      <a:pt x="132" y="22"/>
                      <a:pt x="132" y="68"/>
                    </a:cubicBezTo>
                    <a:cubicBezTo>
                      <a:pt x="132" y="114"/>
                      <a:pt x="113" y="135"/>
                      <a:pt x="66" y="135"/>
                    </a:cubicBezTo>
                    <a:cubicBezTo>
                      <a:pt x="19" y="135"/>
                      <a:pt x="0" y="114"/>
                      <a:pt x="0" y="68"/>
                    </a:cubicBezTo>
                    <a:moveTo>
                      <a:pt x="102" y="68"/>
                    </a:moveTo>
                    <a:cubicBezTo>
                      <a:pt x="102" y="33"/>
                      <a:pt x="96" y="8"/>
                      <a:pt x="66" y="8"/>
                    </a:cubicBezTo>
                    <a:cubicBezTo>
                      <a:pt x="36" y="8"/>
                      <a:pt x="31" y="33"/>
                      <a:pt x="31" y="68"/>
                    </a:cubicBezTo>
                    <a:cubicBezTo>
                      <a:pt x="31" y="103"/>
                      <a:pt x="36" y="127"/>
                      <a:pt x="66" y="128"/>
                    </a:cubicBezTo>
                    <a:cubicBezTo>
                      <a:pt x="96" y="127"/>
                      <a:pt x="102" y="103"/>
                      <a:pt x="102" y="68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</p:grpSp>
        <p:sp>
          <p:nvSpPr>
            <p:cNvPr id="20" name="Freeform 13"/>
            <p:cNvSpPr>
              <a:spLocks/>
            </p:cNvSpPr>
            <p:nvPr/>
          </p:nvSpPr>
          <p:spPr bwMode="gray">
            <a:xfrm>
              <a:off x="2776451" y="2301485"/>
              <a:ext cx="440608" cy="269126"/>
            </a:xfrm>
            <a:custGeom>
              <a:avLst/>
              <a:gdLst/>
              <a:ahLst/>
              <a:cxnLst>
                <a:cxn ang="0">
                  <a:pos x="115" y="282"/>
                </a:cxn>
                <a:cxn ang="0">
                  <a:pos x="117" y="276"/>
                </a:cxn>
                <a:cxn ang="0">
                  <a:pos x="195" y="209"/>
                </a:cxn>
                <a:cxn ang="0">
                  <a:pos x="194" y="207"/>
                </a:cxn>
                <a:cxn ang="0">
                  <a:pos x="116" y="243"/>
                </a:cxn>
                <a:cxn ang="0">
                  <a:pos x="63" y="237"/>
                </a:cxn>
                <a:cxn ang="0">
                  <a:pos x="6" y="182"/>
                </a:cxn>
                <a:cxn ang="0">
                  <a:pos x="6" y="133"/>
                </a:cxn>
                <a:cxn ang="0">
                  <a:pos x="26" y="103"/>
                </a:cxn>
                <a:cxn ang="0">
                  <a:pos x="87" y="74"/>
                </a:cxn>
                <a:cxn ang="0">
                  <a:pos x="124" y="66"/>
                </a:cxn>
                <a:cxn ang="0">
                  <a:pos x="124" y="66"/>
                </a:cxn>
                <a:cxn ang="0">
                  <a:pos x="231" y="0"/>
                </a:cxn>
                <a:cxn ang="0">
                  <a:pos x="339" y="66"/>
                </a:cxn>
                <a:cxn ang="0">
                  <a:pos x="338" y="66"/>
                </a:cxn>
                <a:cxn ang="0">
                  <a:pos x="376" y="74"/>
                </a:cxn>
                <a:cxn ang="0">
                  <a:pos x="437" y="103"/>
                </a:cxn>
                <a:cxn ang="0">
                  <a:pos x="457" y="133"/>
                </a:cxn>
                <a:cxn ang="0">
                  <a:pos x="457" y="182"/>
                </a:cxn>
                <a:cxn ang="0">
                  <a:pos x="399" y="237"/>
                </a:cxn>
                <a:cxn ang="0">
                  <a:pos x="347" y="243"/>
                </a:cxn>
                <a:cxn ang="0">
                  <a:pos x="269" y="207"/>
                </a:cxn>
                <a:cxn ang="0">
                  <a:pos x="267" y="209"/>
                </a:cxn>
                <a:cxn ang="0">
                  <a:pos x="345" y="276"/>
                </a:cxn>
                <a:cxn ang="0">
                  <a:pos x="347" y="282"/>
                </a:cxn>
                <a:cxn ang="0">
                  <a:pos x="115" y="282"/>
                </a:cxn>
              </a:cxnLst>
              <a:rect l="0" t="0" r="r" b="b"/>
              <a:pathLst>
                <a:path w="462" h="282">
                  <a:moveTo>
                    <a:pt x="115" y="282"/>
                  </a:moveTo>
                  <a:cubicBezTo>
                    <a:pt x="115" y="279"/>
                    <a:pt x="115" y="277"/>
                    <a:pt x="117" y="276"/>
                  </a:cubicBezTo>
                  <a:cubicBezTo>
                    <a:pt x="149" y="266"/>
                    <a:pt x="176" y="244"/>
                    <a:pt x="195" y="209"/>
                  </a:cubicBezTo>
                  <a:cubicBezTo>
                    <a:pt x="195" y="208"/>
                    <a:pt x="194" y="207"/>
                    <a:pt x="194" y="207"/>
                  </a:cubicBezTo>
                  <a:cubicBezTo>
                    <a:pt x="152" y="238"/>
                    <a:pt x="139" y="240"/>
                    <a:pt x="116" y="243"/>
                  </a:cubicBezTo>
                  <a:cubicBezTo>
                    <a:pt x="98" y="246"/>
                    <a:pt x="80" y="243"/>
                    <a:pt x="63" y="237"/>
                  </a:cubicBezTo>
                  <a:cubicBezTo>
                    <a:pt x="37" y="228"/>
                    <a:pt x="14" y="210"/>
                    <a:pt x="6" y="182"/>
                  </a:cubicBezTo>
                  <a:cubicBezTo>
                    <a:pt x="1" y="166"/>
                    <a:pt x="0" y="149"/>
                    <a:pt x="6" y="133"/>
                  </a:cubicBezTo>
                  <a:cubicBezTo>
                    <a:pt x="10" y="121"/>
                    <a:pt x="16" y="111"/>
                    <a:pt x="26" y="103"/>
                  </a:cubicBezTo>
                  <a:cubicBezTo>
                    <a:pt x="44" y="87"/>
                    <a:pt x="64" y="80"/>
                    <a:pt x="87" y="74"/>
                  </a:cubicBezTo>
                  <a:cubicBezTo>
                    <a:pt x="99" y="71"/>
                    <a:pt x="112" y="68"/>
                    <a:pt x="124" y="66"/>
                  </a:cubicBezTo>
                  <a:cubicBezTo>
                    <a:pt x="124" y="66"/>
                    <a:pt x="124" y="66"/>
                    <a:pt x="124" y="66"/>
                  </a:cubicBezTo>
                  <a:cubicBezTo>
                    <a:pt x="187" y="52"/>
                    <a:pt x="202" y="51"/>
                    <a:pt x="231" y="0"/>
                  </a:cubicBezTo>
                  <a:cubicBezTo>
                    <a:pt x="261" y="51"/>
                    <a:pt x="275" y="52"/>
                    <a:pt x="339" y="66"/>
                  </a:cubicBezTo>
                  <a:cubicBezTo>
                    <a:pt x="338" y="66"/>
                    <a:pt x="338" y="66"/>
                    <a:pt x="338" y="66"/>
                  </a:cubicBezTo>
                  <a:cubicBezTo>
                    <a:pt x="351" y="68"/>
                    <a:pt x="363" y="71"/>
                    <a:pt x="376" y="74"/>
                  </a:cubicBezTo>
                  <a:cubicBezTo>
                    <a:pt x="398" y="80"/>
                    <a:pt x="419" y="87"/>
                    <a:pt x="437" y="103"/>
                  </a:cubicBezTo>
                  <a:cubicBezTo>
                    <a:pt x="447" y="111"/>
                    <a:pt x="453" y="121"/>
                    <a:pt x="457" y="133"/>
                  </a:cubicBezTo>
                  <a:cubicBezTo>
                    <a:pt x="462" y="149"/>
                    <a:pt x="462" y="166"/>
                    <a:pt x="457" y="182"/>
                  </a:cubicBezTo>
                  <a:cubicBezTo>
                    <a:pt x="448" y="210"/>
                    <a:pt x="425" y="228"/>
                    <a:pt x="399" y="237"/>
                  </a:cubicBezTo>
                  <a:cubicBezTo>
                    <a:pt x="382" y="243"/>
                    <a:pt x="364" y="246"/>
                    <a:pt x="347" y="243"/>
                  </a:cubicBezTo>
                  <a:cubicBezTo>
                    <a:pt x="324" y="240"/>
                    <a:pt x="310" y="238"/>
                    <a:pt x="269" y="207"/>
                  </a:cubicBezTo>
                  <a:cubicBezTo>
                    <a:pt x="268" y="207"/>
                    <a:pt x="267" y="208"/>
                    <a:pt x="267" y="209"/>
                  </a:cubicBezTo>
                  <a:cubicBezTo>
                    <a:pt x="287" y="244"/>
                    <a:pt x="313" y="266"/>
                    <a:pt x="345" y="276"/>
                  </a:cubicBezTo>
                  <a:cubicBezTo>
                    <a:pt x="347" y="277"/>
                    <a:pt x="348" y="279"/>
                    <a:pt x="347" y="282"/>
                  </a:cubicBezTo>
                  <a:lnTo>
                    <a:pt x="115" y="28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sz="1800" noProof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62" y="525904"/>
            <a:ext cx="7840326" cy="3786532"/>
          </a:xfrm>
          <a:noFill/>
        </p:spPr>
        <p:txBody>
          <a:bodyPr lIns="0" rIns="0" anchor="t" anchorCtr="0"/>
          <a:lstStyle>
            <a:lvl1pPr>
              <a:lnSpc>
                <a:spcPts val="9000"/>
              </a:lnSpc>
              <a:defRPr sz="8000"/>
            </a:lvl1pPr>
          </a:lstStyle>
          <a:p>
            <a:r>
              <a:rPr lang="nl-NL" noProof="0"/>
              <a:t>Klik om de stijl te bewerken</a:t>
            </a:r>
            <a:endParaRPr lang="nl-NL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00" y="342900"/>
            <a:ext cx="8460000" cy="685800"/>
          </a:xfrm>
        </p:spPr>
        <p:txBody>
          <a:bodyPr/>
          <a:lstStyle/>
          <a:p>
            <a:r>
              <a:rPr lang="nl-NL" noProof="0"/>
              <a:t>Klik om de stijl te bewerken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42000" y="4223112"/>
            <a:ext cx="8460000" cy="128240"/>
          </a:xfrm>
        </p:spPr>
        <p:txBody>
          <a:bodyPr lIns="0" anchor="t" anchorCtr="0">
            <a:noAutofit/>
          </a:bodyPr>
          <a:lstStyle>
            <a:lvl1pPr marL="0" indent="0">
              <a:lnSpc>
                <a:spcPts val="1000"/>
              </a:lnSpc>
              <a:buNone/>
              <a:defRPr sz="900" b="0" baseline="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nl-NL" noProof="0" dirty="0"/>
              <a:t>Klik hier om een bronvermelding toe te voegen</a:t>
            </a:r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4"/>
          </p:nvPr>
        </p:nvSpPr>
        <p:spPr>
          <a:xfrm>
            <a:off x="342000" y="1588017"/>
            <a:ext cx="8460000" cy="2608839"/>
          </a:xfrm>
        </p:spPr>
        <p:txBody>
          <a:bodyPr/>
          <a:lstStyle>
            <a:lvl1pPr>
              <a:lnSpc>
                <a:spcPts val="1400"/>
              </a:lnSpc>
              <a:defRPr sz="1200"/>
            </a:lvl1pPr>
          </a:lstStyle>
          <a:p>
            <a:r>
              <a:rPr lang="nl-NL" noProof="0"/>
              <a:t>Klik op het pictogram als u een grafiek wilt toevoegen</a:t>
            </a:r>
          </a:p>
        </p:txBody>
      </p:sp>
      <p:sp>
        <p:nvSpPr>
          <p:cNvPr id="11" name="Text Placeholder 60"/>
          <p:cNvSpPr>
            <a:spLocks noGrp="1"/>
          </p:cNvSpPr>
          <p:nvPr>
            <p:ph type="body" sz="quarter" idx="16" hasCustomPrompt="1"/>
          </p:nvPr>
        </p:nvSpPr>
        <p:spPr>
          <a:xfrm>
            <a:off x="342000" y="1285625"/>
            <a:ext cx="8460000" cy="266675"/>
          </a:xfrm>
          <a:noFill/>
        </p:spPr>
        <p:txBody>
          <a:bodyPr vert="horz" lIns="0" tIns="0" rIns="0" bIns="0" rtlCol="0" anchor="t" anchorCtr="0">
            <a:noAutofit/>
          </a:bodyPr>
          <a:lstStyle>
            <a:lvl1pPr marL="0" indent="0" algn="l" defTabSz="685800" rtl="0" eaLnBrk="1" latinLnBrk="0" hangingPunct="1">
              <a:lnSpc>
                <a:spcPts val="2000"/>
              </a:lnSpc>
              <a:spcBef>
                <a:spcPct val="0"/>
              </a:spcBef>
              <a:buNone/>
              <a:defRPr lang="en-US" sz="18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nl-NL" noProof="0" dirty="0"/>
              <a:t>Klik hier om een grafiektitel te maken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‹#›</a:t>
            </a:fld>
            <a:endParaRPr lang="nl-NL" noProof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nl-NL" noProof="0"/>
              <a:t>DuPSuG Basics, Vianen, 22 Maart 2016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c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‹#›</a:t>
            </a:fld>
            <a:endParaRPr lang="nl-NL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DuPSuG Basics, Vianen, 22 Maart 2016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- onderschrift - br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2000" y="345286"/>
            <a:ext cx="8460000" cy="3700483"/>
          </a:xfrm>
        </p:spPr>
        <p:txBody>
          <a:bodyPr/>
          <a:lstStyle>
            <a:lvl1pPr marL="0" indent="0">
              <a:buNone/>
              <a:defRPr sz="1050" b="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‹#›</a:t>
            </a:fld>
            <a:endParaRPr lang="nl-NL" noProof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nl-NL" noProof="0"/>
              <a:t>DuPSuG Basics, Vianen, 22 Maart 2016</a:t>
            </a:r>
          </a:p>
        </p:txBody>
      </p:sp>
      <p:sp>
        <p:nvSpPr>
          <p:cNvPr id="6" name="Text Placeholder 60"/>
          <p:cNvSpPr>
            <a:spLocks noGrp="1"/>
          </p:cNvSpPr>
          <p:nvPr>
            <p:ph type="body" sz="quarter" idx="14" hasCustomPrompt="1"/>
          </p:nvPr>
        </p:nvSpPr>
        <p:spPr>
          <a:xfrm>
            <a:off x="342000" y="4045769"/>
            <a:ext cx="8460000" cy="266675"/>
          </a:xfrm>
          <a:noFill/>
        </p:spPr>
        <p:txBody>
          <a:bodyPr vert="horz" lIns="0" tIns="0" rIns="0" bIns="0" rtlCol="0" anchor="b" anchorCtr="0">
            <a:noAutofit/>
          </a:bodyPr>
          <a:lstStyle>
            <a:lvl1pPr marL="0" indent="0" algn="l" defTabSz="685800" rtl="0" eaLnBrk="1" latinLnBrk="0" hangingPunct="1">
              <a:lnSpc>
                <a:spcPts val="1350"/>
              </a:lnSpc>
              <a:spcBef>
                <a:spcPct val="0"/>
              </a:spcBef>
              <a:buNone/>
              <a:defRPr lang="en-US" sz="12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nl-NL" noProof="0" dirty="0"/>
              <a:t>Klik hier voor een onderschrift</a:t>
            </a:r>
          </a:p>
        </p:txBody>
      </p:sp>
      <p:sp>
        <p:nvSpPr>
          <p:cNvPr id="7" name="Text Placeholder 60"/>
          <p:cNvSpPr>
            <a:spLocks noGrp="1"/>
          </p:cNvSpPr>
          <p:nvPr>
            <p:ph type="body" sz="quarter" idx="15" hasCustomPrompt="1"/>
          </p:nvPr>
        </p:nvSpPr>
        <p:spPr>
          <a:xfrm>
            <a:off x="342000" y="4326155"/>
            <a:ext cx="8460000" cy="141064"/>
          </a:xfrm>
        </p:spPr>
        <p:txBody>
          <a:bodyPr vert="horz" lIns="0" tIns="0" rIns="0" bIns="0" rtlCol="0" anchor="t" anchorCtr="0">
            <a:noAutofit/>
          </a:bodyPr>
          <a:lstStyle>
            <a:lvl1pPr marL="0" algn="l" defTabSz="685800" rtl="0" eaLnBrk="1" latinLnBrk="0" hangingPunct="1">
              <a:lnSpc>
                <a:spcPts val="1000"/>
              </a:lnSpc>
              <a:spcBef>
                <a:spcPct val="0"/>
              </a:spcBef>
              <a:buNone/>
              <a:defRPr lang="en-US" sz="9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l-NL" noProof="0" dirty="0"/>
              <a:t>Klik hier om een bronvermelding toe te voegen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Foto's - onderschrift - br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2000" y="345281"/>
            <a:ext cx="4143600" cy="3700488"/>
          </a:xfrm>
        </p:spPr>
        <p:txBody>
          <a:bodyPr/>
          <a:lstStyle>
            <a:lvl1pPr marL="0" indent="0">
              <a:buNone/>
              <a:defRPr sz="1050" b="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noProof="0"/>
              <a:t>Klik op het pictogram als u een afbeelding wilt toevoegen</a:t>
            </a:r>
          </a:p>
        </p:txBody>
      </p:sp>
      <p:sp>
        <p:nvSpPr>
          <p:cNvPr id="53" name="Picture Placeholder 2"/>
          <p:cNvSpPr>
            <a:spLocks noGrp="1"/>
          </p:cNvSpPr>
          <p:nvPr>
            <p:ph type="pic" idx="13"/>
          </p:nvPr>
        </p:nvSpPr>
        <p:spPr>
          <a:xfrm>
            <a:off x="4658400" y="345281"/>
            <a:ext cx="4143600" cy="3700488"/>
          </a:xfrm>
        </p:spPr>
        <p:txBody>
          <a:bodyPr/>
          <a:lstStyle>
            <a:lvl1pPr marL="0" indent="0">
              <a:buNone/>
              <a:defRPr sz="1050" b="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noProof="0"/>
              <a:t>Klik op het pictogram als u een afbeelding wilt toevoegen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‹#›</a:t>
            </a:fld>
            <a:endParaRPr lang="nl-NL" noProof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nl-NL" noProof="0"/>
              <a:t>DuPSuG Basics, Vianen, 22 Maart 2016</a:t>
            </a:r>
          </a:p>
        </p:txBody>
      </p:sp>
      <p:sp>
        <p:nvSpPr>
          <p:cNvPr id="8" name="Text Placeholder 60"/>
          <p:cNvSpPr>
            <a:spLocks noGrp="1"/>
          </p:cNvSpPr>
          <p:nvPr>
            <p:ph type="body" sz="quarter" idx="14" hasCustomPrompt="1"/>
          </p:nvPr>
        </p:nvSpPr>
        <p:spPr>
          <a:xfrm>
            <a:off x="342000" y="4045769"/>
            <a:ext cx="4143600" cy="266675"/>
          </a:xfrm>
          <a:noFill/>
        </p:spPr>
        <p:txBody>
          <a:bodyPr vert="horz" lIns="0" tIns="0" rIns="0" bIns="0" rtlCol="0" anchor="b" anchorCtr="0">
            <a:noAutofit/>
          </a:bodyPr>
          <a:lstStyle>
            <a:lvl1pPr marL="0" indent="0" algn="l" defTabSz="685800" rtl="0" eaLnBrk="1" latinLnBrk="0" hangingPunct="1">
              <a:lnSpc>
                <a:spcPts val="1400"/>
              </a:lnSpc>
              <a:spcBef>
                <a:spcPct val="0"/>
              </a:spcBef>
              <a:buNone/>
              <a:defRPr lang="en-US" sz="12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nl-NL" noProof="0" dirty="0"/>
              <a:t>Klik hier voor een onderschrift</a:t>
            </a:r>
          </a:p>
        </p:txBody>
      </p:sp>
      <p:sp>
        <p:nvSpPr>
          <p:cNvPr id="9" name="Text Placeholder 60"/>
          <p:cNvSpPr>
            <a:spLocks noGrp="1"/>
          </p:cNvSpPr>
          <p:nvPr>
            <p:ph type="body" sz="quarter" idx="15" hasCustomPrompt="1"/>
          </p:nvPr>
        </p:nvSpPr>
        <p:spPr>
          <a:xfrm>
            <a:off x="342000" y="4326155"/>
            <a:ext cx="4143600" cy="140400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685800" rtl="0" eaLnBrk="1" latinLnBrk="0" hangingPunct="1">
              <a:lnSpc>
                <a:spcPts val="1000"/>
              </a:lnSpc>
              <a:spcBef>
                <a:spcPct val="0"/>
              </a:spcBef>
              <a:buNone/>
              <a:defRPr lang="en-US" sz="9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l-NL" noProof="0" dirty="0"/>
              <a:t>Klik hier om een bronvermelding toe te voegen</a:t>
            </a:r>
          </a:p>
        </p:txBody>
      </p:sp>
      <p:sp>
        <p:nvSpPr>
          <p:cNvPr id="10" name="Text Placeholder 60"/>
          <p:cNvSpPr>
            <a:spLocks noGrp="1"/>
          </p:cNvSpPr>
          <p:nvPr>
            <p:ph type="body" sz="quarter" idx="16" hasCustomPrompt="1"/>
          </p:nvPr>
        </p:nvSpPr>
        <p:spPr>
          <a:xfrm>
            <a:off x="4658400" y="4045769"/>
            <a:ext cx="4143600" cy="266675"/>
          </a:xfrm>
          <a:noFill/>
        </p:spPr>
        <p:txBody>
          <a:bodyPr vert="horz" lIns="0" tIns="0" rIns="0" bIns="0" rtlCol="0" anchor="b" anchorCtr="0">
            <a:noAutofit/>
          </a:bodyPr>
          <a:lstStyle>
            <a:lvl1pPr marL="0" indent="0" algn="l" defTabSz="685800" rtl="0" eaLnBrk="1" latinLnBrk="0" hangingPunct="1">
              <a:lnSpc>
                <a:spcPts val="1400"/>
              </a:lnSpc>
              <a:spcBef>
                <a:spcPct val="0"/>
              </a:spcBef>
              <a:buNone/>
              <a:defRPr lang="en-US" sz="12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nl-NL" noProof="0" dirty="0"/>
              <a:t>Klik hier voor een onderschrift</a:t>
            </a:r>
          </a:p>
        </p:txBody>
      </p:sp>
      <p:sp>
        <p:nvSpPr>
          <p:cNvPr id="11" name="Text Placeholder 60"/>
          <p:cNvSpPr>
            <a:spLocks noGrp="1"/>
          </p:cNvSpPr>
          <p:nvPr>
            <p:ph type="body" sz="quarter" idx="17" hasCustomPrompt="1"/>
          </p:nvPr>
        </p:nvSpPr>
        <p:spPr>
          <a:xfrm>
            <a:off x="4658400" y="4326155"/>
            <a:ext cx="4143600" cy="140400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685800" rtl="0" eaLnBrk="1" latinLnBrk="0" hangingPunct="1">
              <a:lnSpc>
                <a:spcPts val="1000"/>
              </a:lnSpc>
              <a:spcBef>
                <a:spcPct val="0"/>
              </a:spcBef>
              <a:buNone/>
              <a:defRPr lang="en-US" sz="9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l-NL" noProof="0" dirty="0"/>
              <a:t>Klik hier om een bronvermelding toe te voegen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w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 bwMode="gray">
          <a:xfrm>
            <a:off x="342000" y="342001"/>
            <a:ext cx="8460000" cy="39704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837" y="525904"/>
            <a:ext cx="7840326" cy="3786532"/>
          </a:xfrm>
          <a:noFill/>
        </p:spPr>
        <p:txBody>
          <a:bodyPr lIns="0" rIns="0" anchor="t" anchorCtr="0"/>
          <a:lstStyle>
            <a:lvl1pPr>
              <a:lnSpc>
                <a:spcPts val="3600"/>
              </a:lnSpc>
              <a:defRPr sz="3000"/>
            </a:lvl1pPr>
          </a:lstStyle>
          <a:p>
            <a:r>
              <a:rPr lang="nl-NL" noProof="0"/>
              <a:t>Klik om de stijl te bewerken</a:t>
            </a:r>
            <a:endParaRPr lang="nl-NL" noProof="0" dirty="0"/>
          </a:p>
        </p:txBody>
      </p:sp>
      <p:grpSp>
        <p:nvGrpSpPr>
          <p:cNvPr id="29" name="Group 28"/>
          <p:cNvGrpSpPr/>
          <p:nvPr userDrawn="1"/>
        </p:nvGrpSpPr>
        <p:grpSpPr bwMode="gray">
          <a:xfrm>
            <a:off x="342901" y="4559215"/>
            <a:ext cx="1109903" cy="241172"/>
            <a:chOff x="2749538" y="2279310"/>
            <a:chExt cx="1479870" cy="321562"/>
          </a:xfrm>
        </p:grpSpPr>
        <p:sp>
          <p:nvSpPr>
            <p:cNvPr id="30" name="Rectangle 29"/>
            <p:cNvSpPr/>
            <p:nvPr/>
          </p:nvSpPr>
          <p:spPr bwMode="gray">
            <a:xfrm>
              <a:off x="2749538" y="2279310"/>
              <a:ext cx="488502" cy="32156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/>
            </a:p>
          </p:txBody>
        </p:sp>
        <p:sp>
          <p:nvSpPr>
            <p:cNvPr id="31" name="Rectangle 30"/>
            <p:cNvSpPr/>
            <p:nvPr/>
          </p:nvSpPr>
          <p:spPr bwMode="gray">
            <a:xfrm>
              <a:off x="3238039" y="2279310"/>
              <a:ext cx="991369" cy="321562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/>
            </a:p>
          </p:txBody>
        </p:sp>
        <p:grpSp>
          <p:nvGrpSpPr>
            <p:cNvPr id="32" name="Group 21"/>
            <p:cNvGrpSpPr/>
            <p:nvPr/>
          </p:nvGrpSpPr>
          <p:grpSpPr bwMode="gray">
            <a:xfrm>
              <a:off x="3373209" y="2357164"/>
              <a:ext cx="726277" cy="153325"/>
              <a:chOff x="-1490663" y="3248025"/>
              <a:chExt cx="2857501" cy="603250"/>
            </a:xfrm>
          </p:grpSpPr>
          <p:sp>
            <p:nvSpPr>
              <p:cNvPr id="34" name="Freeform 33"/>
              <p:cNvSpPr>
                <a:spLocks/>
              </p:cNvSpPr>
              <p:nvPr/>
            </p:nvSpPr>
            <p:spPr bwMode="gray">
              <a:xfrm>
                <a:off x="-1490663" y="3248025"/>
                <a:ext cx="434975" cy="603250"/>
              </a:xfrm>
              <a:custGeom>
                <a:avLst/>
                <a:gdLst/>
                <a:ahLst/>
                <a:cxnLst>
                  <a:cxn ang="0">
                    <a:pos x="108" y="42"/>
                  </a:cxn>
                  <a:cxn ang="0">
                    <a:pos x="92" y="42"/>
                  </a:cxn>
                  <a:cxn ang="0">
                    <a:pos x="62" y="10"/>
                  </a:cxn>
                  <a:cxn ang="0">
                    <a:pos x="32" y="36"/>
                  </a:cxn>
                  <a:cxn ang="0">
                    <a:pos x="77" y="66"/>
                  </a:cxn>
                  <a:cxn ang="0">
                    <a:pos x="116" y="111"/>
                  </a:cxn>
                  <a:cxn ang="0">
                    <a:pos x="50" y="161"/>
                  </a:cxn>
                  <a:cxn ang="0">
                    <a:pos x="0" y="153"/>
                  </a:cxn>
                  <a:cxn ang="0">
                    <a:pos x="0" y="113"/>
                  </a:cxn>
                  <a:cxn ang="0">
                    <a:pos x="17" y="113"/>
                  </a:cxn>
                  <a:cxn ang="0">
                    <a:pos x="52" y="151"/>
                  </a:cxn>
                  <a:cxn ang="0">
                    <a:pos x="84" y="122"/>
                  </a:cxn>
                  <a:cxn ang="0">
                    <a:pos x="67" y="98"/>
                  </a:cxn>
                  <a:cxn ang="0">
                    <a:pos x="0" y="46"/>
                  </a:cxn>
                  <a:cxn ang="0">
                    <a:pos x="61" y="0"/>
                  </a:cxn>
                  <a:cxn ang="0">
                    <a:pos x="108" y="7"/>
                  </a:cxn>
                  <a:cxn ang="0">
                    <a:pos x="108" y="42"/>
                  </a:cxn>
                </a:cxnLst>
                <a:rect l="0" t="0" r="r" b="b"/>
                <a:pathLst>
                  <a:path w="116" h="161">
                    <a:moveTo>
                      <a:pt x="108" y="42"/>
                    </a:moveTo>
                    <a:cubicBezTo>
                      <a:pt x="92" y="42"/>
                      <a:pt x="92" y="42"/>
                      <a:pt x="92" y="42"/>
                    </a:cubicBezTo>
                    <a:cubicBezTo>
                      <a:pt x="91" y="23"/>
                      <a:pt x="84" y="10"/>
                      <a:pt x="62" y="10"/>
                    </a:cubicBezTo>
                    <a:cubicBezTo>
                      <a:pt x="45" y="10"/>
                      <a:pt x="32" y="18"/>
                      <a:pt x="32" y="36"/>
                    </a:cubicBezTo>
                    <a:cubicBezTo>
                      <a:pt x="32" y="59"/>
                      <a:pt x="60" y="61"/>
                      <a:pt x="77" y="66"/>
                    </a:cubicBezTo>
                    <a:cubicBezTo>
                      <a:pt x="101" y="74"/>
                      <a:pt x="116" y="82"/>
                      <a:pt x="116" y="111"/>
                    </a:cubicBezTo>
                    <a:cubicBezTo>
                      <a:pt x="116" y="149"/>
                      <a:pt x="83" y="161"/>
                      <a:pt x="50" y="161"/>
                    </a:cubicBezTo>
                    <a:cubicBezTo>
                      <a:pt x="32" y="161"/>
                      <a:pt x="17" y="157"/>
                      <a:pt x="0" y="153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17" y="113"/>
                      <a:pt x="17" y="113"/>
                      <a:pt x="17" y="113"/>
                    </a:cubicBezTo>
                    <a:cubicBezTo>
                      <a:pt x="19" y="138"/>
                      <a:pt x="25" y="151"/>
                      <a:pt x="52" y="151"/>
                    </a:cubicBezTo>
                    <a:cubicBezTo>
                      <a:pt x="70" y="151"/>
                      <a:pt x="84" y="140"/>
                      <a:pt x="84" y="122"/>
                    </a:cubicBezTo>
                    <a:cubicBezTo>
                      <a:pt x="84" y="110"/>
                      <a:pt x="79" y="102"/>
                      <a:pt x="67" y="98"/>
                    </a:cubicBezTo>
                    <a:cubicBezTo>
                      <a:pt x="38" y="87"/>
                      <a:pt x="0" y="86"/>
                      <a:pt x="0" y="46"/>
                    </a:cubicBezTo>
                    <a:cubicBezTo>
                      <a:pt x="0" y="12"/>
                      <a:pt x="32" y="0"/>
                      <a:pt x="61" y="0"/>
                    </a:cubicBezTo>
                    <a:cubicBezTo>
                      <a:pt x="75" y="0"/>
                      <a:pt x="92" y="2"/>
                      <a:pt x="108" y="7"/>
                    </a:cubicBezTo>
                    <a:lnTo>
                      <a:pt x="108" y="4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35" name="Freeform 34"/>
              <p:cNvSpPr>
                <a:spLocks/>
              </p:cNvSpPr>
              <p:nvPr/>
            </p:nvSpPr>
            <p:spPr bwMode="gray">
              <a:xfrm>
                <a:off x="-384175" y="3341688"/>
                <a:ext cx="503238" cy="504825"/>
              </a:xfrm>
              <a:custGeom>
                <a:avLst/>
                <a:gdLst/>
                <a:ahLst/>
                <a:cxnLst>
                  <a:cxn ang="0">
                    <a:pos x="70" y="74"/>
                  </a:cxn>
                  <a:cxn ang="0">
                    <a:pos x="106" y="74"/>
                  </a:cxn>
                  <a:cxn ang="0">
                    <a:pos x="134" y="74"/>
                  </a:cxn>
                  <a:cxn ang="0">
                    <a:pos x="134" y="82"/>
                  </a:cxn>
                  <a:cxn ang="0">
                    <a:pos x="120" y="97"/>
                  </a:cxn>
                  <a:cxn ang="0">
                    <a:pos x="120" y="127"/>
                  </a:cxn>
                  <a:cxn ang="0">
                    <a:pos x="82" y="134"/>
                  </a:cxn>
                  <a:cxn ang="0">
                    <a:pos x="64" y="135"/>
                  </a:cxn>
                  <a:cxn ang="0">
                    <a:pos x="0" y="70"/>
                  </a:cxn>
                  <a:cxn ang="0">
                    <a:pos x="70" y="0"/>
                  </a:cxn>
                  <a:cxn ang="0">
                    <a:pos x="117" y="5"/>
                  </a:cxn>
                  <a:cxn ang="0">
                    <a:pos x="117" y="38"/>
                  </a:cxn>
                  <a:cxn ang="0">
                    <a:pos x="103" y="38"/>
                  </a:cxn>
                  <a:cxn ang="0">
                    <a:pos x="70" y="8"/>
                  </a:cxn>
                  <a:cxn ang="0">
                    <a:pos x="31" y="71"/>
                  </a:cxn>
                  <a:cxn ang="0">
                    <a:pos x="68" y="128"/>
                  </a:cxn>
                  <a:cxn ang="0">
                    <a:pos x="91" y="119"/>
                  </a:cxn>
                  <a:cxn ang="0">
                    <a:pos x="93" y="97"/>
                  </a:cxn>
                  <a:cxn ang="0">
                    <a:pos x="70" y="82"/>
                  </a:cxn>
                  <a:cxn ang="0">
                    <a:pos x="70" y="74"/>
                  </a:cxn>
                </a:cxnLst>
                <a:rect l="0" t="0" r="r" b="b"/>
                <a:pathLst>
                  <a:path w="134" h="135">
                    <a:moveTo>
                      <a:pt x="70" y="74"/>
                    </a:moveTo>
                    <a:cubicBezTo>
                      <a:pt x="85" y="74"/>
                      <a:pt x="96" y="74"/>
                      <a:pt x="106" y="74"/>
                    </a:cubicBezTo>
                    <a:cubicBezTo>
                      <a:pt x="117" y="74"/>
                      <a:pt x="128" y="74"/>
                      <a:pt x="134" y="74"/>
                    </a:cubicBezTo>
                    <a:cubicBezTo>
                      <a:pt x="134" y="82"/>
                      <a:pt x="134" y="82"/>
                      <a:pt x="134" y="82"/>
                    </a:cubicBezTo>
                    <a:cubicBezTo>
                      <a:pt x="118" y="81"/>
                      <a:pt x="120" y="91"/>
                      <a:pt x="120" y="97"/>
                    </a:cubicBezTo>
                    <a:cubicBezTo>
                      <a:pt x="120" y="127"/>
                      <a:pt x="120" y="127"/>
                      <a:pt x="120" y="127"/>
                    </a:cubicBezTo>
                    <a:cubicBezTo>
                      <a:pt x="107" y="127"/>
                      <a:pt x="95" y="132"/>
                      <a:pt x="82" y="134"/>
                    </a:cubicBezTo>
                    <a:cubicBezTo>
                      <a:pt x="76" y="135"/>
                      <a:pt x="70" y="135"/>
                      <a:pt x="64" y="135"/>
                    </a:cubicBezTo>
                    <a:cubicBezTo>
                      <a:pt x="21" y="135"/>
                      <a:pt x="0" y="113"/>
                      <a:pt x="0" y="70"/>
                    </a:cubicBezTo>
                    <a:cubicBezTo>
                      <a:pt x="0" y="21"/>
                      <a:pt x="21" y="0"/>
                      <a:pt x="70" y="0"/>
                    </a:cubicBezTo>
                    <a:cubicBezTo>
                      <a:pt x="88" y="0"/>
                      <a:pt x="100" y="2"/>
                      <a:pt x="117" y="5"/>
                    </a:cubicBezTo>
                    <a:cubicBezTo>
                      <a:pt x="117" y="38"/>
                      <a:pt x="117" y="38"/>
                      <a:pt x="117" y="38"/>
                    </a:cubicBezTo>
                    <a:cubicBezTo>
                      <a:pt x="103" y="38"/>
                      <a:pt x="103" y="38"/>
                      <a:pt x="103" y="38"/>
                    </a:cubicBezTo>
                    <a:cubicBezTo>
                      <a:pt x="100" y="14"/>
                      <a:pt x="97" y="8"/>
                      <a:pt x="70" y="8"/>
                    </a:cubicBezTo>
                    <a:cubicBezTo>
                      <a:pt x="35" y="8"/>
                      <a:pt x="31" y="41"/>
                      <a:pt x="31" y="71"/>
                    </a:cubicBezTo>
                    <a:cubicBezTo>
                      <a:pt x="31" y="97"/>
                      <a:pt x="36" y="128"/>
                      <a:pt x="68" y="128"/>
                    </a:cubicBezTo>
                    <a:cubicBezTo>
                      <a:pt x="76" y="128"/>
                      <a:pt x="87" y="125"/>
                      <a:pt x="91" y="119"/>
                    </a:cubicBezTo>
                    <a:cubicBezTo>
                      <a:pt x="93" y="118"/>
                      <a:pt x="93" y="116"/>
                      <a:pt x="93" y="97"/>
                    </a:cubicBezTo>
                    <a:cubicBezTo>
                      <a:pt x="92" y="85"/>
                      <a:pt x="96" y="81"/>
                      <a:pt x="70" y="82"/>
                    </a:cubicBezTo>
                    <a:lnTo>
                      <a:pt x="70" y="7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36" name="Freeform 35"/>
              <p:cNvSpPr>
                <a:spLocks/>
              </p:cNvSpPr>
              <p:nvPr/>
            </p:nvSpPr>
            <p:spPr bwMode="gray">
              <a:xfrm>
                <a:off x="174625" y="3348038"/>
                <a:ext cx="390525" cy="495300"/>
              </a:xfrm>
              <a:custGeom>
                <a:avLst/>
                <a:gdLst/>
                <a:ahLst/>
                <a:cxnLst>
                  <a:cxn ang="0">
                    <a:pos x="16" y="24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104" y="0"/>
                  </a:cxn>
                  <a:cxn ang="0">
                    <a:pos x="104" y="32"/>
                  </a:cxn>
                  <a:cxn ang="0">
                    <a:pos x="90" y="32"/>
                  </a:cxn>
                  <a:cxn ang="0">
                    <a:pos x="62" y="9"/>
                  </a:cxn>
                  <a:cxn ang="0">
                    <a:pos x="43" y="9"/>
                  </a:cxn>
                  <a:cxn ang="0">
                    <a:pos x="43" y="58"/>
                  </a:cxn>
                  <a:cxn ang="0">
                    <a:pos x="55" y="58"/>
                  </a:cxn>
                  <a:cxn ang="0">
                    <a:pos x="69" y="39"/>
                  </a:cxn>
                  <a:cxn ang="0">
                    <a:pos x="79" y="39"/>
                  </a:cxn>
                  <a:cxn ang="0">
                    <a:pos x="79" y="62"/>
                  </a:cxn>
                  <a:cxn ang="0">
                    <a:pos x="79" y="84"/>
                  </a:cxn>
                  <a:cxn ang="0">
                    <a:pos x="69" y="84"/>
                  </a:cxn>
                  <a:cxn ang="0">
                    <a:pos x="55" y="66"/>
                  </a:cxn>
                  <a:cxn ang="0">
                    <a:pos x="43" y="66"/>
                  </a:cxn>
                  <a:cxn ang="0">
                    <a:pos x="43" y="123"/>
                  </a:cxn>
                  <a:cxn ang="0">
                    <a:pos x="64" y="123"/>
                  </a:cxn>
                  <a:cxn ang="0">
                    <a:pos x="90" y="96"/>
                  </a:cxn>
                  <a:cxn ang="0">
                    <a:pos x="104" y="96"/>
                  </a:cxn>
                  <a:cxn ang="0">
                    <a:pos x="104" y="132"/>
                  </a:cxn>
                  <a:cxn ang="0">
                    <a:pos x="0" y="132"/>
                  </a:cxn>
                  <a:cxn ang="0">
                    <a:pos x="0" y="124"/>
                  </a:cxn>
                  <a:cxn ang="0">
                    <a:pos x="16" y="109"/>
                  </a:cxn>
                  <a:cxn ang="0">
                    <a:pos x="16" y="24"/>
                  </a:cxn>
                </a:cxnLst>
                <a:rect l="0" t="0" r="r" b="b"/>
                <a:pathLst>
                  <a:path w="104" h="132">
                    <a:moveTo>
                      <a:pt x="16" y="24"/>
                    </a:moveTo>
                    <a:cubicBezTo>
                      <a:pt x="15" y="13"/>
                      <a:pt x="18" y="8"/>
                      <a:pt x="0" y="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04" y="32"/>
                      <a:pt x="104" y="32"/>
                      <a:pt x="104" y="32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7" y="11"/>
                      <a:pt x="87" y="9"/>
                      <a:pt x="62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58"/>
                      <a:pt x="43" y="58"/>
                      <a:pt x="43" y="58"/>
                    </a:cubicBezTo>
                    <a:cubicBezTo>
                      <a:pt x="55" y="58"/>
                      <a:pt x="55" y="58"/>
                      <a:pt x="55" y="58"/>
                    </a:cubicBezTo>
                    <a:cubicBezTo>
                      <a:pt x="66" y="58"/>
                      <a:pt x="68" y="50"/>
                      <a:pt x="69" y="39"/>
                    </a:cubicBezTo>
                    <a:cubicBezTo>
                      <a:pt x="79" y="39"/>
                      <a:pt x="79" y="39"/>
                      <a:pt x="79" y="39"/>
                    </a:cubicBezTo>
                    <a:cubicBezTo>
                      <a:pt x="79" y="47"/>
                      <a:pt x="79" y="54"/>
                      <a:pt x="79" y="62"/>
                    </a:cubicBezTo>
                    <a:cubicBezTo>
                      <a:pt x="79" y="69"/>
                      <a:pt x="79" y="77"/>
                      <a:pt x="79" y="84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68" y="74"/>
                      <a:pt x="67" y="66"/>
                      <a:pt x="55" y="66"/>
                    </a:cubicBezTo>
                    <a:cubicBezTo>
                      <a:pt x="43" y="66"/>
                      <a:pt x="43" y="66"/>
                      <a:pt x="43" y="66"/>
                    </a:cubicBezTo>
                    <a:cubicBezTo>
                      <a:pt x="43" y="123"/>
                      <a:pt x="43" y="123"/>
                      <a:pt x="43" y="123"/>
                    </a:cubicBezTo>
                    <a:cubicBezTo>
                      <a:pt x="64" y="123"/>
                      <a:pt x="64" y="123"/>
                      <a:pt x="64" y="123"/>
                    </a:cubicBezTo>
                    <a:cubicBezTo>
                      <a:pt x="87" y="123"/>
                      <a:pt x="87" y="117"/>
                      <a:pt x="90" y="96"/>
                    </a:cubicBezTo>
                    <a:cubicBezTo>
                      <a:pt x="104" y="96"/>
                      <a:pt x="104" y="96"/>
                      <a:pt x="104" y="96"/>
                    </a:cubicBezTo>
                    <a:cubicBezTo>
                      <a:pt x="104" y="132"/>
                      <a:pt x="104" y="132"/>
                      <a:pt x="104" y="132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18" y="124"/>
                      <a:pt x="15" y="120"/>
                      <a:pt x="16" y="109"/>
                    </a:cubicBezTo>
                    <a:lnTo>
                      <a:pt x="16" y="2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37" name="Freeform 36"/>
              <p:cNvSpPr>
                <a:spLocks/>
              </p:cNvSpPr>
              <p:nvPr/>
            </p:nvSpPr>
            <p:spPr bwMode="gray">
              <a:xfrm>
                <a:off x="625475" y="3348038"/>
                <a:ext cx="449263" cy="495300"/>
              </a:xfrm>
              <a:custGeom>
                <a:avLst/>
                <a:gdLst/>
                <a:ahLst/>
                <a:cxnLst>
                  <a:cxn ang="0">
                    <a:pos x="27" y="124"/>
                  </a:cxn>
                  <a:cxn ang="0">
                    <a:pos x="46" y="109"/>
                  </a:cxn>
                  <a:cxn ang="0">
                    <a:pos x="46" y="9"/>
                  </a:cxn>
                  <a:cxn ang="0">
                    <a:pos x="38" y="9"/>
                  </a:cxn>
                  <a:cxn ang="0">
                    <a:pos x="14" y="35"/>
                  </a:cxn>
                  <a:cxn ang="0">
                    <a:pos x="0" y="35"/>
                  </a:cxn>
                  <a:cxn ang="0">
                    <a:pos x="0" y="0"/>
                  </a:cxn>
                  <a:cxn ang="0">
                    <a:pos x="120" y="0"/>
                  </a:cxn>
                  <a:cxn ang="0">
                    <a:pos x="120" y="35"/>
                  </a:cxn>
                  <a:cxn ang="0">
                    <a:pos x="106" y="35"/>
                  </a:cxn>
                  <a:cxn ang="0">
                    <a:pos x="82" y="9"/>
                  </a:cxn>
                  <a:cxn ang="0">
                    <a:pos x="74" y="9"/>
                  </a:cxn>
                  <a:cxn ang="0">
                    <a:pos x="74" y="109"/>
                  </a:cxn>
                  <a:cxn ang="0">
                    <a:pos x="93" y="124"/>
                  </a:cxn>
                  <a:cxn ang="0">
                    <a:pos x="93" y="132"/>
                  </a:cxn>
                  <a:cxn ang="0">
                    <a:pos x="27" y="132"/>
                  </a:cxn>
                  <a:cxn ang="0">
                    <a:pos x="27" y="124"/>
                  </a:cxn>
                </a:cxnLst>
                <a:rect l="0" t="0" r="r" b="b"/>
                <a:pathLst>
                  <a:path w="120" h="132">
                    <a:moveTo>
                      <a:pt x="27" y="124"/>
                    </a:moveTo>
                    <a:cubicBezTo>
                      <a:pt x="48" y="124"/>
                      <a:pt x="46" y="122"/>
                      <a:pt x="46" y="109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17" y="9"/>
                      <a:pt x="17" y="14"/>
                      <a:pt x="14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3" y="14"/>
                      <a:pt x="103" y="9"/>
                      <a:pt x="82" y="9"/>
                    </a:cubicBezTo>
                    <a:cubicBezTo>
                      <a:pt x="74" y="9"/>
                      <a:pt x="74" y="9"/>
                      <a:pt x="74" y="9"/>
                    </a:cubicBezTo>
                    <a:cubicBezTo>
                      <a:pt x="74" y="109"/>
                      <a:pt x="74" y="109"/>
                      <a:pt x="74" y="109"/>
                    </a:cubicBezTo>
                    <a:cubicBezTo>
                      <a:pt x="74" y="122"/>
                      <a:pt x="72" y="124"/>
                      <a:pt x="93" y="124"/>
                    </a:cubicBezTo>
                    <a:cubicBezTo>
                      <a:pt x="93" y="132"/>
                      <a:pt x="93" y="132"/>
                      <a:pt x="93" y="132"/>
                    </a:cubicBezTo>
                    <a:cubicBezTo>
                      <a:pt x="27" y="132"/>
                      <a:pt x="27" y="132"/>
                      <a:pt x="27" y="132"/>
                    </a:cubicBezTo>
                    <a:lnTo>
                      <a:pt x="27" y="12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38" name="Freeform 37"/>
              <p:cNvSpPr>
                <a:spLocks/>
              </p:cNvSpPr>
              <p:nvPr/>
            </p:nvSpPr>
            <p:spPr bwMode="gray">
              <a:xfrm>
                <a:off x="1123950" y="3348038"/>
                <a:ext cx="242888" cy="495300"/>
              </a:xfrm>
              <a:custGeom>
                <a:avLst/>
                <a:gdLst/>
                <a:ahLst/>
                <a:cxnLst>
                  <a:cxn ang="0">
                    <a:pos x="46" y="109"/>
                  </a:cxn>
                  <a:cxn ang="0">
                    <a:pos x="65" y="124"/>
                  </a:cxn>
                  <a:cxn ang="0">
                    <a:pos x="65" y="132"/>
                  </a:cxn>
                  <a:cxn ang="0">
                    <a:pos x="0" y="132"/>
                  </a:cxn>
                  <a:cxn ang="0">
                    <a:pos x="0" y="124"/>
                  </a:cxn>
                  <a:cxn ang="0">
                    <a:pos x="19" y="109"/>
                  </a:cxn>
                  <a:cxn ang="0">
                    <a:pos x="19" y="24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65" y="0"/>
                  </a:cxn>
                  <a:cxn ang="0">
                    <a:pos x="65" y="8"/>
                  </a:cxn>
                  <a:cxn ang="0">
                    <a:pos x="46" y="24"/>
                  </a:cxn>
                  <a:cxn ang="0">
                    <a:pos x="46" y="109"/>
                  </a:cxn>
                </a:cxnLst>
                <a:rect l="0" t="0" r="r" b="b"/>
                <a:pathLst>
                  <a:path w="65" h="132">
                    <a:moveTo>
                      <a:pt x="46" y="109"/>
                    </a:moveTo>
                    <a:cubicBezTo>
                      <a:pt x="47" y="121"/>
                      <a:pt x="44" y="124"/>
                      <a:pt x="65" y="124"/>
                    </a:cubicBezTo>
                    <a:cubicBezTo>
                      <a:pt x="65" y="132"/>
                      <a:pt x="65" y="132"/>
                      <a:pt x="65" y="132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21" y="124"/>
                      <a:pt x="18" y="121"/>
                      <a:pt x="19" y="109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11"/>
                      <a:pt x="21" y="8"/>
                      <a:pt x="0" y="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5" y="8"/>
                      <a:pt x="65" y="8"/>
                      <a:pt x="65" y="8"/>
                    </a:cubicBezTo>
                    <a:cubicBezTo>
                      <a:pt x="44" y="8"/>
                      <a:pt x="47" y="11"/>
                      <a:pt x="46" y="24"/>
                    </a:cubicBezTo>
                    <a:lnTo>
                      <a:pt x="46" y="10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39" name="Freeform 38"/>
              <p:cNvSpPr>
                <a:spLocks noEditPoints="1"/>
              </p:cNvSpPr>
              <p:nvPr/>
            </p:nvSpPr>
            <p:spPr bwMode="gray">
              <a:xfrm>
                <a:off x="-968375" y="3341688"/>
                <a:ext cx="493713" cy="504825"/>
              </a:xfrm>
              <a:custGeom>
                <a:avLst/>
                <a:gdLst/>
                <a:ahLst/>
                <a:cxnLst>
                  <a:cxn ang="0">
                    <a:pos x="0" y="68"/>
                  </a:cxn>
                  <a:cxn ang="0">
                    <a:pos x="66" y="0"/>
                  </a:cxn>
                  <a:cxn ang="0">
                    <a:pos x="132" y="68"/>
                  </a:cxn>
                  <a:cxn ang="0">
                    <a:pos x="66" y="135"/>
                  </a:cxn>
                  <a:cxn ang="0">
                    <a:pos x="0" y="68"/>
                  </a:cxn>
                  <a:cxn ang="0">
                    <a:pos x="102" y="68"/>
                  </a:cxn>
                  <a:cxn ang="0">
                    <a:pos x="66" y="8"/>
                  </a:cxn>
                  <a:cxn ang="0">
                    <a:pos x="31" y="68"/>
                  </a:cxn>
                  <a:cxn ang="0">
                    <a:pos x="66" y="128"/>
                  </a:cxn>
                  <a:cxn ang="0">
                    <a:pos x="102" y="68"/>
                  </a:cxn>
                </a:cxnLst>
                <a:rect l="0" t="0" r="r" b="b"/>
                <a:pathLst>
                  <a:path w="132" h="135">
                    <a:moveTo>
                      <a:pt x="0" y="68"/>
                    </a:moveTo>
                    <a:cubicBezTo>
                      <a:pt x="0" y="22"/>
                      <a:pt x="19" y="0"/>
                      <a:pt x="66" y="0"/>
                    </a:cubicBezTo>
                    <a:cubicBezTo>
                      <a:pt x="113" y="0"/>
                      <a:pt x="132" y="22"/>
                      <a:pt x="132" y="68"/>
                    </a:cubicBezTo>
                    <a:cubicBezTo>
                      <a:pt x="132" y="114"/>
                      <a:pt x="113" y="135"/>
                      <a:pt x="66" y="135"/>
                    </a:cubicBezTo>
                    <a:cubicBezTo>
                      <a:pt x="19" y="135"/>
                      <a:pt x="0" y="114"/>
                      <a:pt x="0" y="68"/>
                    </a:cubicBezTo>
                    <a:moveTo>
                      <a:pt x="102" y="68"/>
                    </a:moveTo>
                    <a:cubicBezTo>
                      <a:pt x="102" y="33"/>
                      <a:pt x="96" y="8"/>
                      <a:pt x="66" y="8"/>
                    </a:cubicBezTo>
                    <a:cubicBezTo>
                      <a:pt x="36" y="8"/>
                      <a:pt x="31" y="33"/>
                      <a:pt x="31" y="68"/>
                    </a:cubicBezTo>
                    <a:cubicBezTo>
                      <a:pt x="31" y="103"/>
                      <a:pt x="36" y="127"/>
                      <a:pt x="66" y="128"/>
                    </a:cubicBezTo>
                    <a:cubicBezTo>
                      <a:pt x="96" y="127"/>
                      <a:pt x="102" y="103"/>
                      <a:pt x="102" y="68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</p:grpSp>
        <p:sp>
          <p:nvSpPr>
            <p:cNvPr id="33" name="Freeform 13"/>
            <p:cNvSpPr>
              <a:spLocks/>
            </p:cNvSpPr>
            <p:nvPr/>
          </p:nvSpPr>
          <p:spPr bwMode="gray">
            <a:xfrm>
              <a:off x="2776451" y="2301485"/>
              <a:ext cx="440608" cy="269126"/>
            </a:xfrm>
            <a:custGeom>
              <a:avLst/>
              <a:gdLst/>
              <a:ahLst/>
              <a:cxnLst>
                <a:cxn ang="0">
                  <a:pos x="115" y="282"/>
                </a:cxn>
                <a:cxn ang="0">
                  <a:pos x="117" y="276"/>
                </a:cxn>
                <a:cxn ang="0">
                  <a:pos x="195" y="209"/>
                </a:cxn>
                <a:cxn ang="0">
                  <a:pos x="194" y="207"/>
                </a:cxn>
                <a:cxn ang="0">
                  <a:pos x="116" y="243"/>
                </a:cxn>
                <a:cxn ang="0">
                  <a:pos x="63" y="237"/>
                </a:cxn>
                <a:cxn ang="0">
                  <a:pos x="6" y="182"/>
                </a:cxn>
                <a:cxn ang="0">
                  <a:pos x="6" y="133"/>
                </a:cxn>
                <a:cxn ang="0">
                  <a:pos x="26" y="103"/>
                </a:cxn>
                <a:cxn ang="0">
                  <a:pos x="87" y="74"/>
                </a:cxn>
                <a:cxn ang="0">
                  <a:pos x="124" y="66"/>
                </a:cxn>
                <a:cxn ang="0">
                  <a:pos x="124" y="66"/>
                </a:cxn>
                <a:cxn ang="0">
                  <a:pos x="231" y="0"/>
                </a:cxn>
                <a:cxn ang="0">
                  <a:pos x="339" y="66"/>
                </a:cxn>
                <a:cxn ang="0">
                  <a:pos x="338" y="66"/>
                </a:cxn>
                <a:cxn ang="0">
                  <a:pos x="376" y="74"/>
                </a:cxn>
                <a:cxn ang="0">
                  <a:pos x="437" y="103"/>
                </a:cxn>
                <a:cxn ang="0">
                  <a:pos x="457" y="133"/>
                </a:cxn>
                <a:cxn ang="0">
                  <a:pos x="457" y="182"/>
                </a:cxn>
                <a:cxn ang="0">
                  <a:pos x="399" y="237"/>
                </a:cxn>
                <a:cxn ang="0">
                  <a:pos x="347" y="243"/>
                </a:cxn>
                <a:cxn ang="0">
                  <a:pos x="269" y="207"/>
                </a:cxn>
                <a:cxn ang="0">
                  <a:pos x="267" y="209"/>
                </a:cxn>
                <a:cxn ang="0">
                  <a:pos x="345" y="276"/>
                </a:cxn>
                <a:cxn ang="0">
                  <a:pos x="347" y="282"/>
                </a:cxn>
                <a:cxn ang="0">
                  <a:pos x="115" y="282"/>
                </a:cxn>
              </a:cxnLst>
              <a:rect l="0" t="0" r="r" b="b"/>
              <a:pathLst>
                <a:path w="462" h="282">
                  <a:moveTo>
                    <a:pt x="115" y="282"/>
                  </a:moveTo>
                  <a:cubicBezTo>
                    <a:pt x="115" y="279"/>
                    <a:pt x="115" y="277"/>
                    <a:pt x="117" y="276"/>
                  </a:cubicBezTo>
                  <a:cubicBezTo>
                    <a:pt x="149" y="266"/>
                    <a:pt x="176" y="244"/>
                    <a:pt x="195" y="209"/>
                  </a:cubicBezTo>
                  <a:cubicBezTo>
                    <a:pt x="195" y="208"/>
                    <a:pt x="194" y="207"/>
                    <a:pt x="194" y="207"/>
                  </a:cubicBezTo>
                  <a:cubicBezTo>
                    <a:pt x="152" y="238"/>
                    <a:pt x="139" y="240"/>
                    <a:pt x="116" y="243"/>
                  </a:cubicBezTo>
                  <a:cubicBezTo>
                    <a:pt x="98" y="246"/>
                    <a:pt x="80" y="243"/>
                    <a:pt x="63" y="237"/>
                  </a:cubicBezTo>
                  <a:cubicBezTo>
                    <a:pt x="37" y="228"/>
                    <a:pt x="14" y="210"/>
                    <a:pt x="6" y="182"/>
                  </a:cubicBezTo>
                  <a:cubicBezTo>
                    <a:pt x="1" y="166"/>
                    <a:pt x="0" y="149"/>
                    <a:pt x="6" y="133"/>
                  </a:cubicBezTo>
                  <a:cubicBezTo>
                    <a:pt x="10" y="121"/>
                    <a:pt x="16" y="111"/>
                    <a:pt x="26" y="103"/>
                  </a:cubicBezTo>
                  <a:cubicBezTo>
                    <a:pt x="44" y="87"/>
                    <a:pt x="64" y="80"/>
                    <a:pt x="87" y="74"/>
                  </a:cubicBezTo>
                  <a:cubicBezTo>
                    <a:pt x="99" y="71"/>
                    <a:pt x="112" y="68"/>
                    <a:pt x="124" y="66"/>
                  </a:cubicBezTo>
                  <a:cubicBezTo>
                    <a:pt x="124" y="66"/>
                    <a:pt x="124" y="66"/>
                    <a:pt x="124" y="66"/>
                  </a:cubicBezTo>
                  <a:cubicBezTo>
                    <a:pt x="187" y="52"/>
                    <a:pt x="202" y="51"/>
                    <a:pt x="231" y="0"/>
                  </a:cubicBezTo>
                  <a:cubicBezTo>
                    <a:pt x="261" y="51"/>
                    <a:pt x="275" y="52"/>
                    <a:pt x="339" y="66"/>
                  </a:cubicBezTo>
                  <a:cubicBezTo>
                    <a:pt x="338" y="66"/>
                    <a:pt x="338" y="66"/>
                    <a:pt x="338" y="66"/>
                  </a:cubicBezTo>
                  <a:cubicBezTo>
                    <a:pt x="351" y="68"/>
                    <a:pt x="363" y="71"/>
                    <a:pt x="376" y="74"/>
                  </a:cubicBezTo>
                  <a:cubicBezTo>
                    <a:pt x="398" y="80"/>
                    <a:pt x="419" y="87"/>
                    <a:pt x="437" y="103"/>
                  </a:cubicBezTo>
                  <a:cubicBezTo>
                    <a:pt x="447" y="111"/>
                    <a:pt x="453" y="121"/>
                    <a:pt x="457" y="133"/>
                  </a:cubicBezTo>
                  <a:cubicBezTo>
                    <a:pt x="462" y="149"/>
                    <a:pt x="462" y="166"/>
                    <a:pt x="457" y="182"/>
                  </a:cubicBezTo>
                  <a:cubicBezTo>
                    <a:pt x="448" y="210"/>
                    <a:pt x="425" y="228"/>
                    <a:pt x="399" y="237"/>
                  </a:cubicBezTo>
                  <a:cubicBezTo>
                    <a:pt x="382" y="243"/>
                    <a:pt x="364" y="246"/>
                    <a:pt x="347" y="243"/>
                  </a:cubicBezTo>
                  <a:cubicBezTo>
                    <a:pt x="324" y="240"/>
                    <a:pt x="310" y="238"/>
                    <a:pt x="269" y="207"/>
                  </a:cubicBezTo>
                  <a:cubicBezTo>
                    <a:pt x="268" y="207"/>
                    <a:pt x="267" y="208"/>
                    <a:pt x="267" y="209"/>
                  </a:cubicBezTo>
                  <a:cubicBezTo>
                    <a:pt x="287" y="244"/>
                    <a:pt x="313" y="266"/>
                    <a:pt x="345" y="276"/>
                  </a:cubicBezTo>
                  <a:cubicBezTo>
                    <a:pt x="347" y="277"/>
                    <a:pt x="348" y="279"/>
                    <a:pt x="347" y="282"/>
                  </a:cubicBezTo>
                  <a:lnTo>
                    <a:pt x="115" y="28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sz="1800" noProof="0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342000" y="342001"/>
            <a:ext cx="8460000" cy="39704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 noProof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0412" y="531734"/>
            <a:ext cx="7840326" cy="1923604"/>
          </a:xfrm>
          <a:noFill/>
        </p:spPr>
        <p:txBody>
          <a:bodyPr lIns="0" rIns="0" anchor="t" anchorCtr="0">
            <a:noAutofit/>
          </a:bodyPr>
          <a:lstStyle>
            <a:lvl1pPr>
              <a:lnSpc>
                <a:spcPts val="5000"/>
              </a:lnSpc>
              <a:defRPr sz="4500"/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title style</a:t>
            </a:r>
            <a:endParaRPr lang="nl-NL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680391" y="2873354"/>
            <a:ext cx="7841273" cy="538609"/>
          </a:xfrm>
        </p:spPr>
        <p:txBody>
          <a:bodyPr/>
          <a:lstStyle>
            <a:lvl1pPr marL="0" indent="0" algn="l">
              <a:lnSpc>
                <a:spcPts val="2000"/>
              </a:lnSpc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</a:t>
            </a:r>
            <a:br>
              <a:rPr lang="en-US" noProof="0" dirty="0"/>
            </a:br>
            <a:r>
              <a:rPr lang="en-US" noProof="0" dirty="0"/>
              <a:t>subtitle style</a:t>
            </a:r>
            <a:endParaRPr lang="nl-NL" noProof="0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 hasCustomPrompt="1"/>
          </p:nvPr>
        </p:nvSpPr>
        <p:spPr bwMode="white">
          <a:xfrm>
            <a:off x="680412" y="3632897"/>
            <a:ext cx="7840325" cy="179536"/>
          </a:xfrm>
        </p:spPr>
        <p:txBody>
          <a:bodyPr>
            <a:noAutofit/>
          </a:bodyPr>
          <a:lstStyle>
            <a:lvl1pPr marL="0" indent="0">
              <a:lnSpc>
                <a:spcPts val="1400"/>
              </a:lnSpc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dirty="0"/>
              <a:t>Type </a:t>
            </a:r>
            <a:r>
              <a:rPr lang="nl-NL" noProof="0" dirty="0" err="1"/>
              <a:t>your</a:t>
            </a:r>
            <a:r>
              <a:rPr lang="nl-NL" noProof="0" dirty="0"/>
              <a:t> </a:t>
            </a:r>
            <a:r>
              <a:rPr lang="nl-NL" noProof="0" dirty="0" err="1"/>
              <a:t>Location</a:t>
            </a:r>
            <a:r>
              <a:rPr lang="nl-NL" noProof="0" dirty="0"/>
              <a:t> </a:t>
            </a:r>
            <a:r>
              <a:rPr lang="nl-NL" noProof="0" dirty="0" err="1"/>
              <a:t>and</a:t>
            </a:r>
            <a:r>
              <a:rPr lang="nl-NL" noProof="0" dirty="0"/>
              <a:t> date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‹#›</a:t>
            </a:fld>
            <a:endParaRPr lang="nl-NL" noProof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nl-NL" noProof="0"/>
              <a:t>DuPSuG Basics, Vianen, 22 Maart 2016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k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00" y="342900"/>
            <a:ext cx="8460000" cy="685800"/>
          </a:xfrm>
        </p:spPr>
        <p:txBody>
          <a:bodyPr/>
          <a:lstStyle/>
          <a:p>
            <a:r>
              <a:rPr lang="nl-NL" noProof="0"/>
              <a:t>Klik om de stijl te bewerken</a:t>
            </a:r>
            <a:endParaRPr lang="nl-N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00" y="1285624"/>
            <a:ext cx="8460000" cy="3026851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/>
            </a:lvl1pPr>
            <a:lvl2pPr marL="0" indent="0">
              <a:spcBef>
                <a:spcPts val="0"/>
              </a:spcBef>
              <a:buNone/>
              <a:defRPr/>
            </a:lvl2pPr>
          </a:lstStyle>
          <a:p>
            <a:pPr lvl="0"/>
            <a:r>
              <a:rPr lang="nl-NL" noProof="0"/>
              <a:t>Klik om de modelstijlen te bewerken</a:t>
            </a:r>
          </a:p>
          <a:p>
            <a:pPr lvl="1"/>
            <a:r>
              <a:rPr lang="nl-NL" noProof="0"/>
              <a:t>Tweede niveau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‹#›</a:t>
            </a:fld>
            <a:endParaRPr lang="nl-NL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DuPSuG Basics, Vianen, 22 Maart 2016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kst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00" y="342900"/>
            <a:ext cx="8460000" cy="685800"/>
          </a:xfrm>
        </p:spPr>
        <p:txBody>
          <a:bodyPr/>
          <a:lstStyle/>
          <a:p>
            <a:r>
              <a:rPr lang="nl-NL" noProof="0"/>
              <a:t>Klik om de stijl te bewerken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00" y="1285624"/>
            <a:ext cx="8460000" cy="3026851"/>
          </a:xfrm>
        </p:spPr>
        <p:txBody>
          <a:bodyPr/>
          <a:lstStyle/>
          <a:p>
            <a:pPr lvl="0"/>
            <a:r>
              <a:rPr lang="nl-NL" noProof="0"/>
              <a:t>Klik om de modelstijlen te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‹#›</a:t>
            </a:fld>
            <a:endParaRPr lang="nl-NL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DuPSuG Basics, Vianen, 22 Maart 2016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kst met numm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/>
              <a:t>Klik om de stijl te bewerken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+mj-lt"/>
              <a:buAutoNum type="arabicPeriod"/>
              <a:defRPr/>
            </a:lvl1pPr>
          </a:lstStyle>
          <a:p>
            <a:pPr lvl="0"/>
            <a:r>
              <a:rPr lang="nl-NL" noProof="0"/>
              <a:t>Klik om de modelstijlen te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‹#›</a:t>
            </a:fld>
            <a:endParaRPr lang="nl-NL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DuPSuG Basics, Vianen, 22 Maart 2016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42000" y="1285624"/>
            <a:ext cx="4143285" cy="3026851"/>
          </a:xfrm>
        </p:spPr>
        <p:txBody>
          <a:bodyPr/>
          <a:lstStyle/>
          <a:p>
            <a:pPr lvl="0"/>
            <a:r>
              <a:rPr lang="nl-NL" noProof="0"/>
              <a:t>Klik om de modelstijlen te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15" name="Content Placeholder 8"/>
          <p:cNvSpPr>
            <a:spLocks noGrp="1"/>
          </p:cNvSpPr>
          <p:nvPr>
            <p:ph sz="quarter" idx="14"/>
          </p:nvPr>
        </p:nvSpPr>
        <p:spPr>
          <a:xfrm>
            <a:off x="4658400" y="1285624"/>
            <a:ext cx="4143600" cy="3026851"/>
          </a:xfrm>
        </p:spPr>
        <p:txBody>
          <a:bodyPr/>
          <a:lstStyle/>
          <a:p>
            <a:pPr lvl="0"/>
            <a:r>
              <a:rPr lang="nl-NL" noProof="0"/>
              <a:t>Klik om de modelstijlen te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‹#›</a:t>
            </a:fld>
            <a:endParaRPr lang="nl-NL" noProof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nl-NL" noProof="0"/>
              <a:t>DuPSuG Basics, Vianen, 22 Maart 2016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2000" y="342900"/>
            <a:ext cx="8460000" cy="6858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Kolommen met numm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42000" y="1285625"/>
            <a:ext cx="4143600" cy="3026850"/>
          </a:xfrm>
        </p:spPr>
        <p:txBody>
          <a:bodyPr/>
          <a:lstStyle>
            <a:lvl1pPr>
              <a:buFont typeface="+mj-lt"/>
              <a:buAutoNum type="arabicPeriod"/>
              <a:defRPr/>
            </a:lvl1pPr>
          </a:lstStyle>
          <a:p>
            <a:pPr lvl="0"/>
            <a:r>
              <a:rPr lang="nl-NL" noProof="0"/>
              <a:t>Klik om de modelstijlen te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15" name="Content Placeholder 8"/>
          <p:cNvSpPr>
            <a:spLocks noGrp="1"/>
          </p:cNvSpPr>
          <p:nvPr>
            <p:ph sz="quarter" idx="14"/>
          </p:nvPr>
        </p:nvSpPr>
        <p:spPr>
          <a:xfrm>
            <a:off x="4658400" y="1285625"/>
            <a:ext cx="4143600" cy="3026850"/>
          </a:xfrm>
        </p:spPr>
        <p:txBody>
          <a:bodyPr/>
          <a:lstStyle>
            <a:lvl1pPr>
              <a:buFont typeface="+mj-lt"/>
              <a:buAutoNum type="arabicPeriod"/>
              <a:defRPr/>
            </a:lvl1pPr>
          </a:lstStyle>
          <a:p>
            <a:pPr lvl="0"/>
            <a:r>
              <a:rPr lang="nl-NL" noProof="0"/>
              <a:t>Klik om de modelstijlen te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‹#›</a:t>
            </a:fld>
            <a:endParaRPr lang="nl-NL" noProof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nl-NL" noProof="0"/>
              <a:t>DuPSuG Basics, Vianen, 22 Maart 2016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2000" y="342900"/>
            <a:ext cx="8460000" cy="6858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/>
              <a:t>Klik om de stijl te bewerken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‹#›</a:t>
            </a:fld>
            <a:endParaRPr lang="nl-NL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DuPSuG Basics, Vianen, 22 Maart 2016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00" y="342900"/>
            <a:ext cx="8460000" cy="685800"/>
          </a:xfrm>
        </p:spPr>
        <p:txBody>
          <a:bodyPr/>
          <a:lstStyle/>
          <a:p>
            <a:r>
              <a:rPr lang="nl-NL" noProof="0"/>
              <a:t>Klik om de stijl te bewerken</a:t>
            </a:r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3"/>
          </p:nvPr>
        </p:nvSpPr>
        <p:spPr>
          <a:xfrm>
            <a:off x="342000" y="1285625"/>
            <a:ext cx="8460000" cy="2911231"/>
          </a:xfrm>
        </p:spPr>
        <p:txBody>
          <a:bodyPr/>
          <a:lstStyle>
            <a:lvl1pPr>
              <a:lnSpc>
                <a:spcPts val="1600"/>
              </a:lnSpc>
              <a:defRPr sz="1400"/>
            </a:lvl1pPr>
          </a:lstStyle>
          <a:p>
            <a:r>
              <a:rPr lang="nl-NL" noProof="0"/>
              <a:t>Klik op het pictogram als u een tabel wilt toevoegen</a:t>
            </a:r>
            <a:endParaRPr lang="nl-NL" noProof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‹#›</a:t>
            </a:fld>
            <a:endParaRPr lang="nl-NL" noProof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nl-NL" noProof="0"/>
              <a:t>DuPSuG Basics, Vianen, 22 Maart 2016</a:t>
            </a:r>
            <a:endParaRPr lang="nl-NL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42000" y="4220155"/>
            <a:ext cx="8460000" cy="128240"/>
          </a:xfrm>
        </p:spPr>
        <p:txBody>
          <a:bodyPr anchor="t" anchorCtr="0">
            <a:noAutofit/>
          </a:bodyPr>
          <a:lstStyle>
            <a:lvl1pPr marL="0" indent="0">
              <a:lnSpc>
                <a:spcPts val="1000"/>
              </a:lnSpc>
              <a:buNone/>
              <a:defRPr sz="900" b="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nl-NL" noProof="0" dirty="0"/>
              <a:t>Klik hier om een bronvermelding toe te voegen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42000" y="342900"/>
            <a:ext cx="8460000" cy="685800"/>
          </a:xfrm>
          <a:prstGeom prst="rect">
            <a:avLst/>
          </a:prstGeom>
          <a:solidFill>
            <a:schemeClr val="accent2"/>
          </a:solidFill>
        </p:spPr>
        <p:txBody>
          <a:bodyPr vert="horz" lIns="180000" tIns="0" rIns="180000" bIns="0" rtlCol="0" anchor="ctr">
            <a:noAutofit/>
          </a:bodyPr>
          <a:lstStyle/>
          <a:p>
            <a:r>
              <a:rPr lang="nl-NL" noProof="0"/>
              <a:t>Klik om de stijl te bewerken</a:t>
            </a:r>
            <a:endParaRPr lang="nl-NL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000" y="1285624"/>
            <a:ext cx="8460000" cy="30268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/>
              <a:t>Klik om de modelstijlen te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84624" y="4608027"/>
            <a:ext cx="6621144" cy="1923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lvl1pPr marL="0" algn="r" defTabSz="685800" rtl="0" eaLnBrk="1" latinLnBrk="0" hangingPunct="1">
              <a:lnSpc>
                <a:spcPts val="1400"/>
              </a:lnSpc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nl-NL"/>
              <a:t>DuPSuG Basics, Vianen, 22 Maart 2016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6000" y="4608027"/>
            <a:ext cx="216000" cy="1923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lvl1pPr marL="0" algn="r" defTabSz="685800" rtl="0" eaLnBrk="1" latinLnBrk="0" hangingPunct="1">
              <a:lnSpc>
                <a:spcPts val="1400"/>
              </a:lnSpc>
              <a:defRPr lang="en-US" sz="9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EACBA47-91FC-4F0F-98EF-AF8B449ABA17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35" name="TextBox 34"/>
          <p:cNvSpPr txBox="1"/>
          <p:nvPr/>
        </p:nvSpPr>
        <p:spPr>
          <a:xfrm>
            <a:off x="8505768" y="4608027"/>
            <a:ext cx="162000" cy="1923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400"/>
              </a:lnSpc>
            </a:pPr>
            <a:r>
              <a:rPr lang="nl-NL" sz="900" noProof="0" dirty="0"/>
              <a:t>|</a:t>
            </a:r>
          </a:p>
        </p:txBody>
      </p:sp>
      <p:grpSp>
        <p:nvGrpSpPr>
          <p:cNvPr id="100" name="Group 99"/>
          <p:cNvGrpSpPr/>
          <p:nvPr/>
        </p:nvGrpSpPr>
        <p:grpSpPr bwMode="gray">
          <a:xfrm>
            <a:off x="342000" y="4559215"/>
            <a:ext cx="1109903" cy="241172"/>
            <a:chOff x="2749538" y="2279310"/>
            <a:chExt cx="1479870" cy="321562"/>
          </a:xfrm>
        </p:grpSpPr>
        <p:sp>
          <p:nvSpPr>
            <p:cNvPr id="101" name="Rectangle 100"/>
            <p:cNvSpPr/>
            <p:nvPr/>
          </p:nvSpPr>
          <p:spPr bwMode="gray">
            <a:xfrm>
              <a:off x="2749538" y="2279310"/>
              <a:ext cx="488502" cy="32156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/>
            </a:p>
          </p:txBody>
        </p:sp>
        <p:sp>
          <p:nvSpPr>
            <p:cNvPr id="102" name="Rectangle 101"/>
            <p:cNvSpPr/>
            <p:nvPr/>
          </p:nvSpPr>
          <p:spPr bwMode="gray">
            <a:xfrm>
              <a:off x="3238039" y="2279310"/>
              <a:ext cx="991369" cy="321562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/>
            </a:p>
          </p:txBody>
        </p:sp>
        <p:grpSp>
          <p:nvGrpSpPr>
            <p:cNvPr id="103" name="Group 21"/>
            <p:cNvGrpSpPr/>
            <p:nvPr/>
          </p:nvGrpSpPr>
          <p:grpSpPr bwMode="gray">
            <a:xfrm>
              <a:off x="3373209" y="2357164"/>
              <a:ext cx="726277" cy="153325"/>
              <a:chOff x="-1490663" y="3248025"/>
              <a:chExt cx="2857501" cy="603250"/>
            </a:xfrm>
          </p:grpSpPr>
          <p:sp>
            <p:nvSpPr>
              <p:cNvPr id="105" name="Freeform 104"/>
              <p:cNvSpPr>
                <a:spLocks/>
              </p:cNvSpPr>
              <p:nvPr/>
            </p:nvSpPr>
            <p:spPr bwMode="gray">
              <a:xfrm>
                <a:off x="-1490663" y="3248025"/>
                <a:ext cx="434975" cy="603250"/>
              </a:xfrm>
              <a:custGeom>
                <a:avLst/>
                <a:gdLst/>
                <a:ahLst/>
                <a:cxnLst>
                  <a:cxn ang="0">
                    <a:pos x="108" y="42"/>
                  </a:cxn>
                  <a:cxn ang="0">
                    <a:pos x="92" y="42"/>
                  </a:cxn>
                  <a:cxn ang="0">
                    <a:pos x="62" y="10"/>
                  </a:cxn>
                  <a:cxn ang="0">
                    <a:pos x="32" y="36"/>
                  </a:cxn>
                  <a:cxn ang="0">
                    <a:pos x="77" y="66"/>
                  </a:cxn>
                  <a:cxn ang="0">
                    <a:pos x="116" y="111"/>
                  </a:cxn>
                  <a:cxn ang="0">
                    <a:pos x="50" y="161"/>
                  </a:cxn>
                  <a:cxn ang="0">
                    <a:pos x="0" y="153"/>
                  </a:cxn>
                  <a:cxn ang="0">
                    <a:pos x="0" y="113"/>
                  </a:cxn>
                  <a:cxn ang="0">
                    <a:pos x="17" y="113"/>
                  </a:cxn>
                  <a:cxn ang="0">
                    <a:pos x="52" y="151"/>
                  </a:cxn>
                  <a:cxn ang="0">
                    <a:pos x="84" y="122"/>
                  </a:cxn>
                  <a:cxn ang="0">
                    <a:pos x="67" y="98"/>
                  </a:cxn>
                  <a:cxn ang="0">
                    <a:pos x="0" y="46"/>
                  </a:cxn>
                  <a:cxn ang="0">
                    <a:pos x="61" y="0"/>
                  </a:cxn>
                  <a:cxn ang="0">
                    <a:pos x="108" y="7"/>
                  </a:cxn>
                  <a:cxn ang="0">
                    <a:pos x="108" y="42"/>
                  </a:cxn>
                </a:cxnLst>
                <a:rect l="0" t="0" r="r" b="b"/>
                <a:pathLst>
                  <a:path w="116" h="161">
                    <a:moveTo>
                      <a:pt x="108" y="42"/>
                    </a:moveTo>
                    <a:cubicBezTo>
                      <a:pt x="92" y="42"/>
                      <a:pt x="92" y="42"/>
                      <a:pt x="92" y="42"/>
                    </a:cubicBezTo>
                    <a:cubicBezTo>
                      <a:pt x="91" y="23"/>
                      <a:pt x="84" y="10"/>
                      <a:pt x="62" y="10"/>
                    </a:cubicBezTo>
                    <a:cubicBezTo>
                      <a:pt x="45" y="10"/>
                      <a:pt x="32" y="18"/>
                      <a:pt x="32" y="36"/>
                    </a:cubicBezTo>
                    <a:cubicBezTo>
                      <a:pt x="32" y="59"/>
                      <a:pt x="60" y="61"/>
                      <a:pt x="77" y="66"/>
                    </a:cubicBezTo>
                    <a:cubicBezTo>
                      <a:pt x="101" y="74"/>
                      <a:pt x="116" y="82"/>
                      <a:pt x="116" y="111"/>
                    </a:cubicBezTo>
                    <a:cubicBezTo>
                      <a:pt x="116" y="149"/>
                      <a:pt x="83" y="161"/>
                      <a:pt x="50" y="161"/>
                    </a:cubicBezTo>
                    <a:cubicBezTo>
                      <a:pt x="32" y="161"/>
                      <a:pt x="17" y="157"/>
                      <a:pt x="0" y="153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17" y="113"/>
                      <a:pt x="17" y="113"/>
                      <a:pt x="17" y="113"/>
                    </a:cubicBezTo>
                    <a:cubicBezTo>
                      <a:pt x="19" y="138"/>
                      <a:pt x="25" y="151"/>
                      <a:pt x="52" y="151"/>
                    </a:cubicBezTo>
                    <a:cubicBezTo>
                      <a:pt x="70" y="151"/>
                      <a:pt x="84" y="140"/>
                      <a:pt x="84" y="122"/>
                    </a:cubicBezTo>
                    <a:cubicBezTo>
                      <a:pt x="84" y="110"/>
                      <a:pt x="79" y="102"/>
                      <a:pt x="67" y="98"/>
                    </a:cubicBezTo>
                    <a:cubicBezTo>
                      <a:pt x="38" y="87"/>
                      <a:pt x="0" y="86"/>
                      <a:pt x="0" y="46"/>
                    </a:cubicBezTo>
                    <a:cubicBezTo>
                      <a:pt x="0" y="12"/>
                      <a:pt x="32" y="0"/>
                      <a:pt x="61" y="0"/>
                    </a:cubicBezTo>
                    <a:cubicBezTo>
                      <a:pt x="75" y="0"/>
                      <a:pt x="92" y="2"/>
                      <a:pt x="108" y="7"/>
                    </a:cubicBezTo>
                    <a:lnTo>
                      <a:pt x="108" y="4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106" name="Freeform 105"/>
              <p:cNvSpPr>
                <a:spLocks/>
              </p:cNvSpPr>
              <p:nvPr/>
            </p:nvSpPr>
            <p:spPr bwMode="gray">
              <a:xfrm>
                <a:off x="-384175" y="3341688"/>
                <a:ext cx="503238" cy="504825"/>
              </a:xfrm>
              <a:custGeom>
                <a:avLst/>
                <a:gdLst/>
                <a:ahLst/>
                <a:cxnLst>
                  <a:cxn ang="0">
                    <a:pos x="70" y="74"/>
                  </a:cxn>
                  <a:cxn ang="0">
                    <a:pos x="106" y="74"/>
                  </a:cxn>
                  <a:cxn ang="0">
                    <a:pos x="134" y="74"/>
                  </a:cxn>
                  <a:cxn ang="0">
                    <a:pos x="134" y="82"/>
                  </a:cxn>
                  <a:cxn ang="0">
                    <a:pos x="120" y="97"/>
                  </a:cxn>
                  <a:cxn ang="0">
                    <a:pos x="120" y="127"/>
                  </a:cxn>
                  <a:cxn ang="0">
                    <a:pos x="82" y="134"/>
                  </a:cxn>
                  <a:cxn ang="0">
                    <a:pos x="64" y="135"/>
                  </a:cxn>
                  <a:cxn ang="0">
                    <a:pos x="0" y="70"/>
                  </a:cxn>
                  <a:cxn ang="0">
                    <a:pos x="70" y="0"/>
                  </a:cxn>
                  <a:cxn ang="0">
                    <a:pos x="117" y="5"/>
                  </a:cxn>
                  <a:cxn ang="0">
                    <a:pos x="117" y="38"/>
                  </a:cxn>
                  <a:cxn ang="0">
                    <a:pos x="103" y="38"/>
                  </a:cxn>
                  <a:cxn ang="0">
                    <a:pos x="70" y="8"/>
                  </a:cxn>
                  <a:cxn ang="0">
                    <a:pos x="31" y="71"/>
                  </a:cxn>
                  <a:cxn ang="0">
                    <a:pos x="68" y="128"/>
                  </a:cxn>
                  <a:cxn ang="0">
                    <a:pos x="91" y="119"/>
                  </a:cxn>
                  <a:cxn ang="0">
                    <a:pos x="93" y="97"/>
                  </a:cxn>
                  <a:cxn ang="0">
                    <a:pos x="70" y="82"/>
                  </a:cxn>
                  <a:cxn ang="0">
                    <a:pos x="70" y="74"/>
                  </a:cxn>
                </a:cxnLst>
                <a:rect l="0" t="0" r="r" b="b"/>
                <a:pathLst>
                  <a:path w="134" h="135">
                    <a:moveTo>
                      <a:pt x="70" y="74"/>
                    </a:moveTo>
                    <a:cubicBezTo>
                      <a:pt x="85" y="74"/>
                      <a:pt x="96" y="74"/>
                      <a:pt x="106" y="74"/>
                    </a:cubicBezTo>
                    <a:cubicBezTo>
                      <a:pt x="117" y="74"/>
                      <a:pt x="128" y="74"/>
                      <a:pt x="134" y="74"/>
                    </a:cubicBezTo>
                    <a:cubicBezTo>
                      <a:pt x="134" y="82"/>
                      <a:pt x="134" y="82"/>
                      <a:pt x="134" y="82"/>
                    </a:cubicBezTo>
                    <a:cubicBezTo>
                      <a:pt x="118" y="81"/>
                      <a:pt x="120" y="91"/>
                      <a:pt x="120" y="97"/>
                    </a:cubicBezTo>
                    <a:cubicBezTo>
                      <a:pt x="120" y="127"/>
                      <a:pt x="120" y="127"/>
                      <a:pt x="120" y="127"/>
                    </a:cubicBezTo>
                    <a:cubicBezTo>
                      <a:pt x="107" y="127"/>
                      <a:pt x="95" y="132"/>
                      <a:pt x="82" y="134"/>
                    </a:cubicBezTo>
                    <a:cubicBezTo>
                      <a:pt x="76" y="135"/>
                      <a:pt x="70" y="135"/>
                      <a:pt x="64" y="135"/>
                    </a:cubicBezTo>
                    <a:cubicBezTo>
                      <a:pt x="21" y="135"/>
                      <a:pt x="0" y="113"/>
                      <a:pt x="0" y="70"/>
                    </a:cubicBezTo>
                    <a:cubicBezTo>
                      <a:pt x="0" y="21"/>
                      <a:pt x="21" y="0"/>
                      <a:pt x="70" y="0"/>
                    </a:cubicBezTo>
                    <a:cubicBezTo>
                      <a:pt x="88" y="0"/>
                      <a:pt x="100" y="2"/>
                      <a:pt x="117" y="5"/>
                    </a:cubicBezTo>
                    <a:cubicBezTo>
                      <a:pt x="117" y="38"/>
                      <a:pt x="117" y="38"/>
                      <a:pt x="117" y="38"/>
                    </a:cubicBezTo>
                    <a:cubicBezTo>
                      <a:pt x="103" y="38"/>
                      <a:pt x="103" y="38"/>
                      <a:pt x="103" y="38"/>
                    </a:cubicBezTo>
                    <a:cubicBezTo>
                      <a:pt x="100" y="14"/>
                      <a:pt x="97" y="8"/>
                      <a:pt x="70" y="8"/>
                    </a:cubicBezTo>
                    <a:cubicBezTo>
                      <a:pt x="35" y="8"/>
                      <a:pt x="31" y="41"/>
                      <a:pt x="31" y="71"/>
                    </a:cubicBezTo>
                    <a:cubicBezTo>
                      <a:pt x="31" y="97"/>
                      <a:pt x="36" y="128"/>
                      <a:pt x="68" y="128"/>
                    </a:cubicBezTo>
                    <a:cubicBezTo>
                      <a:pt x="76" y="128"/>
                      <a:pt x="87" y="125"/>
                      <a:pt x="91" y="119"/>
                    </a:cubicBezTo>
                    <a:cubicBezTo>
                      <a:pt x="93" y="118"/>
                      <a:pt x="93" y="116"/>
                      <a:pt x="93" y="97"/>
                    </a:cubicBezTo>
                    <a:cubicBezTo>
                      <a:pt x="92" y="85"/>
                      <a:pt x="96" y="81"/>
                      <a:pt x="70" y="82"/>
                    </a:cubicBezTo>
                    <a:lnTo>
                      <a:pt x="70" y="7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107" name="Freeform 106"/>
              <p:cNvSpPr>
                <a:spLocks/>
              </p:cNvSpPr>
              <p:nvPr/>
            </p:nvSpPr>
            <p:spPr bwMode="gray">
              <a:xfrm>
                <a:off x="174625" y="3348038"/>
                <a:ext cx="390525" cy="495300"/>
              </a:xfrm>
              <a:custGeom>
                <a:avLst/>
                <a:gdLst/>
                <a:ahLst/>
                <a:cxnLst>
                  <a:cxn ang="0">
                    <a:pos x="16" y="24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104" y="0"/>
                  </a:cxn>
                  <a:cxn ang="0">
                    <a:pos x="104" y="32"/>
                  </a:cxn>
                  <a:cxn ang="0">
                    <a:pos x="90" y="32"/>
                  </a:cxn>
                  <a:cxn ang="0">
                    <a:pos x="62" y="9"/>
                  </a:cxn>
                  <a:cxn ang="0">
                    <a:pos x="43" y="9"/>
                  </a:cxn>
                  <a:cxn ang="0">
                    <a:pos x="43" y="58"/>
                  </a:cxn>
                  <a:cxn ang="0">
                    <a:pos x="55" y="58"/>
                  </a:cxn>
                  <a:cxn ang="0">
                    <a:pos x="69" y="39"/>
                  </a:cxn>
                  <a:cxn ang="0">
                    <a:pos x="79" y="39"/>
                  </a:cxn>
                  <a:cxn ang="0">
                    <a:pos x="79" y="62"/>
                  </a:cxn>
                  <a:cxn ang="0">
                    <a:pos x="79" y="84"/>
                  </a:cxn>
                  <a:cxn ang="0">
                    <a:pos x="69" y="84"/>
                  </a:cxn>
                  <a:cxn ang="0">
                    <a:pos x="55" y="66"/>
                  </a:cxn>
                  <a:cxn ang="0">
                    <a:pos x="43" y="66"/>
                  </a:cxn>
                  <a:cxn ang="0">
                    <a:pos x="43" y="123"/>
                  </a:cxn>
                  <a:cxn ang="0">
                    <a:pos x="64" y="123"/>
                  </a:cxn>
                  <a:cxn ang="0">
                    <a:pos x="90" y="96"/>
                  </a:cxn>
                  <a:cxn ang="0">
                    <a:pos x="104" y="96"/>
                  </a:cxn>
                  <a:cxn ang="0">
                    <a:pos x="104" y="132"/>
                  </a:cxn>
                  <a:cxn ang="0">
                    <a:pos x="0" y="132"/>
                  </a:cxn>
                  <a:cxn ang="0">
                    <a:pos x="0" y="124"/>
                  </a:cxn>
                  <a:cxn ang="0">
                    <a:pos x="16" y="109"/>
                  </a:cxn>
                  <a:cxn ang="0">
                    <a:pos x="16" y="24"/>
                  </a:cxn>
                </a:cxnLst>
                <a:rect l="0" t="0" r="r" b="b"/>
                <a:pathLst>
                  <a:path w="104" h="132">
                    <a:moveTo>
                      <a:pt x="16" y="24"/>
                    </a:moveTo>
                    <a:cubicBezTo>
                      <a:pt x="15" y="13"/>
                      <a:pt x="18" y="8"/>
                      <a:pt x="0" y="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04" y="32"/>
                      <a:pt x="104" y="32"/>
                      <a:pt x="104" y="32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7" y="11"/>
                      <a:pt x="87" y="9"/>
                      <a:pt x="62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58"/>
                      <a:pt x="43" y="58"/>
                      <a:pt x="43" y="58"/>
                    </a:cubicBezTo>
                    <a:cubicBezTo>
                      <a:pt x="55" y="58"/>
                      <a:pt x="55" y="58"/>
                      <a:pt x="55" y="58"/>
                    </a:cubicBezTo>
                    <a:cubicBezTo>
                      <a:pt x="66" y="58"/>
                      <a:pt x="68" y="50"/>
                      <a:pt x="69" y="39"/>
                    </a:cubicBezTo>
                    <a:cubicBezTo>
                      <a:pt x="79" y="39"/>
                      <a:pt x="79" y="39"/>
                      <a:pt x="79" y="39"/>
                    </a:cubicBezTo>
                    <a:cubicBezTo>
                      <a:pt x="79" y="47"/>
                      <a:pt x="79" y="54"/>
                      <a:pt x="79" y="62"/>
                    </a:cubicBezTo>
                    <a:cubicBezTo>
                      <a:pt x="79" y="69"/>
                      <a:pt x="79" y="77"/>
                      <a:pt x="79" y="84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68" y="74"/>
                      <a:pt x="67" y="66"/>
                      <a:pt x="55" y="66"/>
                    </a:cubicBezTo>
                    <a:cubicBezTo>
                      <a:pt x="43" y="66"/>
                      <a:pt x="43" y="66"/>
                      <a:pt x="43" y="66"/>
                    </a:cubicBezTo>
                    <a:cubicBezTo>
                      <a:pt x="43" y="123"/>
                      <a:pt x="43" y="123"/>
                      <a:pt x="43" y="123"/>
                    </a:cubicBezTo>
                    <a:cubicBezTo>
                      <a:pt x="64" y="123"/>
                      <a:pt x="64" y="123"/>
                      <a:pt x="64" y="123"/>
                    </a:cubicBezTo>
                    <a:cubicBezTo>
                      <a:pt x="87" y="123"/>
                      <a:pt x="87" y="117"/>
                      <a:pt x="90" y="96"/>
                    </a:cubicBezTo>
                    <a:cubicBezTo>
                      <a:pt x="104" y="96"/>
                      <a:pt x="104" y="96"/>
                      <a:pt x="104" y="96"/>
                    </a:cubicBezTo>
                    <a:cubicBezTo>
                      <a:pt x="104" y="132"/>
                      <a:pt x="104" y="132"/>
                      <a:pt x="104" y="132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18" y="124"/>
                      <a:pt x="15" y="120"/>
                      <a:pt x="16" y="109"/>
                    </a:cubicBezTo>
                    <a:lnTo>
                      <a:pt x="16" y="2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108" name="Freeform 107"/>
              <p:cNvSpPr>
                <a:spLocks/>
              </p:cNvSpPr>
              <p:nvPr/>
            </p:nvSpPr>
            <p:spPr bwMode="gray">
              <a:xfrm>
                <a:off x="625475" y="3348038"/>
                <a:ext cx="449263" cy="495300"/>
              </a:xfrm>
              <a:custGeom>
                <a:avLst/>
                <a:gdLst/>
                <a:ahLst/>
                <a:cxnLst>
                  <a:cxn ang="0">
                    <a:pos x="27" y="124"/>
                  </a:cxn>
                  <a:cxn ang="0">
                    <a:pos x="46" y="109"/>
                  </a:cxn>
                  <a:cxn ang="0">
                    <a:pos x="46" y="9"/>
                  </a:cxn>
                  <a:cxn ang="0">
                    <a:pos x="38" y="9"/>
                  </a:cxn>
                  <a:cxn ang="0">
                    <a:pos x="14" y="35"/>
                  </a:cxn>
                  <a:cxn ang="0">
                    <a:pos x="0" y="35"/>
                  </a:cxn>
                  <a:cxn ang="0">
                    <a:pos x="0" y="0"/>
                  </a:cxn>
                  <a:cxn ang="0">
                    <a:pos x="120" y="0"/>
                  </a:cxn>
                  <a:cxn ang="0">
                    <a:pos x="120" y="35"/>
                  </a:cxn>
                  <a:cxn ang="0">
                    <a:pos x="106" y="35"/>
                  </a:cxn>
                  <a:cxn ang="0">
                    <a:pos x="82" y="9"/>
                  </a:cxn>
                  <a:cxn ang="0">
                    <a:pos x="74" y="9"/>
                  </a:cxn>
                  <a:cxn ang="0">
                    <a:pos x="74" y="109"/>
                  </a:cxn>
                  <a:cxn ang="0">
                    <a:pos x="93" y="124"/>
                  </a:cxn>
                  <a:cxn ang="0">
                    <a:pos x="93" y="132"/>
                  </a:cxn>
                  <a:cxn ang="0">
                    <a:pos x="27" y="132"/>
                  </a:cxn>
                  <a:cxn ang="0">
                    <a:pos x="27" y="124"/>
                  </a:cxn>
                </a:cxnLst>
                <a:rect l="0" t="0" r="r" b="b"/>
                <a:pathLst>
                  <a:path w="120" h="132">
                    <a:moveTo>
                      <a:pt x="27" y="124"/>
                    </a:moveTo>
                    <a:cubicBezTo>
                      <a:pt x="48" y="124"/>
                      <a:pt x="46" y="122"/>
                      <a:pt x="46" y="109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17" y="9"/>
                      <a:pt x="17" y="14"/>
                      <a:pt x="14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3" y="14"/>
                      <a:pt x="103" y="9"/>
                      <a:pt x="82" y="9"/>
                    </a:cubicBezTo>
                    <a:cubicBezTo>
                      <a:pt x="74" y="9"/>
                      <a:pt x="74" y="9"/>
                      <a:pt x="74" y="9"/>
                    </a:cubicBezTo>
                    <a:cubicBezTo>
                      <a:pt x="74" y="109"/>
                      <a:pt x="74" y="109"/>
                      <a:pt x="74" y="109"/>
                    </a:cubicBezTo>
                    <a:cubicBezTo>
                      <a:pt x="74" y="122"/>
                      <a:pt x="72" y="124"/>
                      <a:pt x="93" y="124"/>
                    </a:cubicBezTo>
                    <a:cubicBezTo>
                      <a:pt x="93" y="132"/>
                      <a:pt x="93" y="132"/>
                      <a:pt x="93" y="132"/>
                    </a:cubicBezTo>
                    <a:cubicBezTo>
                      <a:pt x="27" y="132"/>
                      <a:pt x="27" y="132"/>
                      <a:pt x="27" y="132"/>
                    </a:cubicBezTo>
                    <a:lnTo>
                      <a:pt x="27" y="12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109" name="Freeform 108"/>
              <p:cNvSpPr>
                <a:spLocks/>
              </p:cNvSpPr>
              <p:nvPr/>
            </p:nvSpPr>
            <p:spPr bwMode="gray">
              <a:xfrm>
                <a:off x="1123950" y="3348038"/>
                <a:ext cx="242888" cy="495300"/>
              </a:xfrm>
              <a:custGeom>
                <a:avLst/>
                <a:gdLst/>
                <a:ahLst/>
                <a:cxnLst>
                  <a:cxn ang="0">
                    <a:pos x="46" y="109"/>
                  </a:cxn>
                  <a:cxn ang="0">
                    <a:pos x="65" y="124"/>
                  </a:cxn>
                  <a:cxn ang="0">
                    <a:pos x="65" y="132"/>
                  </a:cxn>
                  <a:cxn ang="0">
                    <a:pos x="0" y="132"/>
                  </a:cxn>
                  <a:cxn ang="0">
                    <a:pos x="0" y="124"/>
                  </a:cxn>
                  <a:cxn ang="0">
                    <a:pos x="19" y="109"/>
                  </a:cxn>
                  <a:cxn ang="0">
                    <a:pos x="19" y="24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65" y="0"/>
                  </a:cxn>
                  <a:cxn ang="0">
                    <a:pos x="65" y="8"/>
                  </a:cxn>
                  <a:cxn ang="0">
                    <a:pos x="46" y="24"/>
                  </a:cxn>
                  <a:cxn ang="0">
                    <a:pos x="46" y="109"/>
                  </a:cxn>
                </a:cxnLst>
                <a:rect l="0" t="0" r="r" b="b"/>
                <a:pathLst>
                  <a:path w="65" h="132">
                    <a:moveTo>
                      <a:pt x="46" y="109"/>
                    </a:moveTo>
                    <a:cubicBezTo>
                      <a:pt x="47" y="121"/>
                      <a:pt x="44" y="124"/>
                      <a:pt x="65" y="124"/>
                    </a:cubicBezTo>
                    <a:cubicBezTo>
                      <a:pt x="65" y="132"/>
                      <a:pt x="65" y="132"/>
                      <a:pt x="65" y="132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21" y="124"/>
                      <a:pt x="18" y="121"/>
                      <a:pt x="19" y="109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11"/>
                      <a:pt x="21" y="8"/>
                      <a:pt x="0" y="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5" y="8"/>
                      <a:pt x="65" y="8"/>
                      <a:pt x="65" y="8"/>
                    </a:cubicBezTo>
                    <a:cubicBezTo>
                      <a:pt x="44" y="8"/>
                      <a:pt x="47" y="11"/>
                      <a:pt x="46" y="24"/>
                    </a:cubicBezTo>
                    <a:lnTo>
                      <a:pt x="46" y="10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110" name="Freeform 109"/>
              <p:cNvSpPr>
                <a:spLocks noEditPoints="1"/>
              </p:cNvSpPr>
              <p:nvPr/>
            </p:nvSpPr>
            <p:spPr bwMode="gray">
              <a:xfrm>
                <a:off x="-968375" y="3341688"/>
                <a:ext cx="493713" cy="504825"/>
              </a:xfrm>
              <a:custGeom>
                <a:avLst/>
                <a:gdLst/>
                <a:ahLst/>
                <a:cxnLst>
                  <a:cxn ang="0">
                    <a:pos x="0" y="68"/>
                  </a:cxn>
                  <a:cxn ang="0">
                    <a:pos x="66" y="0"/>
                  </a:cxn>
                  <a:cxn ang="0">
                    <a:pos x="132" y="68"/>
                  </a:cxn>
                  <a:cxn ang="0">
                    <a:pos x="66" y="135"/>
                  </a:cxn>
                  <a:cxn ang="0">
                    <a:pos x="0" y="68"/>
                  </a:cxn>
                  <a:cxn ang="0">
                    <a:pos x="102" y="68"/>
                  </a:cxn>
                  <a:cxn ang="0">
                    <a:pos x="66" y="8"/>
                  </a:cxn>
                  <a:cxn ang="0">
                    <a:pos x="31" y="68"/>
                  </a:cxn>
                  <a:cxn ang="0">
                    <a:pos x="66" y="128"/>
                  </a:cxn>
                  <a:cxn ang="0">
                    <a:pos x="102" y="68"/>
                  </a:cxn>
                </a:cxnLst>
                <a:rect l="0" t="0" r="r" b="b"/>
                <a:pathLst>
                  <a:path w="132" h="135">
                    <a:moveTo>
                      <a:pt x="0" y="68"/>
                    </a:moveTo>
                    <a:cubicBezTo>
                      <a:pt x="0" y="22"/>
                      <a:pt x="19" y="0"/>
                      <a:pt x="66" y="0"/>
                    </a:cubicBezTo>
                    <a:cubicBezTo>
                      <a:pt x="113" y="0"/>
                      <a:pt x="132" y="22"/>
                      <a:pt x="132" y="68"/>
                    </a:cubicBezTo>
                    <a:cubicBezTo>
                      <a:pt x="132" y="114"/>
                      <a:pt x="113" y="135"/>
                      <a:pt x="66" y="135"/>
                    </a:cubicBezTo>
                    <a:cubicBezTo>
                      <a:pt x="19" y="135"/>
                      <a:pt x="0" y="114"/>
                      <a:pt x="0" y="68"/>
                    </a:cubicBezTo>
                    <a:moveTo>
                      <a:pt x="102" y="68"/>
                    </a:moveTo>
                    <a:cubicBezTo>
                      <a:pt x="102" y="33"/>
                      <a:pt x="96" y="8"/>
                      <a:pt x="66" y="8"/>
                    </a:cubicBezTo>
                    <a:cubicBezTo>
                      <a:pt x="36" y="8"/>
                      <a:pt x="31" y="33"/>
                      <a:pt x="31" y="68"/>
                    </a:cubicBezTo>
                    <a:cubicBezTo>
                      <a:pt x="31" y="103"/>
                      <a:pt x="36" y="127"/>
                      <a:pt x="66" y="128"/>
                    </a:cubicBezTo>
                    <a:cubicBezTo>
                      <a:pt x="96" y="127"/>
                      <a:pt x="102" y="103"/>
                      <a:pt x="102" y="68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</p:grpSp>
        <p:sp>
          <p:nvSpPr>
            <p:cNvPr id="104" name="Freeform 13"/>
            <p:cNvSpPr>
              <a:spLocks/>
            </p:cNvSpPr>
            <p:nvPr/>
          </p:nvSpPr>
          <p:spPr bwMode="gray">
            <a:xfrm>
              <a:off x="2776451" y="2301485"/>
              <a:ext cx="440608" cy="269126"/>
            </a:xfrm>
            <a:custGeom>
              <a:avLst/>
              <a:gdLst/>
              <a:ahLst/>
              <a:cxnLst>
                <a:cxn ang="0">
                  <a:pos x="115" y="282"/>
                </a:cxn>
                <a:cxn ang="0">
                  <a:pos x="117" y="276"/>
                </a:cxn>
                <a:cxn ang="0">
                  <a:pos x="195" y="209"/>
                </a:cxn>
                <a:cxn ang="0">
                  <a:pos x="194" y="207"/>
                </a:cxn>
                <a:cxn ang="0">
                  <a:pos x="116" y="243"/>
                </a:cxn>
                <a:cxn ang="0">
                  <a:pos x="63" y="237"/>
                </a:cxn>
                <a:cxn ang="0">
                  <a:pos x="6" y="182"/>
                </a:cxn>
                <a:cxn ang="0">
                  <a:pos x="6" y="133"/>
                </a:cxn>
                <a:cxn ang="0">
                  <a:pos x="26" y="103"/>
                </a:cxn>
                <a:cxn ang="0">
                  <a:pos x="87" y="74"/>
                </a:cxn>
                <a:cxn ang="0">
                  <a:pos x="124" y="66"/>
                </a:cxn>
                <a:cxn ang="0">
                  <a:pos x="124" y="66"/>
                </a:cxn>
                <a:cxn ang="0">
                  <a:pos x="231" y="0"/>
                </a:cxn>
                <a:cxn ang="0">
                  <a:pos x="339" y="66"/>
                </a:cxn>
                <a:cxn ang="0">
                  <a:pos x="338" y="66"/>
                </a:cxn>
                <a:cxn ang="0">
                  <a:pos x="376" y="74"/>
                </a:cxn>
                <a:cxn ang="0">
                  <a:pos x="437" y="103"/>
                </a:cxn>
                <a:cxn ang="0">
                  <a:pos x="457" y="133"/>
                </a:cxn>
                <a:cxn ang="0">
                  <a:pos x="457" y="182"/>
                </a:cxn>
                <a:cxn ang="0">
                  <a:pos x="399" y="237"/>
                </a:cxn>
                <a:cxn ang="0">
                  <a:pos x="347" y="243"/>
                </a:cxn>
                <a:cxn ang="0">
                  <a:pos x="269" y="207"/>
                </a:cxn>
                <a:cxn ang="0">
                  <a:pos x="267" y="209"/>
                </a:cxn>
                <a:cxn ang="0">
                  <a:pos x="345" y="276"/>
                </a:cxn>
                <a:cxn ang="0">
                  <a:pos x="347" y="282"/>
                </a:cxn>
                <a:cxn ang="0">
                  <a:pos x="115" y="282"/>
                </a:cxn>
              </a:cxnLst>
              <a:rect l="0" t="0" r="r" b="b"/>
              <a:pathLst>
                <a:path w="462" h="282">
                  <a:moveTo>
                    <a:pt x="115" y="282"/>
                  </a:moveTo>
                  <a:cubicBezTo>
                    <a:pt x="115" y="279"/>
                    <a:pt x="115" y="277"/>
                    <a:pt x="117" y="276"/>
                  </a:cubicBezTo>
                  <a:cubicBezTo>
                    <a:pt x="149" y="266"/>
                    <a:pt x="176" y="244"/>
                    <a:pt x="195" y="209"/>
                  </a:cubicBezTo>
                  <a:cubicBezTo>
                    <a:pt x="195" y="208"/>
                    <a:pt x="194" y="207"/>
                    <a:pt x="194" y="207"/>
                  </a:cubicBezTo>
                  <a:cubicBezTo>
                    <a:pt x="152" y="238"/>
                    <a:pt x="139" y="240"/>
                    <a:pt x="116" y="243"/>
                  </a:cubicBezTo>
                  <a:cubicBezTo>
                    <a:pt x="98" y="246"/>
                    <a:pt x="80" y="243"/>
                    <a:pt x="63" y="237"/>
                  </a:cubicBezTo>
                  <a:cubicBezTo>
                    <a:pt x="37" y="228"/>
                    <a:pt x="14" y="210"/>
                    <a:pt x="6" y="182"/>
                  </a:cubicBezTo>
                  <a:cubicBezTo>
                    <a:pt x="1" y="166"/>
                    <a:pt x="0" y="149"/>
                    <a:pt x="6" y="133"/>
                  </a:cubicBezTo>
                  <a:cubicBezTo>
                    <a:pt x="10" y="121"/>
                    <a:pt x="16" y="111"/>
                    <a:pt x="26" y="103"/>
                  </a:cubicBezTo>
                  <a:cubicBezTo>
                    <a:pt x="44" y="87"/>
                    <a:pt x="64" y="80"/>
                    <a:pt x="87" y="74"/>
                  </a:cubicBezTo>
                  <a:cubicBezTo>
                    <a:pt x="99" y="71"/>
                    <a:pt x="112" y="68"/>
                    <a:pt x="124" y="66"/>
                  </a:cubicBezTo>
                  <a:cubicBezTo>
                    <a:pt x="124" y="66"/>
                    <a:pt x="124" y="66"/>
                    <a:pt x="124" y="66"/>
                  </a:cubicBezTo>
                  <a:cubicBezTo>
                    <a:pt x="187" y="52"/>
                    <a:pt x="202" y="51"/>
                    <a:pt x="231" y="0"/>
                  </a:cubicBezTo>
                  <a:cubicBezTo>
                    <a:pt x="261" y="51"/>
                    <a:pt x="275" y="52"/>
                    <a:pt x="339" y="66"/>
                  </a:cubicBezTo>
                  <a:cubicBezTo>
                    <a:pt x="338" y="66"/>
                    <a:pt x="338" y="66"/>
                    <a:pt x="338" y="66"/>
                  </a:cubicBezTo>
                  <a:cubicBezTo>
                    <a:pt x="351" y="68"/>
                    <a:pt x="363" y="71"/>
                    <a:pt x="376" y="74"/>
                  </a:cubicBezTo>
                  <a:cubicBezTo>
                    <a:pt x="398" y="80"/>
                    <a:pt x="419" y="87"/>
                    <a:pt x="437" y="103"/>
                  </a:cubicBezTo>
                  <a:cubicBezTo>
                    <a:pt x="447" y="111"/>
                    <a:pt x="453" y="121"/>
                    <a:pt x="457" y="133"/>
                  </a:cubicBezTo>
                  <a:cubicBezTo>
                    <a:pt x="462" y="149"/>
                    <a:pt x="462" y="166"/>
                    <a:pt x="457" y="182"/>
                  </a:cubicBezTo>
                  <a:cubicBezTo>
                    <a:pt x="448" y="210"/>
                    <a:pt x="425" y="228"/>
                    <a:pt x="399" y="237"/>
                  </a:cubicBezTo>
                  <a:cubicBezTo>
                    <a:pt x="382" y="243"/>
                    <a:pt x="364" y="246"/>
                    <a:pt x="347" y="243"/>
                  </a:cubicBezTo>
                  <a:cubicBezTo>
                    <a:pt x="324" y="240"/>
                    <a:pt x="310" y="238"/>
                    <a:pt x="269" y="207"/>
                  </a:cubicBezTo>
                  <a:cubicBezTo>
                    <a:pt x="268" y="207"/>
                    <a:pt x="267" y="208"/>
                    <a:pt x="267" y="209"/>
                  </a:cubicBezTo>
                  <a:cubicBezTo>
                    <a:pt x="287" y="244"/>
                    <a:pt x="313" y="266"/>
                    <a:pt x="345" y="276"/>
                  </a:cubicBezTo>
                  <a:cubicBezTo>
                    <a:pt x="347" y="277"/>
                    <a:pt x="348" y="279"/>
                    <a:pt x="347" y="282"/>
                  </a:cubicBezTo>
                  <a:lnTo>
                    <a:pt x="115" y="28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sz="1800" noProof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49" r:id="rId2"/>
    <p:sldLayoutId id="2147483661" r:id="rId3"/>
    <p:sldLayoutId id="2147483650" r:id="rId4"/>
    <p:sldLayoutId id="2147483671" r:id="rId5"/>
    <p:sldLayoutId id="2147483652" r:id="rId6"/>
    <p:sldLayoutId id="2147483670" r:id="rId7"/>
    <p:sldLayoutId id="2147483654" r:id="rId8"/>
    <p:sldLayoutId id="2147483666" r:id="rId9"/>
    <p:sldLayoutId id="2147483667" r:id="rId10"/>
    <p:sldLayoutId id="2147483655" r:id="rId11"/>
    <p:sldLayoutId id="2147483668" r:id="rId12"/>
    <p:sldLayoutId id="2147483664" r:id="rId13"/>
    <p:sldLayoutId id="2147483660" r:id="rId14"/>
  </p:sldLayoutIdLst>
  <p:hf hdr="0" dt="0"/>
  <p:txStyles>
    <p:titleStyle>
      <a:lvl1pPr algn="l" defTabSz="685800" rtl="0" eaLnBrk="1" latinLnBrk="0" hangingPunct="1">
        <a:lnSpc>
          <a:spcPts val="3200"/>
        </a:lnSpc>
        <a:spcBef>
          <a:spcPct val="0"/>
        </a:spcBef>
        <a:buNone/>
        <a:defRPr sz="2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51000" indent="-351000" algn="l" defTabSz="685800" rtl="0" eaLnBrk="1" latinLnBrk="0" hangingPunct="1">
        <a:lnSpc>
          <a:spcPts val="2000"/>
        </a:lnSpc>
        <a:spcBef>
          <a:spcPts val="0"/>
        </a:spcBef>
        <a:buFont typeface="Wingdings 3" pitchFamily="18" charset="2"/>
        <a:buChar char=""/>
        <a:tabLst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75000" indent="-350044" algn="l" defTabSz="740569" rtl="0" eaLnBrk="1" latinLnBrk="0" hangingPunct="1">
        <a:lnSpc>
          <a:spcPts val="2000"/>
        </a:lnSpc>
        <a:spcBef>
          <a:spcPts val="0"/>
        </a:spcBef>
        <a:buFont typeface="Wingdings 3" pitchFamily="18" charset="2"/>
        <a:buChar char=""/>
        <a:tabLst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010841" indent="-350044" algn="l" defTabSz="740569" rtl="0" eaLnBrk="1" latinLnBrk="0" hangingPunct="1">
        <a:lnSpc>
          <a:spcPts val="2000"/>
        </a:lnSpc>
        <a:spcBef>
          <a:spcPts val="0"/>
        </a:spcBef>
        <a:buFont typeface="Century Gothic" pitchFamily="34" charset="0"/>
        <a:buChar char="•"/>
        <a:tabLst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345406" indent="-350044" algn="l" defTabSz="685800" rtl="0" eaLnBrk="1" latinLnBrk="0" hangingPunct="1">
        <a:lnSpc>
          <a:spcPts val="1800"/>
        </a:lnSpc>
        <a:spcBef>
          <a:spcPts val="0"/>
        </a:spcBef>
        <a:buFont typeface="Century Gothic" pitchFamily="34" charset="0"/>
        <a:buChar char="•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687116" indent="-350044" algn="l" defTabSz="501254" rtl="0" eaLnBrk="1" latinLnBrk="0" hangingPunct="1">
        <a:lnSpc>
          <a:spcPts val="1800"/>
        </a:lnSpc>
        <a:spcBef>
          <a:spcPts val="0"/>
        </a:spcBef>
        <a:buFont typeface="Century Gothic" pitchFamily="34" charset="0"/>
        <a:buChar char="•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4800" dirty="0"/>
              <a:t>Powershell </a:t>
            </a:r>
            <a:r>
              <a:rPr lang="nl-NL" sz="4800" dirty="0" err="1"/>
              <a:t>Remoting</a:t>
            </a:r>
            <a:br>
              <a:rPr lang="nl-NL" sz="7200" dirty="0"/>
            </a:br>
            <a:endParaRPr lang="nl-NL" sz="4000" dirty="0"/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26705C76-59DD-4DE5-9938-C5A977622964}"/>
              </a:ext>
            </a:extLst>
          </p:cNvPr>
          <p:cNvSpPr txBox="1">
            <a:spLocks/>
          </p:cNvSpPr>
          <p:nvPr/>
        </p:nvSpPr>
        <p:spPr>
          <a:xfrm>
            <a:off x="1884624" y="4608027"/>
            <a:ext cx="6621144" cy="19236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nl-NL" sz="900" dirty="0" err="1"/>
              <a:t>DuPSuG</a:t>
            </a:r>
            <a:r>
              <a:rPr lang="nl-NL" sz="900" dirty="0"/>
              <a:t> Basics part deux, Vianen, 19 September 2017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412" y="531734"/>
            <a:ext cx="7840326" cy="665299"/>
          </a:xfrm>
        </p:spPr>
        <p:txBody>
          <a:bodyPr/>
          <a:lstStyle/>
          <a:p>
            <a:r>
              <a:rPr lang="nl-NL" dirty="0"/>
              <a:t>Erik Heeres</a:t>
            </a:r>
            <a:br>
              <a:rPr lang="nl-NL" dirty="0"/>
            </a:br>
            <a:br>
              <a:rPr lang="nl-NL" dirty="0"/>
            </a:b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2</a:t>
            </a:fld>
            <a:endParaRPr lang="nl-NL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nl-NL" dirty="0" err="1"/>
              <a:t>DuPSuG</a:t>
            </a:r>
            <a:r>
              <a:rPr lang="nl-NL" dirty="0"/>
              <a:t> Basics part deux, Vianen, 19 September 2017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0412" y="1504604"/>
            <a:ext cx="4672984" cy="1670858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</a:rPr>
              <a:t>Werkzaam in IT sinds 2000</a:t>
            </a: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</a:rPr>
              <a:t>Infrastructuur specialist bij Sogeti.</a:t>
            </a: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</a:rPr>
              <a:t>Werk sinds 2006 met Powershell</a:t>
            </a: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</a:rPr>
              <a:t>Blog: http://ejheeres.wordpress.com</a:t>
            </a: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</a:rPr>
              <a:t>Twitter: @</a:t>
            </a:r>
            <a:r>
              <a:rPr lang="nl-NL" b="1" dirty="0" err="1">
                <a:solidFill>
                  <a:schemeClr val="bg1"/>
                </a:solidFill>
              </a:rPr>
              <a:t>ejheeres</a:t>
            </a:r>
            <a:endParaRPr lang="nl-NL" b="1" dirty="0">
              <a:solidFill>
                <a:schemeClr val="bg1"/>
              </a:solidFill>
            </a:endParaRP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endParaRPr lang="nl-NL" sz="1400" b="1" dirty="0">
              <a:solidFill>
                <a:schemeClr val="bg1"/>
              </a:solidFill>
            </a:endParaRPr>
          </a:p>
          <a:p>
            <a:pPr>
              <a:lnSpc>
                <a:spcPts val="2400"/>
              </a:lnSpc>
            </a:pPr>
            <a:endParaRPr lang="nl-NL" sz="1400" b="1" dirty="0">
              <a:solidFill>
                <a:schemeClr val="bg1"/>
              </a:solidFill>
            </a:endParaRPr>
          </a:p>
          <a:p>
            <a:pPr>
              <a:lnSpc>
                <a:spcPts val="2400"/>
              </a:lnSpc>
            </a:pPr>
            <a:endParaRPr lang="nl-NL" b="1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1502" y="1303173"/>
            <a:ext cx="2334266" cy="177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809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412" y="531734"/>
            <a:ext cx="7840326" cy="648673"/>
          </a:xfrm>
        </p:spPr>
        <p:txBody>
          <a:bodyPr/>
          <a:lstStyle/>
          <a:p>
            <a:r>
              <a:rPr lang="nl-NL" sz="2800" dirty="0"/>
              <a:t>				Agenda:</a:t>
            </a:r>
            <a:br>
              <a:rPr lang="nl-NL" sz="2800" dirty="0"/>
            </a:br>
            <a:endParaRPr lang="nl-NL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3</a:t>
            </a:fld>
            <a:endParaRPr lang="nl-NL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nl-NL" dirty="0" err="1"/>
              <a:t>DuPSuG</a:t>
            </a:r>
            <a:r>
              <a:rPr lang="nl-NL" dirty="0"/>
              <a:t> Basics part deux, Vianen, 19 September 2017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0412" y="1438102"/>
            <a:ext cx="7825356" cy="2576945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bg1"/>
                </a:solidFill>
              </a:rPr>
              <a:t>Why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PSRemoting</a:t>
            </a:r>
            <a:endParaRPr lang="nl-NL" dirty="0">
              <a:solidFill>
                <a:schemeClr val="bg1"/>
              </a:solidFill>
            </a:endParaRP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bg1"/>
                </a:solidFill>
              </a:rPr>
              <a:t>WinRM</a:t>
            </a:r>
            <a:r>
              <a:rPr lang="nl-NL" dirty="0">
                <a:solidFill>
                  <a:schemeClr val="bg1"/>
                </a:solidFill>
              </a:rPr>
              <a:t> / WSMAN</a:t>
            </a: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bg1"/>
                </a:solidFill>
              </a:rPr>
              <a:t>Concepts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behind</a:t>
            </a:r>
            <a:r>
              <a:rPr lang="nl-NL" dirty="0">
                <a:solidFill>
                  <a:schemeClr val="bg1"/>
                </a:solidFill>
              </a:rPr>
              <a:t> PS </a:t>
            </a:r>
            <a:r>
              <a:rPr lang="nl-NL" dirty="0" err="1">
                <a:solidFill>
                  <a:schemeClr val="bg1"/>
                </a:solidFill>
              </a:rPr>
              <a:t>remoting</a:t>
            </a:r>
            <a:r>
              <a:rPr lang="nl-NL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1"/>
                </a:solidFill>
              </a:rPr>
              <a:t>Demo.</a:t>
            </a: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bg1"/>
                </a:solidFill>
              </a:rPr>
              <a:t>Questions</a:t>
            </a:r>
            <a:r>
              <a:rPr lang="nl-NL" dirty="0">
                <a:solidFill>
                  <a:schemeClr val="bg1"/>
                </a:solidFill>
              </a:rPr>
              <a:t>?</a:t>
            </a: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endParaRPr lang="nl-NL" dirty="0">
              <a:solidFill>
                <a:schemeClr val="bg1"/>
              </a:solidFill>
            </a:endParaRP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endParaRPr lang="nl-NL" dirty="0">
              <a:solidFill>
                <a:schemeClr val="bg1"/>
              </a:solidFill>
            </a:endParaRP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endParaRPr lang="nl-NL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233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412" y="531734"/>
            <a:ext cx="7840326" cy="741012"/>
          </a:xfrm>
        </p:spPr>
        <p:txBody>
          <a:bodyPr/>
          <a:lstStyle/>
          <a:p>
            <a:r>
              <a:rPr lang="nl-NL" sz="3600" dirty="0" err="1"/>
              <a:t>Why</a:t>
            </a:r>
            <a:r>
              <a:rPr lang="nl-NL" sz="3600" dirty="0"/>
              <a:t> </a:t>
            </a:r>
            <a:r>
              <a:rPr lang="nl-NL" sz="3600" dirty="0" err="1"/>
              <a:t>PSRemoting</a:t>
            </a:r>
            <a:r>
              <a:rPr lang="nl-NL" sz="3600" dirty="0"/>
              <a:t> – Old way</a:t>
            </a:r>
            <a:br>
              <a:rPr lang="nl-NL" dirty="0"/>
            </a:b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91" y="1272746"/>
            <a:ext cx="7825377" cy="2760411"/>
          </a:xfrm>
        </p:spPr>
        <p:txBody>
          <a:bodyPr numCol="2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The </a:t>
            </a:r>
            <a:r>
              <a:rPr lang="nl-NL" sz="16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command</a:t>
            </a:r>
            <a:r>
              <a:rPr lang="nl-NL" sz="16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runs </a:t>
            </a:r>
            <a:r>
              <a:rPr lang="nl-NL" sz="16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locally</a:t>
            </a:r>
            <a:r>
              <a:rPr lang="nl-NL" sz="16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nl-NL" sz="16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and</a:t>
            </a:r>
            <a:r>
              <a:rPr lang="nl-NL" sz="16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sets up </a:t>
            </a:r>
            <a:r>
              <a:rPr lang="nl-NL" sz="16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the</a:t>
            </a:r>
            <a:r>
              <a:rPr lang="nl-NL" sz="16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nl-NL" sz="16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connection</a:t>
            </a:r>
            <a:endParaRPr lang="nl-NL" sz="16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6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Commands</a:t>
            </a:r>
            <a:r>
              <a:rPr lang="nl-NL" sz="16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run </a:t>
            </a:r>
            <a:r>
              <a:rPr lang="nl-NL" sz="16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sequentially</a:t>
            </a:r>
            <a:endParaRPr lang="nl-NL" sz="16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6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Uses</a:t>
            </a:r>
            <a:r>
              <a:rPr lang="nl-NL" sz="16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nl-NL" sz="16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legacy</a:t>
            </a:r>
            <a:r>
              <a:rPr lang="nl-NL" sz="16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nl-NL" sz="16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protocols</a:t>
            </a:r>
            <a:endParaRPr lang="nl-NL" sz="16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Firewall administrator </a:t>
            </a:r>
            <a:r>
              <a:rPr lang="nl-NL" sz="16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not</a:t>
            </a:r>
            <a:r>
              <a:rPr lang="nl-NL" sz="16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happy.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Security </a:t>
            </a:r>
            <a:r>
              <a:rPr lang="nl-NL" sz="16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questionable</a:t>
            </a:r>
            <a:endParaRPr lang="nl-NL" sz="16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-</a:t>
            </a:r>
            <a:r>
              <a:rPr lang="nl-NL" sz="16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computername</a:t>
            </a:r>
            <a:r>
              <a:rPr lang="nl-NL" sz="16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parameter.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4</a:t>
            </a:fld>
            <a:endParaRPr lang="nl-NL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nl-NL" dirty="0" err="1"/>
              <a:t>DuPSuG</a:t>
            </a:r>
            <a:r>
              <a:rPr lang="nl-NL" dirty="0"/>
              <a:t> Basics part deux, Vianen, 19 September 2017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768518-ABD6-4C11-AFA7-ECC0B1837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7420" y="1272746"/>
            <a:ext cx="2843318" cy="251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550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412" y="531734"/>
            <a:ext cx="7840326" cy="741012"/>
          </a:xfrm>
        </p:spPr>
        <p:txBody>
          <a:bodyPr/>
          <a:lstStyle/>
          <a:p>
            <a:r>
              <a:rPr lang="nl-NL" sz="3600" dirty="0" err="1"/>
              <a:t>Why</a:t>
            </a:r>
            <a:r>
              <a:rPr lang="nl-NL" sz="3600" dirty="0"/>
              <a:t> </a:t>
            </a:r>
            <a:r>
              <a:rPr lang="nl-NL" sz="3600" dirty="0" err="1"/>
              <a:t>PSRemoting</a:t>
            </a:r>
            <a:r>
              <a:rPr lang="nl-NL" sz="3600" dirty="0"/>
              <a:t> – New way</a:t>
            </a:r>
            <a:br>
              <a:rPr lang="nl-NL" dirty="0"/>
            </a:b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91" y="1272746"/>
            <a:ext cx="7825377" cy="2437376"/>
          </a:xfrm>
        </p:spPr>
        <p:txBody>
          <a:bodyPr numCol="2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Connection is set up </a:t>
            </a:r>
            <a:r>
              <a:rPr lang="nl-NL" sz="16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to</a:t>
            </a:r>
            <a:r>
              <a:rPr lang="nl-NL" sz="16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remote server.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6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Cmd</a:t>
            </a:r>
            <a:r>
              <a:rPr lang="nl-NL" sz="16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nl-NL" sz="16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executed</a:t>
            </a:r>
            <a:r>
              <a:rPr lang="nl-NL" sz="16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remote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Via 1 standard port, 5985, 5986 (SSL)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Firewall </a:t>
            </a:r>
            <a:r>
              <a:rPr lang="nl-NL" sz="16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admin</a:t>
            </a:r>
            <a:r>
              <a:rPr lang="nl-NL" sz="16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happy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6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Suitable</a:t>
            </a:r>
            <a:r>
              <a:rPr lang="nl-NL" sz="16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nl-NL" sz="16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for</a:t>
            </a:r>
            <a:r>
              <a:rPr lang="nl-NL" sz="16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nl-NL" sz="16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cloud</a:t>
            </a:r>
            <a:r>
              <a:rPr lang="nl-NL" sz="16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nl-NL" sz="16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administration</a:t>
            </a:r>
            <a:endParaRPr lang="nl-NL" sz="16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-</a:t>
            </a:r>
            <a:r>
              <a:rPr lang="nl-NL" sz="16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session</a:t>
            </a:r>
            <a:r>
              <a:rPr lang="nl-NL" sz="16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parameter.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Secure </a:t>
            </a:r>
            <a:r>
              <a:rPr lang="nl-NL" sz="16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and</a:t>
            </a:r>
            <a:r>
              <a:rPr lang="nl-NL" sz="16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nl-NL" sz="16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encypted</a:t>
            </a:r>
            <a:r>
              <a:rPr lang="nl-NL" sz="16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6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5</a:t>
            </a:fld>
            <a:endParaRPr lang="nl-NL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nl-NL" dirty="0" err="1"/>
              <a:t>DuPSuG</a:t>
            </a:r>
            <a:r>
              <a:rPr lang="nl-NL" dirty="0"/>
              <a:t> Basics part deux, Vianen, 19 September 2017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2A44F0-29F8-4419-8E98-2EB9E7AFF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864" y="1195522"/>
            <a:ext cx="23622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10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483A2-41A2-458F-AD4A-F0A2ABCF2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412" y="531734"/>
            <a:ext cx="7840326" cy="649366"/>
          </a:xfrm>
        </p:spPr>
        <p:txBody>
          <a:bodyPr/>
          <a:lstStyle/>
          <a:p>
            <a:r>
              <a:rPr lang="nl-NL" dirty="0"/>
              <a:t>WS-MAN / </a:t>
            </a:r>
            <a:r>
              <a:rPr lang="nl-NL" dirty="0" err="1"/>
              <a:t>WinRM</a:t>
            </a: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04BABE-CE1A-4B56-9886-5FE262D407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91" y="1181100"/>
            <a:ext cx="7841273" cy="2230863"/>
          </a:xfrm>
        </p:spPr>
        <p:txBody>
          <a:bodyPr/>
          <a:lstStyle/>
          <a:p>
            <a:pPr marL="742950" lvl="1" indent="-285750" algn="l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1"/>
                </a:solidFill>
              </a:rPr>
              <a:t>On </a:t>
            </a:r>
            <a:r>
              <a:rPr lang="nl-NL" dirty="0" err="1">
                <a:solidFill>
                  <a:schemeClr val="bg1"/>
                </a:solidFill>
              </a:rPr>
              <a:t>by</a:t>
            </a:r>
            <a:r>
              <a:rPr lang="nl-NL" dirty="0">
                <a:solidFill>
                  <a:schemeClr val="bg1"/>
                </a:solidFill>
              </a:rPr>
              <a:t> default </a:t>
            </a:r>
            <a:r>
              <a:rPr lang="nl-NL" dirty="0" err="1">
                <a:solidFill>
                  <a:schemeClr val="bg1"/>
                </a:solidFill>
              </a:rPr>
              <a:t>since</a:t>
            </a:r>
            <a:r>
              <a:rPr lang="nl-NL" dirty="0">
                <a:solidFill>
                  <a:schemeClr val="bg1"/>
                </a:solidFill>
              </a:rPr>
              <a:t> Server 2012</a:t>
            </a:r>
          </a:p>
          <a:p>
            <a:pPr marL="742950" lvl="1" indent="-285750" algn="l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bg1"/>
                </a:solidFill>
              </a:rPr>
              <a:t>Configurable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through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commandline</a:t>
            </a:r>
            <a:r>
              <a:rPr lang="nl-NL" dirty="0">
                <a:solidFill>
                  <a:schemeClr val="bg1"/>
                </a:solidFill>
              </a:rPr>
              <a:t>/Powershell</a:t>
            </a:r>
          </a:p>
          <a:p>
            <a:pPr marL="742950" lvl="1" indent="-285750" algn="l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1"/>
                </a:solidFill>
              </a:rPr>
              <a:t>Or GPO</a:t>
            </a:r>
          </a:p>
          <a:p>
            <a:pPr marL="1085850" lvl="2" indent="-285750" algn="l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bg1"/>
                </a:solidFill>
              </a:rPr>
              <a:t>Certain</a:t>
            </a:r>
            <a:r>
              <a:rPr lang="nl-NL" dirty="0">
                <a:solidFill>
                  <a:schemeClr val="bg1"/>
                </a:solidFill>
              </a:rPr>
              <a:t> steps </a:t>
            </a:r>
            <a:r>
              <a:rPr lang="nl-NL" dirty="0" err="1">
                <a:solidFill>
                  <a:schemeClr val="bg1"/>
                </a:solidFill>
              </a:rPr>
              <a:t>will</a:t>
            </a:r>
            <a:r>
              <a:rPr lang="nl-NL" dirty="0">
                <a:solidFill>
                  <a:schemeClr val="bg1"/>
                </a:solidFill>
              </a:rPr>
              <a:t> have </a:t>
            </a:r>
            <a:r>
              <a:rPr lang="nl-NL" dirty="0" err="1">
                <a:solidFill>
                  <a:schemeClr val="bg1"/>
                </a:solidFill>
              </a:rPr>
              <a:t>to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be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defined</a:t>
            </a:r>
            <a:r>
              <a:rPr lang="nl-NL" dirty="0">
                <a:solidFill>
                  <a:schemeClr val="bg1"/>
                </a:solidFill>
              </a:rPr>
              <a:t>  </a:t>
            </a:r>
            <a:r>
              <a:rPr lang="nl-NL" dirty="0" err="1">
                <a:solidFill>
                  <a:schemeClr val="bg1"/>
                </a:solidFill>
              </a:rPr>
              <a:t>manually</a:t>
            </a:r>
            <a:r>
              <a:rPr lang="nl-NL" dirty="0">
                <a:solidFill>
                  <a:schemeClr val="bg1"/>
                </a:solidFill>
              </a:rPr>
              <a:t>.</a:t>
            </a:r>
          </a:p>
          <a:p>
            <a:pPr marL="742950" lvl="1" indent="-285750" algn="l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bg1"/>
                </a:solidFill>
              </a:rPr>
              <a:t>By</a:t>
            </a:r>
            <a:r>
              <a:rPr lang="nl-NL" dirty="0">
                <a:solidFill>
                  <a:schemeClr val="bg1"/>
                </a:solidFill>
              </a:rPr>
              <a:t> default </a:t>
            </a:r>
            <a:r>
              <a:rPr lang="nl-NL" dirty="0" err="1">
                <a:solidFill>
                  <a:schemeClr val="bg1"/>
                </a:solidFill>
              </a:rPr>
              <a:t>works</a:t>
            </a:r>
            <a:r>
              <a:rPr lang="nl-NL" dirty="0">
                <a:solidFill>
                  <a:schemeClr val="bg1"/>
                </a:solidFill>
              </a:rPr>
              <a:t> on non-public </a:t>
            </a:r>
            <a:r>
              <a:rPr lang="nl-NL" dirty="0" err="1">
                <a:solidFill>
                  <a:schemeClr val="bg1"/>
                </a:solidFill>
              </a:rPr>
              <a:t>network</a:t>
            </a:r>
            <a:r>
              <a:rPr lang="nl-NL" dirty="0">
                <a:solidFill>
                  <a:schemeClr val="bg1"/>
                </a:solidFill>
              </a:rPr>
              <a:t> interfaces.</a:t>
            </a:r>
          </a:p>
          <a:p>
            <a:pPr marL="742950" lvl="1" indent="-285750" algn="l">
              <a:lnSpc>
                <a:spcPts val="2400"/>
              </a:lnSpc>
              <a:buFont typeface="Arial" panose="020B0604020202020204" pitchFamily="34" charset="0"/>
              <a:buChar char="•"/>
            </a:pPr>
            <a:endParaRPr lang="nl-NL" dirty="0">
              <a:solidFill>
                <a:schemeClr val="bg1"/>
              </a:solidFill>
            </a:endParaRPr>
          </a:p>
          <a:p>
            <a:endParaRPr lang="nl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70CB86-BEB4-4309-AE84-ADBF6C32EBF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6</a:t>
            </a:fld>
            <a:endParaRPr lang="nl-NL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B3E755-1DD9-472E-A18E-D84FBEF5854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nl-NL" noProof="0" dirty="0" err="1"/>
              <a:t>DuPSuG</a:t>
            </a:r>
            <a:r>
              <a:rPr lang="nl-NL" noProof="0" dirty="0"/>
              <a:t> Basics part deux, Vianen, 19 September 2017</a:t>
            </a:r>
          </a:p>
        </p:txBody>
      </p:sp>
    </p:spTree>
    <p:extLst>
      <p:ext uri="{BB962C8B-B14F-4D97-AF65-F5344CB8AC3E}">
        <p14:creationId xmlns:p14="http://schemas.microsoft.com/office/powerpoint/2010/main" val="3193445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2B879-CFB7-4186-A230-985A6C89B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412" y="531734"/>
            <a:ext cx="7840326" cy="599051"/>
          </a:xfrm>
        </p:spPr>
        <p:txBody>
          <a:bodyPr/>
          <a:lstStyle/>
          <a:p>
            <a:r>
              <a:rPr lang="nl-NL" dirty="0" err="1"/>
              <a:t>Remoting</a:t>
            </a:r>
            <a:r>
              <a:rPr lang="nl-NL" dirty="0"/>
              <a:t> </a:t>
            </a:r>
            <a:r>
              <a:rPr lang="nl-NL" dirty="0" err="1"/>
              <a:t>Concepts</a:t>
            </a: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B3953C-BF04-4D1A-B96A-25A69A5F20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91" y="1207566"/>
            <a:ext cx="7841273" cy="220439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1 </a:t>
            </a:r>
            <a:r>
              <a:rPr lang="nl-NL" dirty="0" err="1"/>
              <a:t>to</a:t>
            </a:r>
            <a:r>
              <a:rPr lang="nl-NL" dirty="0"/>
              <a:t> 1 </a:t>
            </a:r>
            <a:r>
              <a:rPr lang="nl-NL" dirty="0" err="1"/>
              <a:t>remoting</a:t>
            </a: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1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Many</a:t>
            </a:r>
            <a:r>
              <a:rPr lang="nl-NL" dirty="0"/>
              <a:t> </a:t>
            </a:r>
            <a:r>
              <a:rPr lang="nl-NL" dirty="0" err="1"/>
              <a:t>remoting</a:t>
            </a:r>
            <a:r>
              <a:rPr lang="nl-NL" dirty="0"/>
              <a:t>		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Implicit</a:t>
            </a:r>
            <a:r>
              <a:rPr lang="nl-NL" dirty="0"/>
              <a:t> </a:t>
            </a:r>
            <a:r>
              <a:rPr lang="nl-NL" dirty="0" err="1"/>
              <a:t>Remoting</a:t>
            </a:r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82C5A3-9B4D-460B-B59E-F8B36F6FBB7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7</a:t>
            </a:fld>
            <a:endParaRPr lang="nl-NL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BF223-15F1-4FB1-B9F6-30AE3254189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nl-NL" dirty="0" err="1"/>
              <a:t>DuPSuG</a:t>
            </a:r>
            <a:r>
              <a:rPr lang="nl-NL" dirty="0"/>
              <a:t> Basics part deux, Vianen, 19 September 2017</a:t>
            </a:r>
          </a:p>
        </p:txBody>
      </p:sp>
    </p:spTree>
    <p:extLst>
      <p:ext uri="{BB962C8B-B14F-4D97-AF65-F5344CB8AC3E}">
        <p14:creationId xmlns:p14="http://schemas.microsoft.com/office/powerpoint/2010/main" val="738817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91511-B878-4833-BF09-1FF22F4A74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Demo!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296607-7D4E-4EAE-B487-C6E555E74EE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8</a:t>
            </a:fld>
            <a:endParaRPr lang="nl-NL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FA3012-5BD4-4342-A73A-714F6CC6F4B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nl-NL" dirty="0" err="1"/>
              <a:t>DuPSuG</a:t>
            </a:r>
            <a:r>
              <a:rPr lang="nl-NL" dirty="0"/>
              <a:t> Basics part deux, Vianen, 19 September 2017</a:t>
            </a:r>
          </a:p>
        </p:txBody>
      </p:sp>
    </p:spTree>
    <p:extLst>
      <p:ext uri="{BB962C8B-B14F-4D97-AF65-F5344CB8AC3E}">
        <p14:creationId xmlns:p14="http://schemas.microsoft.com/office/powerpoint/2010/main" val="1148920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40E9D-653B-480D-BCE6-81EF0606F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412" y="531734"/>
            <a:ext cx="7840326" cy="756153"/>
          </a:xfrm>
        </p:spPr>
        <p:txBody>
          <a:bodyPr/>
          <a:lstStyle/>
          <a:p>
            <a:r>
              <a:rPr lang="nl-NL" dirty="0" err="1"/>
              <a:t>Questions</a:t>
            </a:r>
            <a:r>
              <a:rPr lang="nl-NL" dirty="0"/>
              <a:t>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9F9253-AEC1-4467-B34E-D99E5F4F3D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91" y="1287888"/>
            <a:ext cx="7841273" cy="212407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Get-help </a:t>
            </a:r>
            <a:r>
              <a:rPr lang="nl-NL" dirty="0" err="1"/>
              <a:t>about_remote</a:t>
            </a:r>
            <a:r>
              <a:rPr lang="nl-NL" dirty="0"/>
              <a:t>*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D86936-C4D9-4835-A21E-75A4273A1A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9</a:t>
            </a:fld>
            <a:endParaRPr lang="nl-NL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341B96-907E-4D1F-B661-341BB75E3CD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nl-NL" dirty="0" err="1"/>
              <a:t>DuPSuG</a:t>
            </a:r>
            <a:r>
              <a:rPr lang="nl-NL" dirty="0"/>
              <a:t> Basics part deux, Vianen, 19 September 2017</a:t>
            </a:r>
          </a:p>
        </p:txBody>
      </p:sp>
    </p:spTree>
    <p:extLst>
      <p:ext uri="{BB962C8B-B14F-4D97-AF65-F5344CB8AC3E}">
        <p14:creationId xmlns:p14="http://schemas.microsoft.com/office/powerpoint/2010/main" val="2319666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Sogeti_PP_Template_16x9_2014-1605">
  <a:themeElements>
    <a:clrScheme name="Sogeti 2013">
      <a:dk1>
        <a:srgbClr val="000000"/>
      </a:dk1>
      <a:lt1>
        <a:srgbClr val="FFFFFF"/>
      </a:lt1>
      <a:dk2>
        <a:srgbClr val="FFCFC5"/>
      </a:dk2>
      <a:lt2>
        <a:srgbClr val="D2D2D2"/>
      </a:lt2>
      <a:accent1>
        <a:srgbClr val="FF4019"/>
      </a:accent1>
      <a:accent2>
        <a:srgbClr val="474030"/>
      </a:accent2>
      <a:accent3>
        <a:srgbClr val="FF9F8C"/>
      </a:accent3>
      <a:accent4>
        <a:srgbClr val="A39F97"/>
      </a:accent4>
      <a:accent5>
        <a:srgbClr val="FF7053"/>
      </a:accent5>
      <a:accent6>
        <a:srgbClr val="757064"/>
      </a:accent6>
      <a:hlink>
        <a:srgbClr val="6A2C91"/>
      </a:hlink>
      <a:folHlink>
        <a:srgbClr val="850C7A"/>
      </a:folHlink>
    </a:clrScheme>
    <a:fontScheme name="Sogeti 201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36000" tIns="36000" rIns="36000" bIns="36000" rtlCol="0">
        <a:noAutofit/>
      </a:bodyPr>
      <a:lstStyle>
        <a:defPPr>
          <a:lnSpc>
            <a:spcPts val="2400"/>
          </a:lnSpc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geti_PP_Referentie_16x9_2014-1605.pptx" id="{F19A345F-1AD8-49DD-A497-68D66E37C467}" vid="{D9329CD1-0AE9-427D-9EAA-E85923C428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Sogeti_PP_Template_16x9_2014-1605</Template>
  <TotalTime>10963</TotalTime>
  <Words>275</Words>
  <Application>Microsoft Office PowerPoint</Application>
  <PresentationFormat>On-screen Show (16:9)</PresentationFormat>
  <Paragraphs>66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Sogeti_PP_Template_16x9_2014-1605</vt:lpstr>
      <vt:lpstr>Powershell Remoting </vt:lpstr>
      <vt:lpstr>Erik Heeres  </vt:lpstr>
      <vt:lpstr>    Agenda: </vt:lpstr>
      <vt:lpstr>Why PSRemoting – Old way </vt:lpstr>
      <vt:lpstr>Why PSRemoting – New way </vt:lpstr>
      <vt:lpstr>WS-MAN / WinRM</vt:lpstr>
      <vt:lpstr>Remoting Concepts</vt:lpstr>
      <vt:lpstr>Demo!</vt:lpstr>
      <vt:lpstr>Questions?</vt:lpstr>
    </vt:vector>
  </TitlesOfParts>
  <Company>Sogeti Nederland B.V.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Linda van Tilborgh</dc:creator>
  <cp:lastModifiedBy>Erik Heeres</cp:lastModifiedBy>
  <cp:revision>69</cp:revision>
  <dcterms:created xsi:type="dcterms:W3CDTF">2014-06-10T12:31:44Z</dcterms:created>
  <dcterms:modified xsi:type="dcterms:W3CDTF">2017-09-22T08:16:34Z</dcterms:modified>
</cp:coreProperties>
</file>