
<file path=[Content_Types].xml><?xml version="1.0" encoding="utf-8"?>
<Types xmlns="http://schemas.openxmlformats.org/package/2006/content-types">
  <Default Extension="bin" ContentType="image/jpeg"/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8" r:id="rId3"/>
    <p:sldId id="281" r:id="rId4"/>
    <p:sldId id="278" r:id="rId5"/>
    <p:sldId id="279" r:id="rId6"/>
    <p:sldId id="280" r:id="rId7"/>
    <p:sldId id="266" r:id="rId8"/>
    <p:sldId id="277" r:id="rId9"/>
    <p:sldId id="276" r:id="rId10"/>
    <p:sldId id="286" r:id="rId11"/>
    <p:sldId id="287" r:id="rId12"/>
    <p:sldId id="288" r:id="rId13"/>
    <p:sldId id="289" r:id="rId14"/>
    <p:sldId id="296" r:id="rId15"/>
    <p:sldId id="299" r:id="rId16"/>
    <p:sldId id="298" r:id="rId17"/>
    <p:sldId id="297" r:id="rId18"/>
    <p:sldId id="260" r:id="rId19"/>
    <p:sldId id="261" r:id="rId20"/>
    <p:sldId id="302" r:id="rId21"/>
    <p:sldId id="300" r:id="rId22"/>
    <p:sldId id="304" r:id="rId23"/>
    <p:sldId id="292" r:id="rId24"/>
    <p:sldId id="301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0BCDE"/>
    <a:srgbClr val="EBEBEB"/>
    <a:srgbClr val="FFFFFF"/>
    <a:srgbClr val="D24726"/>
    <a:srgbClr val="CDCD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78261" autoAdjust="0"/>
  </p:normalViewPr>
  <p:slideViewPr>
    <p:cSldViewPr snapToGrid="0">
      <p:cViewPr varScale="1">
        <p:scale>
          <a:sx n="68" d="100"/>
          <a:sy n="68" d="100"/>
        </p:scale>
        <p:origin x="13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E4B83B-7166-41E2-8B1A-96CFD5BDFD1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5F7AF0-C0A4-438C-81F2-6FC81487D725}">
      <dgm:prSet phldrT="[Text]"/>
      <dgm:spPr>
        <a:solidFill>
          <a:srgbClr val="4472C4">
            <a:alpha val="0"/>
          </a:srgbClr>
        </a:solidFill>
      </dgm:spPr>
      <dgm:t>
        <a:bodyPr/>
        <a:lstStyle/>
        <a:p>
          <a:r>
            <a:rPr lang="en-US" dirty="0"/>
            <a:t>Authentication</a:t>
          </a:r>
        </a:p>
      </dgm:t>
    </dgm:pt>
    <dgm:pt modelId="{9AC3315A-E6D5-4106-98BC-FC48F27B261F}" type="parTrans" cxnId="{A4CCB2FB-D8EC-40BF-88B9-714C7B3F0280}">
      <dgm:prSet/>
      <dgm:spPr/>
      <dgm:t>
        <a:bodyPr/>
        <a:lstStyle/>
        <a:p>
          <a:endParaRPr lang="en-US"/>
        </a:p>
      </dgm:t>
    </dgm:pt>
    <dgm:pt modelId="{044A8922-C97C-4F3B-8B5E-02BBFBFCF16D}" type="sibTrans" cxnId="{A4CCB2FB-D8EC-40BF-88B9-714C7B3F0280}">
      <dgm:prSet/>
      <dgm:spPr>
        <a:solidFill>
          <a:srgbClr val="4472C4">
            <a:alpha val="0"/>
          </a:srgbClr>
        </a:solidFill>
      </dgm:spPr>
      <dgm:t>
        <a:bodyPr/>
        <a:lstStyle/>
        <a:p>
          <a:endParaRPr lang="en-US"/>
        </a:p>
      </dgm:t>
    </dgm:pt>
    <dgm:pt modelId="{445EAC0D-64F3-4E80-89B9-74DC6AE3774D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Request</a:t>
          </a:r>
        </a:p>
      </dgm:t>
    </dgm:pt>
    <dgm:pt modelId="{83AC5C65-F30D-4CBB-B8F4-B458CEF2B839}" type="parTrans" cxnId="{81AEDC47-CCA2-490C-B4A4-EC13E0EE9222}">
      <dgm:prSet/>
      <dgm:spPr/>
      <dgm:t>
        <a:bodyPr/>
        <a:lstStyle/>
        <a:p>
          <a:endParaRPr lang="en-US"/>
        </a:p>
      </dgm:t>
    </dgm:pt>
    <dgm:pt modelId="{8309C101-4666-4B2D-A092-B7D868BF81DE}" type="sibTrans" cxnId="{81AEDC47-CCA2-490C-B4A4-EC13E0EE9222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07B026ED-6054-4FAB-88DE-AF0DC89F2EA1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Parse Result</a:t>
          </a:r>
        </a:p>
      </dgm:t>
    </dgm:pt>
    <dgm:pt modelId="{A8FF36D1-39F8-436C-8122-BB75D58A12A3}" type="parTrans" cxnId="{7760060A-703A-4258-82AA-23D9F1A35CFD}">
      <dgm:prSet/>
      <dgm:spPr/>
      <dgm:t>
        <a:bodyPr/>
        <a:lstStyle/>
        <a:p>
          <a:endParaRPr lang="en-US"/>
        </a:p>
      </dgm:t>
    </dgm:pt>
    <dgm:pt modelId="{5AF7F70D-2411-4AAA-8B28-1D1AF584859B}" type="sibTrans" cxnId="{7760060A-703A-4258-82AA-23D9F1A35CFD}">
      <dgm:prSet/>
      <dgm:spPr/>
      <dgm:t>
        <a:bodyPr/>
        <a:lstStyle/>
        <a:p>
          <a:endParaRPr lang="en-US"/>
        </a:p>
      </dgm:t>
    </dgm:pt>
    <dgm:pt modelId="{A7FCA4AD-7D3D-494E-949F-ACDBCD7ACB42}">
      <dgm:prSet phldrT="[Text]"/>
      <dgm:spPr/>
      <dgm:t>
        <a:bodyPr/>
        <a:lstStyle/>
        <a:p>
          <a:r>
            <a:rPr lang="en-US" dirty="0"/>
            <a:t>Construct</a:t>
          </a:r>
          <a:br>
            <a:rPr lang="en-US" dirty="0"/>
          </a:br>
          <a:r>
            <a:rPr lang="en-US" dirty="0"/>
            <a:t>Request</a:t>
          </a:r>
        </a:p>
      </dgm:t>
    </dgm:pt>
    <dgm:pt modelId="{086B02CD-BC30-460B-A78D-503DBA7337CB}" type="parTrans" cxnId="{59AFC6B0-6ADE-45BF-AB8B-AFD1CD208694}">
      <dgm:prSet/>
      <dgm:spPr/>
      <dgm:t>
        <a:bodyPr/>
        <a:lstStyle/>
        <a:p>
          <a:endParaRPr lang="en-US"/>
        </a:p>
      </dgm:t>
    </dgm:pt>
    <dgm:pt modelId="{24D43449-CC44-463E-8144-268C8F824E1A}" type="sibTrans" cxnId="{59AFC6B0-6ADE-45BF-AB8B-AFD1CD208694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4A0A065C-C7C2-42FE-B6C0-4DC5DDEACEB3}" type="pres">
      <dgm:prSet presAssocID="{E5E4B83B-7166-41E2-8B1A-96CFD5BDFD11}" presName="Name0" presStyleCnt="0">
        <dgm:presLayoutVars>
          <dgm:dir/>
          <dgm:resizeHandles val="exact"/>
        </dgm:presLayoutVars>
      </dgm:prSet>
      <dgm:spPr/>
    </dgm:pt>
    <dgm:pt modelId="{DF24890B-6B75-455D-9C43-F6082A266646}" type="pres">
      <dgm:prSet presAssocID="{8E5F7AF0-C0A4-438C-81F2-6FC81487D725}" presName="node" presStyleLbl="node1" presStyleIdx="0" presStyleCnt="4" custScaleX="101446" custScaleY="268426">
        <dgm:presLayoutVars>
          <dgm:bulletEnabled val="1"/>
        </dgm:presLayoutVars>
      </dgm:prSet>
      <dgm:spPr/>
    </dgm:pt>
    <dgm:pt modelId="{C9E69EDA-84D7-44D5-A423-210FD337B5FF}" type="pres">
      <dgm:prSet presAssocID="{044A8922-C97C-4F3B-8B5E-02BBFBFCF16D}" presName="sibTrans" presStyleLbl="sibTrans2D1" presStyleIdx="0" presStyleCnt="3"/>
      <dgm:spPr/>
    </dgm:pt>
    <dgm:pt modelId="{4E319E9C-5753-406C-88A6-C5C95A89AD6D}" type="pres">
      <dgm:prSet presAssocID="{044A8922-C97C-4F3B-8B5E-02BBFBFCF16D}" presName="connectorText" presStyleLbl="sibTrans2D1" presStyleIdx="0" presStyleCnt="3"/>
      <dgm:spPr/>
    </dgm:pt>
    <dgm:pt modelId="{27A6DBC0-5E7A-475E-AD3F-A94AD8CC9CBC}" type="pres">
      <dgm:prSet presAssocID="{A7FCA4AD-7D3D-494E-949F-ACDBCD7ACB42}" presName="node" presStyleLbl="node1" presStyleIdx="1" presStyleCnt="4" custScaleY="268426">
        <dgm:presLayoutVars>
          <dgm:bulletEnabled val="1"/>
        </dgm:presLayoutVars>
      </dgm:prSet>
      <dgm:spPr/>
    </dgm:pt>
    <dgm:pt modelId="{6EEC4360-A403-43D1-A71C-92E9A1C12043}" type="pres">
      <dgm:prSet presAssocID="{24D43449-CC44-463E-8144-268C8F824E1A}" presName="sibTrans" presStyleLbl="sibTrans2D1" presStyleIdx="1" presStyleCnt="3"/>
      <dgm:spPr/>
    </dgm:pt>
    <dgm:pt modelId="{2A45B4E1-68F2-406D-AE79-0B8D60BD92BD}" type="pres">
      <dgm:prSet presAssocID="{24D43449-CC44-463E-8144-268C8F824E1A}" presName="connectorText" presStyleLbl="sibTrans2D1" presStyleIdx="1" presStyleCnt="3"/>
      <dgm:spPr/>
    </dgm:pt>
    <dgm:pt modelId="{C4A93B17-ABC4-4C5A-9E5D-6C66E0C3718E}" type="pres">
      <dgm:prSet presAssocID="{445EAC0D-64F3-4E80-89B9-74DC6AE3774D}" presName="node" presStyleLbl="node1" presStyleIdx="2" presStyleCnt="4" custScaleY="268426">
        <dgm:presLayoutVars>
          <dgm:bulletEnabled val="1"/>
        </dgm:presLayoutVars>
      </dgm:prSet>
      <dgm:spPr/>
    </dgm:pt>
    <dgm:pt modelId="{7CDA6955-8B16-4BE5-AE18-EC3AFA3F1EB9}" type="pres">
      <dgm:prSet presAssocID="{8309C101-4666-4B2D-A092-B7D868BF81DE}" presName="sibTrans" presStyleLbl="sibTrans2D1" presStyleIdx="2" presStyleCnt="3"/>
      <dgm:spPr/>
    </dgm:pt>
    <dgm:pt modelId="{295C5CE2-49E4-46EC-8A76-A153AFAF8A33}" type="pres">
      <dgm:prSet presAssocID="{8309C101-4666-4B2D-A092-B7D868BF81DE}" presName="connectorText" presStyleLbl="sibTrans2D1" presStyleIdx="2" presStyleCnt="3"/>
      <dgm:spPr/>
    </dgm:pt>
    <dgm:pt modelId="{3AE2C0A8-4796-4FB8-872D-13313DC75502}" type="pres">
      <dgm:prSet presAssocID="{07B026ED-6054-4FAB-88DE-AF0DC89F2EA1}" presName="node" presStyleLbl="node1" presStyleIdx="3" presStyleCnt="4" custScaleY="268426">
        <dgm:presLayoutVars>
          <dgm:bulletEnabled val="1"/>
        </dgm:presLayoutVars>
      </dgm:prSet>
      <dgm:spPr/>
    </dgm:pt>
  </dgm:ptLst>
  <dgm:cxnLst>
    <dgm:cxn modelId="{7760060A-703A-4258-82AA-23D9F1A35CFD}" srcId="{E5E4B83B-7166-41E2-8B1A-96CFD5BDFD11}" destId="{07B026ED-6054-4FAB-88DE-AF0DC89F2EA1}" srcOrd="3" destOrd="0" parTransId="{A8FF36D1-39F8-436C-8122-BB75D58A12A3}" sibTransId="{5AF7F70D-2411-4AAA-8B28-1D1AF584859B}"/>
    <dgm:cxn modelId="{EDD1F01A-F62B-4F3D-A3FA-60EF99636EC2}" type="presOf" srcId="{A7FCA4AD-7D3D-494E-949F-ACDBCD7ACB42}" destId="{27A6DBC0-5E7A-475E-AD3F-A94AD8CC9CBC}" srcOrd="0" destOrd="0" presId="urn:microsoft.com/office/officeart/2005/8/layout/process1"/>
    <dgm:cxn modelId="{AF071D66-D6D1-4B2D-B2F7-E637852CE549}" type="presOf" srcId="{E5E4B83B-7166-41E2-8B1A-96CFD5BDFD11}" destId="{4A0A065C-C7C2-42FE-B6C0-4DC5DDEACEB3}" srcOrd="0" destOrd="0" presId="urn:microsoft.com/office/officeart/2005/8/layout/process1"/>
    <dgm:cxn modelId="{81AEDC47-CCA2-490C-B4A4-EC13E0EE9222}" srcId="{E5E4B83B-7166-41E2-8B1A-96CFD5BDFD11}" destId="{445EAC0D-64F3-4E80-89B9-74DC6AE3774D}" srcOrd="2" destOrd="0" parTransId="{83AC5C65-F30D-4CBB-B8F4-B458CEF2B839}" sibTransId="{8309C101-4666-4B2D-A092-B7D868BF81DE}"/>
    <dgm:cxn modelId="{86A29168-9474-4452-8194-A5373915CE21}" type="presOf" srcId="{24D43449-CC44-463E-8144-268C8F824E1A}" destId="{6EEC4360-A403-43D1-A71C-92E9A1C12043}" srcOrd="0" destOrd="0" presId="urn:microsoft.com/office/officeart/2005/8/layout/process1"/>
    <dgm:cxn modelId="{5097164C-801C-4639-918C-8B12FBDA30E7}" type="presOf" srcId="{8E5F7AF0-C0A4-438C-81F2-6FC81487D725}" destId="{DF24890B-6B75-455D-9C43-F6082A266646}" srcOrd="0" destOrd="0" presId="urn:microsoft.com/office/officeart/2005/8/layout/process1"/>
    <dgm:cxn modelId="{224CF26F-CBA7-453B-BB75-A84B7361E925}" type="presOf" srcId="{8309C101-4666-4B2D-A092-B7D868BF81DE}" destId="{295C5CE2-49E4-46EC-8A76-A153AFAF8A33}" srcOrd="1" destOrd="0" presId="urn:microsoft.com/office/officeart/2005/8/layout/process1"/>
    <dgm:cxn modelId="{FF27DE58-C648-47DD-8AF3-53234DE0BB6F}" type="presOf" srcId="{07B026ED-6054-4FAB-88DE-AF0DC89F2EA1}" destId="{3AE2C0A8-4796-4FB8-872D-13313DC75502}" srcOrd="0" destOrd="0" presId="urn:microsoft.com/office/officeart/2005/8/layout/process1"/>
    <dgm:cxn modelId="{1D093396-DBB5-49F0-BD28-D45B40BE6284}" type="presOf" srcId="{445EAC0D-64F3-4E80-89B9-74DC6AE3774D}" destId="{C4A93B17-ABC4-4C5A-9E5D-6C66E0C3718E}" srcOrd="0" destOrd="0" presId="urn:microsoft.com/office/officeart/2005/8/layout/process1"/>
    <dgm:cxn modelId="{59AFC6B0-6ADE-45BF-AB8B-AFD1CD208694}" srcId="{E5E4B83B-7166-41E2-8B1A-96CFD5BDFD11}" destId="{A7FCA4AD-7D3D-494E-949F-ACDBCD7ACB42}" srcOrd="1" destOrd="0" parTransId="{086B02CD-BC30-460B-A78D-503DBA7337CB}" sibTransId="{24D43449-CC44-463E-8144-268C8F824E1A}"/>
    <dgm:cxn modelId="{289DB9CA-6406-4714-B641-5BD347F4176C}" type="presOf" srcId="{044A8922-C97C-4F3B-8B5E-02BBFBFCF16D}" destId="{C9E69EDA-84D7-44D5-A423-210FD337B5FF}" srcOrd="0" destOrd="0" presId="urn:microsoft.com/office/officeart/2005/8/layout/process1"/>
    <dgm:cxn modelId="{E2D5ABD5-CC65-4F39-8953-5AC2FAD8C915}" type="presOf" srcId="{24D43449-CC44-463E-8144-268C8F824E1A}" destId="{2A45B4E1-68F2-406D-AE79-0B8D60BD92BD}" srcOrd="1" destOrd="0" presId="urn:microsoft.com/office/officeart/2005/8/layout/process1"/>
    <dgm:cxn modelId="{8A9DCCD7-01BA-4DBB-9FD1-E22F03B9F26B}" type="presOf" srcId="{044A8922-C97C-4F3B-8B5E-02BBFBFCF16D}" destId="{4E319E9C-5753-406C-88A6-C5C95A89AD6D}" srcOrd="1" destOrd="0" presId="urn:microsoft.com/office/officeart/2005/8/layout/process1"/>
    <dgm:cxn modelId="{8F4911DF-3D57-4E3F-B271-FABAE739486A}" type="presOf" srcId="{8309C101-4666-4B2D-A092-B7D868BF81DE}" destId="{7CDA6955-8B16-4BE5-AE18-EC3AFA3F1EB9}" srcOrd="0" destOrd="0" presId="urn:microsoft.com/office/officeart/2005/8/layout/process1"/>
    <dgm:cxn modelId="{A4CCB2FB-D8EC-40BF-88B9-714C7B3F0280}" srcId="{E5E4B83B-7166-41E2-8B1A-96CFD5BDFD11}" destId="{8E5F7AF0-C0A4-438C-81F2-6FC81487D725}" srcOrd="0" destOrd="0" parTransId="{9AC3315A-E6D5-4106-98BC-FC48F27B261F}" sibTransId="{044A8922-C97C-4F3B-8B5E-02BBFBFCF16D}"/>
    <dgm:cxn modelId="{92279FCE-8EED-4DDF-ACBA-91551E6A062A}" type="presParOf" srcId="{4A0A065C-C7C2-42FE-B6C0-4DC5DDEACEB3}" destId="{DF24890B-6B75-455D-9C43-F6082A266646}" srcOrd="0" destOrd="0" presId="urn:microsoft.com/office/officeart/2005/8/layout/process1"/>
    <dgm:cxn modelId="{DCA7D64B-820F-465C-AD1C-27EFDFA9D7B1}" type="presParOf" srcId="{4A0A065C-C7C2-42FE-B6C0-4DC5DDEACEB3}" destId="{C9E69EDA-84D7-44D5-A423-210FD337B5FF}" srcOrd="1" destOrd="0" presId="urn:microsoft.com/office/officeart/2005/8/layout/process1"/>
    <dgm:cxn modelId="{25295DB9-E1CF-4690-90D7-8C47E642451F}" type="presParOf" srcId="{C9E69EDA-84D7-44D5-A423-210FD337B5FF}" destId="{4E319E9C-5753-406C-88A6-C5C95A89AD6D}" srcOrd="0" destOrd="0" presId="urn:microsoft.com/office/officeart/2005/8/layout/process1"/>
    <dgm:cxn modelId="{307B2DAF-C8CE-4337-B56E-E71E4A63A677}" type="presParOf" srcId="{4A0A065C-C7C2-42FE-B6C0-4DC5DDEACEB3}" destId="{27A6DBC0-5E7A-475E-AD3F-A94AD8CC9CBC}" srcOrd="2" destOrd="0" presId="urn:microsoft.com/office/officeart/2005/8/layout/process1"/>
    <dgm:cxn modelId="{FD75CA03-32C5-4B39-AC92-6A963EB43BAF}" type="presParOf" srcId="{4A0A065C-C7C2-42FE-B6C0-4DC5DDEACEB3}" destId="{6EEC4360-A403-43D1-A71C-92E9A1C12043}" srcOrd="3" destOrd="0" presId="urn:microsoft.com/office/officeart/2005/8/layout/process1"/>
    <dgm:cxn modelId="{238CEAB9-7781-4932-9FE2-A181F3BF038D}" type="presParOf" srcId="{6EEC4360-A403-43D1-A71C-92E9A1C12043}" destId="{2A45B4E1-68F2-406D-AE79-0B8D60BD92BD}" srcOrd="0" destOrd="0" presId="urn:microsoft.com/office/officeart/2005/8/layout/process1"/>
    <dgm:cxn modelId="{A5796FEA-1355-4572-B0C9-9D79A20FEA21}" type="presParOf" srcId="{4A0A065C-C7C2-42FE-B6C0-4DC5DDEACEB3}" destId="{C4A93B17-ABC4-4C5A-9E5D-6C66E0C3718E}" srcOrd="4" destOrd="0" presId="urn:microsoft.com/office/officeart/2005/8/layout/process1"/>
    <dgm:cxn modelId="{63F7F2D8-3B27-4382-BCBD-BCC3CF3D501D}" type="presParOf" srcId="{4A0A065C-C7C2-42FE-B6C0-4DC5DDEACEB3}" destId="{7CDA6955-8B16-4BE5-AE18-EC3AFA3F1EB9}" srcOrd="5" destOrd="0" presId="urn:microsoft.com/office/officeart/2005/8/layout/process1"/>
    <dgm:cxn modelId="{792A25B9-2CC5-4977-909C-9E2B86F2A620}" type="presParOf" srcId="{7CDA6955-8B16-4BE5-AE18-EC3AFA3F1EB9}" destId="{295C5CE2-49E4-46EC-8A76-A153AFAF8A33}" srcOrd="0" destOrd="0" presId="urn:microsoft.com/office/officeart/2005/8/layout/process1"/>
    <dgm:cxn modelId="{DFE99BF9-5E13-426B-8855-082BD160F794}" type="presParOf" srcId="{4A0A065C-C7C2-42FE-B6C0-4DC5DDEACEB3}" destId="{3AE2C0A8-4796-4FB8-872D-13313DC7550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E4B83B-7166-41E2-8B1A-96CFD5BDFD1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5F7AF0-C0A4-438C-81F2-6FC81487D725}">
      <dgm:prSet phldrT="[Text]"/>
      <dgm:spPr>
        <a:solidFill>
          <a:srgbClr val="4472C4">
            <a:alpha val="0"/>
          </a:srgbClr>
        </a:solidFill>
      </dgm:spPr>
      <dgm:t>
        <a:bodyPr/>
        <a:lstStyle/>
        <a:p>
          <a:r>
            <a:rPr lang="en-US" dirty="0"/>
            <a:t>Authentication</a:t>
          </a:r>
        </a:p>
      </dgm:t>
    </dgm:pt>
    <dgm:pt modelId="{9AC3315A-E6D5-4106-98BC-FC48F27B261F}" type="parTrans" cxnId="{A4CCB2FB-D8EC-40BF-88B9-714C7B3F0280}">
      <dgm:prSet/>
      <dgm:spPr/>
      <dgm:t>
        <a:bodyPr/>
        <a:lstStyle/>
        <a:p>
          <a:endParaRPr lang="en-US"/>
        </a:p>
      </dgm:t>
    </dgm:pt>
    <dgm:pt modelId="{044A8922-C97C-4F3B-8B5E-02BBFBFCF16D}" type="sibTrans" cxnId="{A4CCB2FB-D8EC-40BF-88B9-714C7B3F0280}">
      <dgm:prSet/>
      <dgm:spPr>
        <a:solidFill>
          <a:srgbClr val="4472C4">
            <a:alpha val="0"/>
          </a:srgbClr>
        </a:solidFill>
      </dgm:spPr>
      <dgm:t>
        <a:bodyPr/>
        <a:lstStyle/>
        <a:p>
          <a:endParaRPr lang="en-US"/>
        </a:p>
      </dgm:t>
    </dgm:pt>
    <dgm:pt modelId="{445EAC0D-64F3-4E80-89B9-74DC6AE3774D}">
      <dgm:prSet phldrT="[Text]"/>
      <dgm:spPr/>
      <dgm:t>
        <a:bodyPr/>
        <a:lstStyle/>
        <a:p>
          <a:r>
            <a:rPr lang="en-US" dirty="0"/>
            <a:t>Request</a:t>
          </a:r>
        </a:p>
      </dgm:t>
    </dgm:pt>
    <dgm:pt modelId="{83AC5C65-F30D-4CBB-B8F4-B458CEF2B839}" type="parTrans" cxnId="{81AEDC47-CCA2-490C-B4A4-EC13E0EE9222}">
      <dgm:prSet/>
      <dgm:spPr/>
      <dgm:t>
        <a:bodyPr/>
        <a:lstStyle/>
        <a:p>
          <a:endParaRPr lang="en-US"/>
        </a:p>
      </dgm:t>
    </dgm:pt>
    <dgm:pt modelId="{8309C101-4666-4B2D-A092-B7D868BF81DE}" type="sibTrans" cxnId="{81AEDC47-CCA2-490C-B4A4-EC13E0EE9222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07B026ED-6054-4FAB-88DE-AF0DC89F2EA1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Parse Result</a:t>
          </a:r>
        </a:p>
      </dgm:t>
    </dgm:pt>
    <dgm:pt modelId="{A8FF36D1-39F8-436C-8122-BB75D58A12A3}" type="parTrans" cxnId="{7760060A-703A-4258-82AA-23D9F1A35CFD}">
      <dgm:prSet/>
      <dgm:spPr/>
      <dgm:t>
        <a:bodyPr/>
        <a:lstStyle/>
        <a:p>
          <a:endParaRPr lang="en-US"/>
        </a:p>
      </dgm:t>
    </dgm:pt>
    <dgm:pt modelId="{5AF7F70D-2411-4AAA-8B28-1D1AF584859B}" type="sibTrans" cxnId="{7760060A-703A-4258-82AA-23D9F1A35CFD}">
      <dgm:prSet/>
      <dgm:spPr/>
      <dgm:t>
        <a:bodyPr/>
        <a:lstStyle/>
        <a:p>
          <a:endParaRPr lang="en-US"/>
        </a:p>
      </dgm:t>
    </dgm:pt>
    <dgm:pt modelId="{A7FCA4AD-7D3D-494E-949F-ACDBCD7ACB42}">
      <dgm:prSet phldrT="[Text]"/>
      <dgm:spPr/>
      <dgm:t>
        <a:bodyPr/>
        <a:lstStyle/>
        <a:p>
          <a:r>
            <a:rPr lang="en-US" dirty="0"/>
            <a:t>Construct</a:t>
          </a:r>
          <a:br>
            <a:rPr lang="en-US" dirty="0"/>
          </a:br>
          <a:r>
            <a:rPr lang="en-US" dirty="0"/>
            <a:t>Request</a:t>
          </a:r>
        </a:p>
      </dgm:t>
    </dgm:pt>
    <dgm:pt modelId="{086B02CD-BC30-460B-A78D-503DBA7337CB}" type="parTrans" cxnId="{59AFC6B0-6ADE-45BF-AB8B-AFD1CD208694}">
      <dgm:prSet/>
      <dgm:spPr/>
      <dgm:t>
        <a:bodyPr/>
        <a:lstStyle/>
        <a:p>
          <a:endParaRPr lang="en-US"/>
        </a:p>
      </dgm:t>
    </dgm:pt>
    <dgm:pt modelId="{24D43449-CC44-463E-8144-268C8F824E1A}" type="sibTrans" cxnId="{59AFC6B0-6ADE-45BF-AB8B-AFD1CD208694}">
      <dgm:prSet/>
      <dgm:spPr/>
      <dgm:t>
        <a:bodyPr/>
        <a:lstStyle/>
        <a:p>
          <a:endParaRPr lang="en-US"/>
        </a:p>
      </dgm:t>
    </dgm:pt>
    <dgm:pt modelId="{4A0A065C-C7C2-42FE-B6C0-4DC5DDEACEB3}" type="pres">
      <dgm:prSet presAssocID="{E5E4B83B-7166-41E2-8B1A-96CFD5BDFD11}" presName="Name0" presStyleCnt="0">
        <dgm:presLayoutVars>
          <dgm:dir/>
          <dgm:resizeHandles val="exact"/>
        </dgm:presLayoutVars>
      </dgm:prSet>
      <dgm:spPr/>
    </dgm:pt>
    <dgm:pt modelId="{DF24890B-6B75-455D-9C43-F6082A266646}" type="pres">
      <dgm:prSet presAssocID="{8E5F7AF0-C0A4-438C-81F2-6FC81487D725}" presName="node" presStyleLbl="node1" presStyleIdx="0" presStyleCnt="4" custScaleX="101446" custScaleY="268426">
        <dgm:presLayoutVars>
          <dgm:bulletEnabled val="1"/>
        </dgm:presLayoutVars>
      </dgm:prSet>
      <dgm:spPr/>
    </dgm:pt>
    <dgm:pt modelId="{C9E69EDA-84D7-44D5-A423-210FD337B5FF}" type="pres">
      <dgm:prSet presAssocID="{044A8922-C97C-4F3B-8B5E-02BBFBFCF16D}" presName="sibTrans" presStyleLbl="sibTrans2D1" presStyleIdx="0" presStyleCnt="3"/>
      <dgm:spPr/>
    </dgm:pt>
    <dgm:pt modelId="{4E319E9C-5753-406C-88A6-C5C95A89AD6D}" type="pres">
      <dgm:prSet presAssocID="{044A8922-C97C-4F3B-8B5E-02BBFBFCF16D}" presName="connectorText" presStyleLbl="sibTrans2D1" presStyleIdx="0" presStyleCnt="3"/>
      <dgm:spPr/>
    </dgm:pt>
    <dgm:pt modelId="{27A6DBC0-5E7A-475E-AD3F-A94AD8CC9CBC}" type="pres">
      <dgm:prSet presAssocID="{A7FCA4AD-7D3D-494E-949F-ACDBCD7ACB42}" presName="node" presStyleLbl="node1" presStyleIdx="1" presStyleCnt="4" custScaleY="268426">
        <dgm:presLayoutVars>
          <dgm:bulletEnabled val="1"/>
        </dgm:presLayoutVars>
      </dgm:prSet>
      <dgm:spPr/>
    </dgm:pt>
    <dgm:pt modelId="{6EEC4360-A403-43D1-A71C-92E9A1C12043}" type="pres">
      <dgm:prSet presAssocID="{24D43449-CC44-463E-8144-268C8F824E1A}" presName="sibTrans" presStyleLbl="sibTrans2D1" presStyleIdx="1" presStyleCnt="3"/>
      <dgm:spPr/>
    </dgm:pt>
    <dgm:pt modelId="{2A45B4E1-68F2-406D-AE79-0B8D60BD92BD}" type="pres">
      <dgm:prSet presAssocID="{24D43449-CC44-463E-8144-268C8F824E1A}" presName="connectorText" presStyleLbl="sibTrans2D1" presStyleIdx="1" presStyleCnt="3"/>
      <dgm:spPr/>
    </dgm:pt>
    <dgm:pt modelId="{C4A93B17-ABC4-4C5A-9E5D-6C66E0C3718E}" type="pres">
      <dgm:prSet presAssocID="{445EAC0D-64F3-4E80-89B9-74DC6AE3774D}" presName="node" presStyleLbl="node1" presStyleIdx="2" presStyleCnt="4" custScaleY="268426">
        <dgm:presLayoutVars>
          <dgm:bulletEnabled val="1"/>
        </dgm:presLayoutVars>
      </dgm:prSet>
      <dgm:spPr/>
    </dgm:pt>
    <dgm:pt modelId="{7CDA6955-8B16-4BE5-AE18-EC3AFA3F1EB9}" type="pres">
      <dgm:prSet presAssocID="{8309C101-4666-4B2D-A092-B7D868BF81DE}" presName="sibTrans" presStyleLbl="sibTrans2D1" presStyleIdx="2" presStyleCnt="3"/>
      <dgm:spPr/>
    </dgm:pt>
    <dgm:pt modelId="{295C5CE2-49E4-46EC-8A76-A153AFAF8A33}" type="pres">
      <dgm:prSet presAssocID="{8309C101-4666-4B2D-A092-B7D868BF81DE}" presName="connectorText" presStyleLbl="sibTrans2D1" presStyleIdx="2" presStyleCnt="3"/>
      <dgm:spPr/>
    </dgm:pt>
    <dgm:pt modelId="{3AE2C0A8-4796-4FB8-872D-13313DC75502}" type="pres">
      <dgm:prSet presAssocID="{07B026ED-6054-4FAB-88DE-AF0DC89F2EA1}" presName="node" presStyleLbl="node1" presStyleIdx="3" presStyleCnt="4" custScaleY="268426">
        <dgm:presLayoutVars>
          <dgm:bulletEnabled val="1"/>
        </dgm:presLayoutVars>
      </dgm:prSet>
      <dgm:spPr/>
    </dgm:pt>
  </dgm:ptLst>
  <dgm:cxnLst>
    <dgm:cxn modelId="{7760060A-703A-4258-82AA-23D9F1A35CFD}" srcId="{E5E4B83B-7166-41E2-8B1A-96CFD5BDFD11}" destId="{07B026ED-6054-4FAB-88DE-AF0DC89F2EA1}" srcOrd="3" destOrd="0" parTransId="{A8FF36D1-39F8-436C-8122-BB75D58A12A3}" sibTransId="{5AF7F70D-2411-4AAA-8B28-1D1AF584859B}"/>
    <dgm:cxn modelId="{EDD1F01A-F62B-4F3D-A3FA-60EF99636EC2}" type="presOf" srcId="{A7FCA4AD-7D3D-494E-949F-ACDBCD7ACB42}" destId="{27A6DBC0-5E7A-475E-AD3F-A94AD8CC9CBC}" srcOrd="0" destOrd="0" presId="urn:microsoft.com/office/officeart/2005/8/layout/process1"/>
    <dgm:cxn modelId="{AF071D66-D6D1-4B2D-B2F7-E637852CE549}" type="presOf" srcId="{E5E4B83B-7166-41E2-8B1A-96CFD5BDFD11}" destId="{4A0A065C-C7C2-42FE-B6C0-4DC5DDEACEB3}" srcOrd="0" destOrd="0" presId="urn:microsoft.com/office/officeart/2005/8/layout/process1"/>
    <dgm:cxn modelId="{81AEDC47-CCA2-490C-B4A4-EC13E0EE9222}" srcId="{E5E4B83B-7166-41E2-8B1A-96CFD5BDFD11}" destId="{445EAC0D-64F3-4E80-89B9-74DC6AE3774D}" srcOrd="2" destOrd="0" parTransId="{83AC5C65-F30D-4CBB-B8F4-B458CEF2B839}" sibTransId="{8309C101-4666-4B2D-A092-B7D868BF81DE}"/>
    <dgm:cxn modelId="{86A29168-9474-4452-8194-A5373915CE21}" type="presOf" srcId="{24D43449-CC44-463E-8144-268C8F824E1A}" destId="{6EEC4360-A403-43D1-A71C-92E9A1C12043}" srcOrd="0" destOrd="0" presId="urn:microsoft.com/office/officeart/2005/8/layout/process1"/>
    <dgm:cxn modelId="{5097164C-801C-4639-918C-8B12FBDA30E7}" type="presOf" srcId="{8E5F7AF0-C0A4-438C-81F2-6FC81487D725}" destId="{DF24890B-6B75-455D-9C43-F6082A266646}" srcOrd="0" destOrd="0" presId="urn:microsoft.com/office/officeart/2005/8/layout/process1"/>
    <dgm:cxn modelId="{224CF26F-CBA7-453B-BB75-A84B7361E925}" type="presOf" srcId="{8309C101-4666-4B2D-A092-B7D868BF81DE}" destId="{295C5CE2-49E4-46EC-8A76-A153AFAF8A33}" srcOrd="1" destOrd="0" presId="urn:microsoft.com/office/officeart/2005/8/layout/process1"/>
    <dgm:cxn modelId="{FF27DE58-C648-47DD-8AF3-53234DE0BB6F}" type="presOf" srcId="{07B026ED-6054-4FAB-88DE-AF0DC89F2EA1}" destId="{3AE2C0A8-4796-4FB8-872D-13313DC75502}" srcOrd="0" destOrd="0" presId="urn:microsoft.com/office/officeart/2005/8/layout/process1"/>
    <dgm:cxn modelId="{1D093396-DBB5-49F0-BD28-D45B40BE6284}" type="presOf" srcId="{445EAC0D-64F3-4E80-89B9-74DC6AE3774D}" destId="{C4A93B17-ABC4-4C5A-9E5D-6C66E0C3718E}" srcOrd="0" destOrd="0" presId="urn:microsoft.com/office/officeart/2005/8/layout/process1"/>
    <dgm:cxn modelId="{59AFC6B0-6ADE-45BF-AB8B-AFD1CD208694}" srcId="{E5E4B83B-7166-41E2-8B1A-96CFD5BDFD11}" destId="{A7FCA4AD-7D3D-494E-949F-ACDBCD7ACB42}" srcOrd="1" destOrd="0" parTransId="{086B02CD-BC30-460B-A78D-503DBA7337CB}" sibTransId="{24D43449-CC44-463E-8144-268C8F824E1A}"/>
    <dgm:cxn modelId="{289DB9CA-6406-4714-B641-5BD347F4176C}" type="presOf" srcId="{044A8922-C97C-4F3B-8B5E-02BBFBFCF16D}" destId="{C9E69EDA-84D7-44D5-A423-210FD337B5FF}" srcOrd="0" destOrd="0" presId="urn:microsoft.com/office/officeart/2005/8/layout/process1"/>
    <dgm:cxn modelId="{E2D5ABD5-CC65-4F39-8953-5AC2FAD8C915}" type="presOf" srcId="{24D43449-CC44-463E-8144-268C8F824E1A}" destId="{2A45B4E1-68F2-406D-AE79-0B8D60BD92BD}" srcOrd="1" destOrd="0" presId="urn:microsoft.com/office/officeart/2005/8/layout/process1"/>
    <dgm:cxn modelId="{8A9DCCD7-01BA-4DBB-9FD1-E22F03B9F26B}" type="presOf" srcId="{044A8922-C97C-4F3B-8B5E-02BBFBFCF16D}" destId="{4E319E9C-5753-406C-88A6-C5C95A89AD6D}" srcOrd="1" destOrd="0" presId="urn:microsoft.com/office/officeart/2005/8/layout/process1"/>
    <dgm:cxn modelId="{8F4911DF-3D57-4E3F-B271-FABAE739486A}" type="presOf" srcId="{8309C101-4666-4B2D-A092-B7D868BF81DE}" destId="{7CDA6955-8B16-4BE5-AE18-EC3AFA3F1EB9}" srcOrd="0" destOrd="0" presId="urn:microsoft.com/office/officeart/2005/8/layout/process1"/>
    <dgm:cxn modelId="{A4CCB2FB-D8EC-40BF-88B9-714C7B3F0280}" srcId="{E5E4B83B-7166-41E2-8B1A-96CFD5BDFD11}" destId="{8E5F7AF0-C0A4-438C-81F2-6FC81487D725}" srcOrd="0" destOrd="0" parTransId="{9AC3315A-E6D5-4106-98BC-FC48F27B261F}" sibTransId="{044A8922-C97C-4F3B-8B5E-02BBFBFCF16D}"/>
    <dgm:cxn modelId="{92279FCE-8EED-4DDF-ACBA-91551E6A062A}" type="presParOf" srcId="{4A0A065C-C7C2-42FE-B6C0-4DC5DDEACEB3}" destId="{DF24890B-6B75-455D-9C43-F6082A266646}" srcOrd="0" destOrd="0" presId="urn:microsoft.com/office/officeart/2005/8/layout/process1"/>
    <dgm:cxn modelId="{DCA7D64B-820F-465C-AD1C-27EFDFA9D7B1}" type="presParOf" srcId="{4A0A065C-C7C2-42FE-B6C0-4DC5DDEACEB3}" destId="{C9E69EDA-84D7-44D5-A423-210FD337B5FF}" srcOrd="1" destOrd="0" presId="urn:microsoft.com/office/officeart/2005/8/layout/process1"/>
    <dgm:cxn modelId="{25295DB9-E1CF-4690-90D7-8C47E642451F}" type="presParOf" srcId="{C9E69EDA-84D7-44D5-A423-210FD337B5FF}" destId="{4E319E9C-5753-406C-88A6-C5C95A89AD6D}" srcOrd="0" destOrd="0" presId="urn:microsoft.com/office/officeart/2005/8/layout/process1"/>
    <dgm:cxn modelId="{307B2DAF-C8CE-4337-B56E-E71E4A63A677}" type="presParOf" srcId="{4A0A065C-C7C2-42FE-B6C0-4DC5DDEACEB3}" destId="{27A6DBC0-5E7A-475E-AD3F-A94AD8CC9CBC}" srcOrd="2" destOrd="0" presId="urn:microsoft.com/office/officeart/2005/8/layout/process1"/>
    <dgm:cxn modelId="{FD75CA03-32C5-4B39-AC92-6A963EB43BAF}" type="presParOf" srcId="{4A0A065C-C7C2-42FE-B6C0-4DC5DDEACEB3}" destId="{6EEC4360-A403-43D1-A71C-92E9A1C12043}" srcOrd="3" destOrd="0" presId="urn:microsoft.com/office/officeart/2005/8/layout/process1"/>
    <dgm:cxn modelId="{238CEAB9-7781-4932-9FE2-A181F3BF038D}" type="presParOf" srcId="{6EEC4360-A403-43D1-A71C-92E9A1C12043}" destId="{2A45B4E1-68F2-406D-AE79-0B8D60BD92BD}" srcOrd="0" destOrd="0" presId="urn:microsoft.com/office/officeart/2005/8/layout/process1"/>
    <dgm:cxn modelId="{A5796FEA-1355-4572-B0C9-9D79A20FEA21}" type="presParOf" srcId="{4A0A065C-C7C2-42FE-B6C0-4DC5DDEACEB3}" destId="{C4A93B17-ABC4-4C5A-9E5D-6C66E0C3718E}" srcOrd="4" destOrd="0" presId="urn:microsoft.com/office/officeart/2005/8/layout/process1"/>
    <dgm:cxn modelId="{63F7F2D8-3B27-4382-BCBD-BCC3CF3D501D}" type="presParOf" srcId="{4A0A065C-C7C2-42FE-B6C0-4DC5DDEACEB3}" destId="{7CDA6955-8B16-4BE5-AE18-EC3AFA3F1EB9}" srcOrd="5" destOrd="0" presId="urn:microsoft.com/office/officeart/2005/8/layout/process1"/>
    <dgm:cxn modelId="{792A25B9-2CC5-4977-909C-9E2B86F2A620}" type="presParOf" srcId="{7CDA6955-8B16-4BE5-AE18-EC3AFA3F1EB9}" destId="{295C5CE2-49E4-46EC-8A76-A153AFAF8A33}" srcOrd="0" destOrd="0" presId="urn:microsoft.com/office/officeart/2005/8/layout/process1"/>
    <dgm:cxn modelId="{DFE99BF9-5E13-426B-8855-082BD160F794}" type="presParOf" srcId="{4A0A065C-C7C2-42FE-B6C0-4DC5DDEACEB3}" destId="{3AE2C0A8-4796-4FB8-872D-13313DC7550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E4B83B-7166-41E2-8B1A-96CFD5BDFD1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5F7AF0-C0A4-438C-81F2-6FC81487D725}">
      <dgm:prSet phldrT="[Text]"/>
      <dgm:spPr>
        <a:solidFill>
          <a:srgbClr val="4472C4">
            <a:alpha val="0"/>
          </a:srgbClr>
        </a:solidFill>
      </dgm:spPr>
      <dgm:t>
        <a:bodyPr/>
        <a:lstStyle/>
        <a:p>
          <a:r>
            <a:rPr lang="en-US" dirty="0"/>
            <a:t>Authentication</a:t>
          </a:r>
        </a:p>
      </dgm:t>
    </dgm:pt>
    <dgm:pt modelId="{9AC3315A-E6D5-4106-98BC-FC48F27B261F}" type="parTrans" cxnId="{A4CCB2FB-D8EC-40BF-88B9-714C7B3F0280}">
      <dgm:prSet/>
      <dgm:spPr/>
      <dgm:t>
        <a:bodyPr/>
        <a:lstStyle/>
        <a:p>
          <a:endParaRPr lang="en-US"/>
        </a:p>
      </dgm:t>
    </dgm:pt>
    <dgm:pt modelId="{044A8922-C97C-4F3B-8B5E-02BBFBFCF16D}" type="sibTrans" cxnId="{A4CCB2FB-D8EC-40BF-88B9-714C7B3F0280}">
      <dgm:prSet/>
      <dgm:spPr>
        <a:solidFill>
          <a:srgbClr val="4472C4">
            <a:alpha val="0"/>
          </a:srgbClr>
        </a:solidFill>
      </dgm:spPr>
      <dgm:t>
        <a:bodyPr/>
        <a:lstStyle/>
        <a:p>
          <a:endParaRPr lang="en-US"/>
        </a:p>
      </dgm:t>
    </dgm:pt>
    <dgm:pt modelId="{445EAC0D-64F3-4E80-89B9-74DC6AE3774D}">
      <dgm:prSet phldrT="[Text]"/>
      <dgm:spPr/>
      <dgm:t>
        <a:bodyPr/>
        <a:lstStyle/>
        <a:p>
          <a:r>
            <a:rPr lang="en-US" dirty="0"/>
            <a:t>Request</a:t>
          </a:r>
        </a:p>
      </dgm:t>
    </dgm:pt>
    <dgm:pt modelId="{83AC5C65-F30D-4CBB-B8F4-B458CEF2B839}" type="parTrans" cxnId="{81AEDC47-CCA2-490C-B4A4-EC13E0EE9222}">
      <dgm:prSet/>
      <dgm:spPr/>
      <dgm:t>
        <a:bodyPr/>
        <a:lstStyle/>
        <a:p>
          <a:endParaRPr lang="en-US"/>
        </a:p>
      </dgm:t>
    </dgm:pt>
    <dgm:pt modelId="{8309C101-4666-4B2D-A092-B7D868BF81DE}" type="sibTrans" cxnId="{81AEDC47-CCA2-490C-B4A4-EC13E0EE9222}">
      <dgm:prSet/>
      <dgm:spPr/>
      <dgm:t>
        <a:bodyPr/>
        <a:lstStyle/>
        <a:p>
          <a:endParaRPr lang="en-US"/>
        </a:p>
      </dgm:t>
    </dgm:pt>
    <dgm:pt modelId="{07B026ED-6054-4FAB-88DE-AF0DC89F2EA1}">
      <dgm:prSet phldrT="[Text]"/>
      <dgm:spPr/>
      <dgm:t>
        <a:bodyPr/>
        <a:lstStyle/>
        <a:p>
          <a:r>
            <a:rPr lang="en-US" dirty="0"/>
            <a:t>Parse Result</a:t>
          </a:r>
        </a:p>
      </dgm:t>
    </dgm:pt>
    <dgm:pt modelId="{A8FF36D1-39F8-436C-8122-BB75D58A12A3}" type="parTrans" cxnId="{7760060A-703A-4258-82AA-23D9F1A35CFD}">
      <dgm:prSet/>
      <dgm:spPr/>
      <dgm:t>
        <a:bodyPr/>
        <a:lstStyle/>
        <a:p>
          <a:endParaRPr lang="en-US"/>
        </a:p>
      </dgm:t>
    </dgm:pt>
    <dgm:pt modelId="{5AF7F70D-2411-4AAA-8B28-1D1AF584859B}" type="sibTrans" cxnId="{7760060A-703A-4258-82AA-23D9F1A35CFD}">
      <dgm:prSet/>
      <dgm:spPr/>
      <dgm:t>
        <a:bodyPr/>
        <a:lstStyle/>
        <a:p>
          <a:endParaRPr lang="en-US"/>
        </a:p>
      </dgm:t>
    </dgm:pt>
    <dgm:pt modelId="{A7FCA4AD-7D3D-494E-949F-ACDBCD7ACB42}">
      <dgm:prSet phldrT="[Text]"/>
      <dgm:spPr/>
      <dgm:t>
        <a:bodyPr/>
        <a:lstStyle/>
        <a:p>
          <a:r>
            <a:rPr lang="en-US" dirty="0"/>
            <a:t>Construct</a:t>
          </a:r>
          <a:br>
            <a:rPr lang="en-US" dirty="0"/>
          </a:br>
          <a:r>
            <a:rPr lang="en-US" dirty="0"/>
            <a:t>Request</a:t>
          </a:r>
        </a:p>
      </dgm:t>
    </dgm:pt>
    <dgm:pt modelId="{086B02CD-BC30-460B-A78D-503DBA7337CB}" type="parTrans" cxnId="{59AFC6B0-6ADE-45BF-AB8B-AFD1CD208694}">
      <dgm:prSet/>
      <dgm:spPr/>
      <dgm:t>
        <a:bodyPr/>
        <a:lstStyle/>
        <a:p>
          <a:endParaRPr lang="en-US"/>
        </a:p>
      </dgm:t>
    </dgm:pt>
    <dgm:pt modelId="{24D43449-CC44-463E-8144-268C8F824E1A}" type="sibTrans" cxnId="{59AFC6B0-6ADE-45BF-AB8B-AFD1CD208694}">
      <dgm:prSet/>
      <dgm:spPr/>
      <dgm:t>
        <a:bodyPr/>
        <a:lstStyle/>
        <a:p>
          <a:endParaRPr lang="en-US"/>
        </a:p>
      </dgm:t>
    </dgm:pt>
    <dgm:pt modelId="{4A0A065C-C7C2-42FE-B6C0-4DC5DDEACEB3}" type="pres">
      <dgm:prSet presAssocID="{E5E4B83B-7166-41E2-8B1A-96CFD5BDFD11}" presName="Name0" presStyleCnt="0">
        <dgm:presLayoutVars>
          <dgm:dir/>
          <dgm:resizeHandles val="exact"/>
        </dgm:presLayoutVars>
      </dgm:prSet>
      <dgm:spPr/>
    </dgm:pt>
    <dgm:pt modelId="{DF24890B-6B75-455D-9C43-F6082A266646}" type="pres">
      <dgm:prSet presAssocID="{8E5F7AF0-C0A4-438C-81F2-6FC81487D725}" presName="node" presStyleLbl="node1" presStyleIdx="0" presStyleCnt="4" custScaleX="101446" custScaleY="268426">
        <dgm:presLayoutVars>
          <dgm:bulletEnabled val="1"/>
        </dgm:presLayoutVars>
      </dgm:prSet>
      <dgm:spPr/>
    </dgm:pt>
    <dgm:pt modelId="{C9E69EDA-84D7-44D5-A423-210FD337B5FF}" type="pres">
      <dgm:prSet presAssocID="{044A8922-C97C-4F3B-8B5E-02BBFBFCF16D}" presName="sibTrans" presStyleLbl="sibTrans2D1" presStyleIdx="0" presStyleCnt="3"/>
      <dgm:spPr/>
    </dgm:pt>
    <dgm:pt modelId="{4E319E9C-5753-406C-88A6-C5C95A89AD6D}" type="pres">
      <dgm:prSet presAssocID="{044A8922-C97C-4F3B-8B5E-02BBFBFCF16D}" presName="connectorText" presStyleLbl="sibTrans2D1" presStyleIdx="0" presStyleCnt="3"/>
      <dgm:spPr/>
    </dgm:pt>
    <dgm:pt modelId="{27A6DBC0-5E7A-475E-AD3F-A94AD8CC9CBC}" type="pres">
      <dgm:prSet presAssocID="{A7FCA4AD-7D3D-494E-949F-ACDBCD7ACB42}" presName="node" presStyleLbl="node1" presStyleIdx="1" presStyleCnt="4" custScaleY="268426">
        <dgm:presLayoutVars>
          <dgm:bulletEnabled val="1"/>
        </dgm:presLayoutVars>
      </dgm:prSet>
      <dgm:spPr/>
    </dgm:pt>
    <dgm:pt modelId="{6EEC4360-A403-43D1-A71C-92E9A1C12043}" type="pres">
      <dgm:prSet presAssocID="{24D43449-CC44-463E-8144-268C8F824E1A}" presName="sibTrans" presStyleLbl="sibTrans2D1" presStyleIdx="1" presStyleCnt="3"/>
      <dgm:spPr/>
    </dgm:pt>
    <dgm:pt modelId="{2A45B4E1-68F2-406D-AE79-0B8D60BD92BD}" type="pres">
      <dgm:prSet presAssocID="{24D43449-CC44-463E-8144-268C8F824E1A}" presName="connectorText" presStyleLbl="sibTrans2D1" presStyleIdx="1" presStyleCnt="3"/>
      <dgm:spPr/>
    </dgm:pt>
    <dgm:pt modelId="{C4A93B17-ABC4-4C5A-9E5D-6C66E0C3718E}" type="pres">
      <dgm:prSet presAssocID="{445EAC0D-64F3-4E80-89B9-74DC6AE3774D}" presName="node" presStyleLbl="node1" presStyleIdx="2" presStyleCnt="4" custScaleY="268426">
        <dgm:presLayoutVars>
          <dgm:bulletEnabled val="1"/>
        </dgm:presLayoutVars>
      </dgm:prSet>
      <dgm:spPr/>
    </dgm:pt>
    <dgm:pt modelId="{7CDA6955-8B16-4BE5-AE18-EC3AFA3F1EB9}" type="pres">
      <dgm:prSet presAssocID="{8309C101-4666-4B2D-A092-B7D868BF81DE}" presName="sibTrans" presStyleLbl="sibTrans2D1" presStyleIdx="2" presStyleCnt="3"/>
      <dgm:spPr/>
    </dgm:pt>
    <dgm:pt modelId="{295C5CE2-49E4-46EC-8A76-A153AFAF8A33}" type="pres">
      <dgm:prSet presAssocID="{8309C101-4666-4B2D-A092-B7D868BF81DE}" presName="connectorText" presStyleLbl="sibTrans2D1" presStyleIdx="2" presStyleCnt="3"/>
      <dgm:spPr/>
    </dgm:pt>
    <dgm:pt modelId="{3AE2C0A8-4796-4FB8-872D-13313DC75502}" type="pres">
      <dgm:prSet presAssocID="{07B026ED-6054-4FAB-88DE-AF0DC89F2EA1}" presName="node" presStyleLbl="node1" presStyleIdx="3" presStyleCnt="4" custScaleY="268426">
        <dgm:presLayoutVars>
          <dgm:bulletEnabled val="1"/>
        </dgm:presLayoutVars>
      </dgm:prSet>
      <dgm:spPr/>
    </dgm:pt>
  </dgm:ptLst>
  <dgm:cxnLst>
    <dgm:cxn modelId="{7760060A-703A-4258-82AA-23D9F1A35CFD}" srcId="{E5E4B83B-7166-41E2-8B1A-96CFD5BDFD11}" destId="{07B026ED-6054-4FAB-88DE-AF0DC89F2EA1}" srcOrd="3" destOrd="0" parTransId="{A8FF36D1-39F8-436C-8122-BB75D58A12A3}" sibTransId="{5AF7F70D-2411-4AAA-8B28-1D1AF584859B}"/>
    <dgm:cxn modelId="{EDD1F01A-F62B-4F3D-A3FA-60EF99636EC2}" type="presOf" srcId="{A7FCA4AD-7D3D-494E-949F-ACDBCD7ACB42}" destId="{27A6DBC0-5E7A-475E-AD3F-A94AD8CC9CBC}" srcOrd="0" destOrd="0" presId="urn:microsoft.com/office/officeart/2005/8/layout/process1"/>
    <dgm:cxn modelId="{AF071D66-D6D1-4B2D-B2F7-E637852CE549}" type="presOf" srcId="{E5E4B83B-7166-41E2-8B1A-96CFD5BDFD11}" destId="{4A0A065C-C7C2-42FE-B6C0-4DC5DDEACEB3}" srcOrd="0" destOrd="0" presId="urn:microsoft.com/office/officeart/2005/8/layout/process1"/>
    <dgm:cxn modelId="{81AEDC47-CCA2-490C-B4A4-EC13E0EE9222}" srcId="{E5E4B83B-7166-41E2-8B1A-96CFD5BDFD11}" destId="{445EAC0D-64F3-4E80-89B9-74DC6AE3774D}" srcOrd="2" destOrd="0" parTransId="{83AC5C65-F30D-4CBB-B8F4-B458CEF2B839}" sibTransId="{8309C101-4666-4B2D-A092-B7D868BF81DE}"/>
    <dgm:cxn modelId="{86A29168-9474-4452-8194-A5373915CE21}" type="presOf" srcId="{24D43449-CC44-463E-8144-268C8F824E1A}" destId="{6EEC4360-A403-43D1-A71C-92E9A1C12043}" srcOrd="0" destOrd="0" presId="urn:microsoft.com/office/officeart/2005/8/layout/process1"/>
    <dgm:cxn modelId="{5097164C-801C-4639-918C-8B12FBDA30E7}" type="presOf" srcId="{8E5F7AF0-C0A4-438C-81F2-6FC81487D725}" destId="{DF24890B-6B75-455D-9C43-F6082A266646}" srcOrd="0" destOrd="0" presId="urn:microsoft.com/office/officeart/2005/8/layout/process1"/>
    <dgm:cxn modelId="{224CF26F-CBA7-453B-BB75-A84B7361E925}" type="presOf" srcId="{8309C101-4666-4B2D-A092-B7D868BF81DE}" destId="{295C5CE2-49E4-46EC-8A76-A153AFAF8A33}" srcOrd="1" destOrd="0" presId="urn:microsoft.com/office/officeart/2005/8/layout/process1"/>
    <dgm:cxn modelId="{FF27DE58-C648-47DD-8AF3-53234DE0BB6F}" type="presOf" srcId="{07B026ED-6054-4FAB-88DE-AF0DC89F2EA1}" destId="{3AE2C0A8-4796-4FB8-872D-13313DC75502}" srcOrd="0" destOrd="0" presId="urn:microsoft.com/office/officeart/2005/8/layout/process1"/>
    <dgm:cxn modelId="{1D093396-DBB5-49F0-BD28-D45B40BE6284}" type="presOf" srcId="{445EAC0D-64F3-4E80-89B9-74DC6AE3774D}" destId="{C4A93B17-ABC4-4C5A-9E5D-6C66E0C3718E}" srcOrd="0" destOrd="0" presId="urn:microsoft.com/office/officeart/2005/8/layout/process1"/>
    <dgm:cxn modelId="{59AFC6B0-6ADE-45BF-AB8B-AFD1CD208694}" srcId="{E5E4B83B-7166-41E2-8B1A-96CFD5BDFD11}" destId="{A7FCA4AD-7D3D-494E-949F-ACDBCD7ACB42}" srcOrd="1" destOrd="0" parTransId="{086B02CD-BC30-460B-A78D-503DBA7337CB}" sibTransId="{24D43449-CC44-463E-8144-268C8F824E1A}"/>
    <dgm:cxn modelId="{289DB9CA-6406-4714-B641-5BD347F4176C}" type="presOf" srcId="{044A8922-C97C-4F3B-8B5E-02BBFBFCF16D}" destId="{C9E69EDA-84D7-44D5-A423-210FD337B5FF}" srcOrd="0" destOrd="0" presId="urn:microsoft.com/office/officeart/2005/8/layout/process1"/>
    <dgm:cxn modelId="{E2D5ABD5-CC65-4F39-8953-5AC2FAD8C915}" type="presOf" srcId="{24D43449-CC44-463E-8144-268C8F824E1A}" destId="{2A45B4E1-68F2-406D-AE79-0B8D60BD92BD}" srcOrd="1" destOrd="0" presId="urn:microsoft.com/office/officeart/2005/8/layout/process1"/>
    <dgm:cxn modelId="{8A9DCCD7-01BA-4DBB-9FD1-E22F03B9F26B}" type="presOf" srcId="{044A8922-C97C-4F3B-8B5E-02BBFBFCF16D}" destId="{4E319E9C-5753-406C-88A6-C5C95A89AD6D}" srcOrd="1" destOrd="0" presId="urn:microsoft.com/office/officeart/2005/8/layout/process1"/>
    <dgm:cxn modelId="{8F4911DF-3D57-4E3F-B271-FABAE739486A}" type="presOf" srcId="{8309C101-4666-4B2D-A092-B7D868BF81DE}" destId="{7CDA6955-8B16-4BE5-AE18-EC3AFA3F1EB9}" srcOrd="0" destOrd="0" presId="urn:microsoft.com/office/officeart/2005/8/layout/process1"/>
    <dgm:cxn modelId="{A4CCB2FB-D8EC-40BF-88B9-714C7B3F0280}" srcId="{E5E4B83B-7166-41E2-8B1A-96CFD5BDFD11}" destId="{8E5F7AF0-C0A4-438C-81F2-6FC81487D725}" srcOrd="0" destOrd="0" parTransId="{9AC3315A-E6D5-4106-98BC-FC48F27B261F}" sibTransId="{044A8922-C97C-4F3B-8B5E-02BBFBFCF16D}"/>
    <dgm:cxn modelId="{92279FCE-8EED-4DDF-ACBA-91551E6A062A}" type="presParOf" srcId="{4A0A065C-C7C2-42FE-B6C0-4DC5DDEACEB3}" destId="{DF24890B-6B75-455D-9C43-F6082A266646}" srcOrd="0" destOrd="0" presId="urn:microsoft.com/office/officeart/2005/8/layout/process1"/>
    <dgm:cxn modelId="{DCA7D64B-820F-465C-AD1C-27EFDFA9D7B1}" type="presParOf" srcId="{4A0A065C-C7C2-42FE-B6C0-4DC5DDEACEB3}" destId="{C9E69EDA-84D7-44D5-A423-210FD337B5FF}" srcOrd="1" destOrd="0" presId="urn:microsoft.com/office/officeart/2005/8/layout/process1"/>
    <dgm:cxn modelId="{25295DB9-E1CF-4690-90D7-8C47E642451F}" type="presParOf" srcId="{C9E69EDA-84D7-44D5-A423-210FD337B5FF}" destId="{4E319E9C-5753-406C-88A6-C5C95A89AD6D}" srcOrd="0" destOrd="0" presId="urn:microsoft.com/office/officeart/2005/8/layout/process1"/>
    <dgm:cxn modelId="{307B2DAF-C8CE-4337-B56E-E71E4A63A677}" type="presParOf" srcId="{4A0A065C-C7C2-42FE-B6C0-4DC5DDEACEB3}" destId="{27A6DBC0-5E7A-475E-AD3F-A94AD8CC9CBC}" srcOrd="2" destOrd="0" presId="urn:microsoft.com/office/officeart/2005/8/layout/process1"/>
    <dgm:cxn modelId="{FD75CA03-32C5-4B39-AC92-6A963EB43BAF}" type="presParOf" srcId="{4A0A065C-C7C2-42FE-B6C0-4DC5DDEACEB3}" destId="{6EEC4360-A403-43D1-A71C-92E9A1C12043}" srcOrd="3" destOrd="0" presId="urn:microsoft.com/office/officeart/2005/8/layout/process1"/>
    <dgm:cxn modelId="{238CEAB9-7781-4932-9FE2-A181F3BF038D}" type="presParOf" srcId="{6EEC4360-A403-43D1-A71C-92E9A1C12043}" destId="{2A45B4E1-68F2-406D-AE79-0B8D60BD92BD}" srcOrd="0" destOrd="0" presId="urn:microsoft.com/office/officeart/2005/8/layout/process1"/>
    <dgm:cxn modelId="{A5796FEA-1355-4572-B0C9-9D79A20FEA21}" type="presParOf" srcId="{4A0A065C-C7C2-42FE-B6C0-4DC5DDEACEB3}" destId="{C4A93B17-ABC4-4C5A-9E5D-6C66E0C3718E}" srcOrd="4" destOrd="0" presId="urn:microsoft.com/office/officeart/2005/8/layout/process1"/>
    <dgm:cxn modelId="{63F7F2D8-3B27-4382-BCBD-BCC3CF3D501D}" type="presParOf" srcId="{4A0A065C-C7C2-42FE-B6C0-4DC5DDEACEB3}" destId="{7CDA6955-8B16-4BE5-AE18-EC3AFA3F1EB9}" srcOrd="5" destOrd="0" presId="urn:microsoft.com/office/officeart/2005/8/layout/process1"/>
    <dgm:cxn modelId="{792A25B9-2CC5-4977-909C-9E2B86F2A620}" type="presParOf" srcId="{7CDA6955-8B16-4BE5-AE18-EC3AFA3F1EB9}" destId="{295C5CE2-49E4-46EC-8A76-A153AFAF8A33}" srcOrd="0" destOrd="0" presId="urn:microsoft.com/office/officeart/2005/8/layout/process1"/>
    <dgm:cxn modelId="{DFE99BF9-5E13-426B-8855-082BD160F794}" type="presParOf" srcId="{4A0A065C-C7C2-42FE-B6C0-4DC5DDEACEB3}" destId="{3AE2C0A8-4796-4FB8-872D-13313DC7550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E4B83B-7166-41E2-8B1A-96CFD5BDFD1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5F7AF0-C0A4-438C-81F2-6FC81487D725}">
      <dgm:prSet phldrT="[Text]"/>
      <dgm:spPr>
        <a:solidFill>
          <a:srgbClr val="4472C4">
            <a:alpha val="50196"/>
          </a:srgbClr>
        </a:solidFill>
      </dgm:spPr>
      <dgm:t>
        <a:bodyPr/>
        <a:lstStyle/>
        <a:p>
          <a:r>
            <a:rPr lang="en-US" dirty="0"/>
            <a:t>Authentication</a:t>
          </a:r>
        </a:p>
      </dgm:t>
    </dgm:pt>
    <dgm:pt modelId="{9AC3315A-E6D5-4106-98BC-FC48F27B261F}" type="parTrans" cxnId="{A4CCB2FB-D8EC-40BF-88B9-714C7B3F0280}">
      <dgm:prSet/>
      <dgm:spPr/>
      <dgm:t>
        <a:bodyPr/>
        <a:lstStyle/>
        <a:p>
          <a:endParaRPr lang="en-US"/>
        </a:p>
      </dgm:t>
    </dgm:pt>
    <dgm:pt modelId="{044A8922-C97C-4F3B-8B5E-02BBFBFCF16D}" type="sibTrans" cxnId="{A4CCB2FB-D8EC-40BF-88B9-714C7B3F0280}">
      <dgm:prSet/>
      <dgm:spPr>
        <a:solidFill>
          <a:schemeClr val="accent1">
            <a:tint val="60000"/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445EAC0D-64F3-4E80-89B9-74DC6AE3774D}">
      <dgm:prSet phldrT="[Text]"/>
      <dgm:spPr/>
      <dgm:t>
        <a:bodyPr/>
        <a:lstStyle/>
        <a:p>
          <a:r>
            <a:rPr lang="en-US" dirty="0"/>
            <a:t>Request</a:t>
          </a:r>
        </a:p>
      </dgm:t>
    </dgm:pt>
    <dgm:pt modelId="{83AC5C65-F30D-4CBB-B8F4-B458CEF2B839}" type="parTrans" cxnId="{81AEDC47-CCA2-490C-B4A4-EC13E0EE9222}">
      <dgm:prSet/>
      <dgm:spPr/>
      <dgm:t>
        <a:bodyPr/>
        <a:lstStyle/>
        <a:p>
          <a:endParaRPr lang="en-US"/>
        </a:p>
      </dgm:t>
    </dgm:pt>
    <dgm:pt modelId="{8309C101-4666-4B2D-A092-B7D868BF81DE}" type="sibTrans" cxnId="{81AEDC47-CCA2-490C-B4A4-EC13E0EE9222}">
      <dgm:prSet/>
      <dgm:spPr/>
      <dgm:t>
        <a:bodyPr/>
        <a:lstStyle/>
        <a:p>
          <a:endParaRPr lang="en-US"/>
        </a:p>
      </dgm:t>
    </dgm:pt>
    <dgm:pt modelId="{07B026ED-6054-4FAB-88DE-AF0DC89F2EA1}">
      <dgm:prSet phldrT="[Text]"/>
      <dgm:spPr/>
      <dgm:t>
        <a:bodyPr/>
        <a:lstStyle/>
        <a:p>
          <a:r>
            <a:rPr lang="en-US" dirty="0"/>
            <a:t>Parse Result</a:t>
          </a:r>
        </a:p>
      </dgm:t>
    </dgm:pt>
    <dgm:pt modelId="{A8FF36D1-39F8-436C-8122-BB75D58A12A3}" type="parTrans" cxnId="{7760060A-703A-4258-82AA-23D9F1A35CFD}">
      <dgm:prSet/>
      <dgm:spPr/>
      <dgm:t>
        <a:bodyPr/>
        <a:lstStyle/>
        <a:p>
          <a:endParaRPr lang="en-US"/>
        </a:p>
      </dgm:t>
    </dgm:pt>
    <dgm:pt modelId="{5AF7F70D-2411-4AAA-8B28-1D1AF584859B}" type="sibTrans" cxnId="{7760060A-703A-4258-82AA-23D9F1A35CFD}">
      <dgm:prSet/>
      <dgm:spPr/>
      <dgm:t>
        <a:bodyPr/>
        <a:lstStyle/>
        <a:p>
          <a:endParaRPr lang="en-US"/>
        </a:p>
      </dgm:t>
    </dgm:pt>
    <dgm:pt modelId="{A7FCA4AD-7D3D-494E-949F-ACDBCD7ACB42}">
      <dgm:prSet phldrT="[Text]"/>
      <dgm:spPr/>
      <dgm:t>
        <a:bodyPr/>
        <a:lstStyle/>
        <a:p>
          <a:r>
            <a:rPr lang="en-US" dirty="0"/>
            <a:t>Construct</a:t>
          </a:r>
          <a:br>
            <a:rPr lang="en-US" dirty="0"/>
          </a:br>
          <a:r>
            <a:rPr lang="en-US" dirty="0"/>
            <a:t>Request</a:t>
          </a:r>
        </a:p>
      </dgm:t>
    </dgm:pt>
    <dgm:pt modelId="{086B02CD-BC30-460B-A78D-503DBA7337CB}" type="parTrans" cxnId="{59AFC6B0-6ADE-45BF-AB8B-AFD1CD208694}">
      <dgm:prSet/>
      <dgm:spPr/>
      <dgm:t>
        <a:bodyPr/>
        <a:lstStyle/>
        <a:p>
          <a:endParaRPr lang="en-US"/>
        </a:p>
      </dgm:t>
    </dgm:pt>
    <dgm:pt modelId="{24D43449-CC44-463E-8144-268C8F824E1A}" type="sibTrans" cxnId="{59AFC6B0-6ADE-45BF-AB8B-AFD1CD208694}">
      <dgm:prSet/>
      <dgm:spPr/>
      <dgm:t>
        <a:bodyPr/>
        <a:lstStyle/>
        <a:p>
          <a:endParaRPr lang="en-US"/>
        </a:p>
      </dgm:t>
    </dgm:pt>
    <dgm:pt modelId="{4A0A065C-C7C2-42FE-B6C0-4DC5DDEACEB3}" type="pres">
      <dgm:prSet presAssocID="{E5E4B83B-7166-41E2-8B1A-96CFD5BDFD11}" presName="Name0" presStyleCnt="0">
        <dgm:presLayoutVars>
          <dgm:dir/>
          <dgm:resizeHandles val="exact"/>
        </dgm:presLayoutVars>
      </dgm:prSet>
      <dgm:spPr/>
    </dgm:pt>
    <dgm:pt modelId="{DF24890B-6B75-455D-9C43-F6082A266646}" type="pres">
      <dgm:prSet presAssocID="{8E5F7AF0-C0A4-438C-81F2-6FC81487D725}" presName="node" presStyleLbl="node1" presStyleIdx="0" presStyleCnt="4" custScaleX="101446" custScaleY="268426">
        <dgm:presLayoutVars>
          <dgm:bulletEnabled val="1"/>
        </dgm:presLayoutVars>
      </dgm:prSet>
      <dgm:spPr/>
    </dgm:pt>
    <dgm:pt modelId="{C9E69EDA-84D7-44D5-A423-210FD337B5FF}" type="pres">
      <dgm:prSet presAssocID="{044A8922-C97C-4F3B-8B5E-02BBFBFCF16D}" presName="sibTrans" presStyleLbl="sibTrans2D1" presStyleIdx="0" presStyleCnt="3"/>
      <dgm:spPr/>
    </dgm:pt>
    <dgm:pt modelId="{4E319E9C-5753-406C-88A6-C5C95A89AD6D}" type="pres">
      <dgm:prSet presAssocID="{044A8922-C97C-4F3B-8B5E-02BBFBFCF16D}" presName="connectorText" presStyleLbl="sibTrans2D1" presStyleIdx="0" presStyleCnt="3"/>
      <dgm:spPr/>
    </dgm:pt>
    <dgm:pt modelId="{27A6DBC0-5E7A-475E-AD3F-A94AD8CC9CBC}" type="pres">
      <dgm:prSet presAssocID="{A7FCA4AD-7D3D-494E-949F-ACDBCD7ACB42}" presName="node" presStyleLbl="node1" presStyleIdx="1" presStyleCnt="4" custScaleY="268426">
        <dgm:presLayoutVars>
          <dgm:bulletEnabled val="1"/>
        </dgm:presLayoutVars>
      </dgm:prSet>
      <dgm:spPr/>
    </dgm:pt>
    <dgm:pt modelId="{6EEC4360-A403-43D1-A71C-92E9A1C12043}" type="pres">
      <dgm:prSet presAssocID="{24D43449-CC44-463E-8144-268C8F824E1A}" presName="sibTrans" presStyleLbl="sibTrans2D1" presStyleIdx="1" presStyleCnt="3"/>
      <dgm:spPr/>
    </dgm:pt>
    <dgm:pt modelId="{2A45B4E1-68F2-406D-AE79-0B8D60BD92BD}" type="pres">
      <dgm:prSet presAssocID="{24D43449-CC44-463E-8144-268C8F824E1A}" presName="connectorText" presStyleLbl="sibTrans2D1" presStyleIdx="1" presStyleCnt="3"/>
      <dgm:spPr/>
    </dgm:pt>
    <dgm:pt modelId="{C4A93B17-ABC4-4C5A-9E5D-6C66E0C3718E}" type="pres">
      <dgm:prSet presAssocID="{445EAC0D-64F3-4E80-89B9-74DC6AE3774D}" presName="node" presStyleLbl="node1" presStyleIdx="2" presStyleCnt="4" custScaleY="268426">
        <dgm:presLayoutVars>
          <dgm:bulletEnabled val="1"/>
        </dgm:presLayoutVars>
      </dgm:prSet>
      <dgm:spPr/>
    </dgm:pt>
    <dgm:pt modelId="{7CDA6955-8B16-4BE5-AE18-EC3AFA3F1EB9}" type="pres">
      <dgm:prSet presAssocID="{8309C101-4666-4B2D-A092-B7D868BF81DE}" presName="sibTrans" presStyleLbl="sibTrans2D1" presStyleIdx="2" presStyleCnt="3"/>
      <dgm:spPr/>
    </dgm:pt>
    <dgm:pt modelId="{295C5CE2-49E4-46EC-8A76-A153AFAF8A33}" type="pres">
      <dgm:prSet presAssocID="{8309C101-4666-4B2D-A092-B7D868BF81DE}" presName="connectorText" presStyleLbl="sibTrans2D1" presStyleIdx="2" presStyleCnt="3"/>
      <dgm:spPr/>
    </dgm:pt>
    <dgm:pt modelId="{3AE2C0A8-4796-4FB8-872D-13313DC75502}" type="pres">
      <dgm:prSet presAssocID="{07B026ED-6054-4FAB-88DE-AF0DC89F2EA1}" presName="node" presStyleLbl="node1" presStyleIdx="3" presStyleCnt="4" custScaleY="268426">
        <dgm:presLayoutVars>
          <dgm:bulletEnabled val="1"/>
        </dgm:presLayoutVars>
      </dgm:prSet>
      <dgm:spPr/>
    </dgm:pt>
  </dgm:ptLst>
  <dgm:cxnLst>
    <dgm:cxn modelId="{7760060A-703A-4258-82AA-23D9F1A35CFD}" srcId="{E5E4B83B-7166-41E2-8B1A-96CFD5BDFD11}" destId="{07B026ED-6054-4FAB-88DE-AF0DC89F2EA1}" srcOrd="3" destOrd="0" parTransId="{A8FF36D1-39F8-436C-8122-BB75D58A12A3}" sibTransId="{5AF7F70D-2411-4AAA-8B28-1D1AF584859B}"/>
    <dgm:cxn modelId="{EDD1F01A-F62B-4F3D-A3FA-60EF99636EC2}" type="presOf" srcId="{A7FCA4AD-7D3D-494E-949F-ACDBCD7ACB42}" destId="{27A6DBC0-5E7A-475E-AD3F-A94AD8CC9CBC}" srcOrd="0" destOrd="0" presId="urn:microsoft.com/office/officeart/2005/8/layout/process1"/>
    <dgm:cxn modelId="{AF071D66-D6D1-4B2D-B2F7-E637852CE549}" type="presOf" srcId="{E5E4B83B-7166-41E2-8B1A-96CFD5BDFD11}" destId="{4A0A065C-C7C2-42FE-B6C0-4DC5DDEACEB3}" srcOrd="0" destOrd="0" presId="urn:microsoft.com/office/officeart/2005/8/layout/process1"/>
    <dgm:cxn modelId="{81AEDC47-CCA2-490C-B4A4-EC13E0EE9222}" srcId="{E5E4B83B-7166-41E2-8B1A-96CFD5BDFD11}" destId="{445EAC0D-64F3-4E80-89B9-74DC6AE3774D}" srcOrd="2" destOrd="0" parTransId="{83AC5C65-F30D-4CBB-B8F4-B458CEF2B839}" sibTransId="{8309C101-4666-4B2D-A092-B7D868BF81DE}"/>
    <dgm:cxn modelId="{86A29168-9474-4452-8194-A5373915CE21}" type="presOf" srcId="{24D43449-CC44-463E-8144-268C8F824E1A}" destId="{6EEC4360-A403-43D1-A71C-92E9A1C12043}" srcOrd="0" destOrd="0" presId="urn:microsoft.com/office/officeart/2005/8/layout/process1"/>
    <dgm:cxn modelId="{5097164C-801C-4639-918C-8B12FBDA30E7}" type="presOf" srcId="{8E5F7AF0-C0A4-438C-81F2-6FC81487D725}" destId="{DF24890B-6B75-455D-9C43-F6082A266646}" srcOrd="0" destOrd="0" presId="urn:microsoft.com/office/officeart/2005/8/layout/process1"/>
    <dgm:cxn modelId="{224CF26F-CBA7-453B-BB75-A84B7361E925}" type="presOf" srcId="{8309C101-4666-4B2D-A092-B7D868BF81DE}" destId="{295C5CE2-49E4-46EC-8A76-A153AFAF8A33}" srcOrd="1" destOrd="0" presId="urn:microsoft.com/office/officeart/2005/8/layout/process1"/>
    <dgm:cxn modelId="{FF27DE58-C648-47DD-8AF3-53234DE0BB6F}" type="presOf" srcId="{07B026ED-6054-4FAB-88DE-AF0DC89F2EA1}" destId="{3AE2C0A8-4796-4FB8-872D-13313DC75502}" srcOrd="0" destOrd="0" presId="urn:microsoft.com/office/officeart/2005/8/layout/process1"/>
    <dgm:cxn modelId="{1D093396-DBB5-49F0-BD28-D45B40BE6284}" type="presOf" srcId="{445EAC0D-64F3-4E80-89B9-74DC6AE3774D}" destId="{C4A93B17-ABC4-4C5A-9E5D-6C66E0C3718E}" srcOrd="0" destOrd="0" presId="urn:microsoft.com/office/officeart/2005/8/layout/process1"/>
    <dgm:cxn modelId="{59AFC6B0-6ADE-45BF-AB8B-AFD1CD208694}" srcId="{E5E4B83B-7166-41E2-8B1A-96CFD5BDFD11}" destId="{A7FCA4AD-7D3D-494E-949F-ACDBCD7ACB42}" srcOrd="1" destOrd="0" parTransId="{086B02CD-BC30-460B-A78D-503DBA7337CB}" sibTransId="{24D43449-CC44-463E-8144-268C8F824E1A}"/>
    <dgm:cxn modelId="{289DB9CA-6406-4714-B641-5BD347F4176C}" type="presOf" srcId="{044A8922-C97C-4F3B-8B5E-02BBFBFCF16D}" destId="{C9E69EDA-84D7-44D5-A423-210FD337B5FF}" srcOrd="0" destOrd="0" presId="urn:microsoft.com/office/officeart/2005/8/layout/process1"/>
    <dgm:cxn modelId="{E2D5ABD5-CC65-4F39-8953-5AC2FAD8C915}" type="presOf" srcId="{24D43449-CC44-463E-8144-268C8F824E1A}" destId="{2A45B4E1-68F2-406D-AE79-0B8D60BD92BD}" srcOrd="1" destOrd="0" presId="urn:microsoft.com/office/officeart/2005/8/layout/process1"/>
    <dgm:cxn modelId="{8A9DCCD7-01BA-4DBB-9FD1-E22F03B9F26B}" type="presOf" srcId="{044A8922-C97C-4F3B-8B5E-02BBFBFCF16D}" destId="{4E319E9C-5753-406C-88A6-C5C95A89AD6D}" srcOrd="1" destOrd="0" presId="urn:microsoft.com/office/officeart/2005/8/layout/process1"/>
    <dgm:cxn modelId="{8F4911DF-3D57-4E3F-B271-FABAE739486A}" type="presOf" srcId="{8309C101-4666-4B2D-A092-B7D868BF81DE}" destId="{7CDA6955-8B16-4BE5-AE18-EC3AFA3F1EB9}" srcOrd="0" destOrd="0" presId="urn:microsoft.com/office/officeart/2005/8/layout/process1"/>
    <dgm:cxn modelId="{A4CCB2FB-D8EC-40BF-88B9-714C7B3F0280}" srcId="{E5E4B83B-7166-41E2-8B1A-96CFD5BDFD11}" destId="{8E5F7AF0-C0A4-438C-81F2-6FC81487D725}" srcOrd="0" destOrd="0" parTransId="{9AC3315A-E6D5-4106-98BC-FC48F27B261F}" sibTransId="{044A8922-C97C-4F3B-8B5E-02BBFBFCF16D}"/>
    <dgm:cxn modelId="{92279FCE-8EED-4DDF-ACBA-91551E6A062A}" type="presParOf" srcId="{4A0A065C-C7C2-42FE-B6C0-4DC5DDEACEB3}" destId="{DF24890B-6B75-455D-9C43-F6082A266646}" srcOrd="0" destOrd="0" presId="urn:microsoft.com/office/officeart/2005/8/layout/process1"/>
    <dgm:cxn modelId="{DCA7D64B-820F-465C-AD1C-27EFDFA9D7B1}" type="presParOf" srcId="{4A0A065C-C7C2-42FE-B6C0-4DC5DDEACEB3}" destId="{C9E69EDA-84D7-44D5-A423-210FD337B5FF}" srcOrd="1" destOrd="0" presId="urn:microsoft.com/office/officeart/2005/8/layout/process1"/>
    <dgm:cxn modelId="{25295DB9-E1CF-4690-90D7-8C47E642451F}" type="presParOf" srcId="{C9E69EDA-84D7-44D5-A423-210FD337B5FF}" destId="{4E319E9C-5753-406C-88A6-C5C95A89AD6D}" srcOrd="0" destOrd="0" presId="urn:microsoft.com/office/officeart/2005/8/layout/process1"/>
    <dgm:cxn modelId="{307B2DAF-C8CE-4337-B56E-E71E4A63A677}" type="presParOf" srcId="{4A0A065C-C7C2-42FE-B6C0-4DC5DDEACEB3}" destId="{27A6DBC0-5E7A-475E-AD3F-A94AD8CC9CBC}" srcOrd="2" destOrd="0" presId="urn:microsoft.com/office/officeart/2005/8/layout/process1"/>
    <dgm:cxn modelId="{FD75CA03-32C5-4B39-AC92-6A963EB43BAF}" type="presParOf" srcId="{4A0A065C-C7C2-42FE-B6C0-4DC5DDEACEB3}" destId="{6EEC4360-A403-43D1-A71C-92E9A1C12043}" srcOrd="3" destOrd="0" presId="urn:microsoft.com/office/officeart/2005/8/layout/process1"/>
    <dgm:cxn modelId="{238CEAB9-7781-4932-9FE2-A181F3BF038D}" type="presParOf" srcId="{6EEC4360-A403-43D1-A71C-92E9A1C12043}" destId="{2A45B4E1-68F2-406D-AE79-0B8D60BD92BD}" srcOrd="0" destOrd="0" presId="urn:microsoft.com/office/officeart/2005/8/layout/process1"/>
    <dgm:cxn modelId="{A5796FEA-1355-4572-B0C9-9D79A20FEA21}" type="presParOf" srcId="{4A0A065C-C7C2-42FE-B6C0-4DC5DDEACEB3}" destId="{C4A93B17-ABC4-4C5A-9E5D-6C66E0C3718E}" srcOrd="4" destOrd="0" presId="urn:microsoft.com/office/officeart/2005/8/layout/process1"/>
    <dgm:cxn modelId="{63F7F2D8-3B27-4382-BCBD-BCC3CF3D501D}" type="presParOf" srcId="{4A0A065C-C7C2-42FE-B6C0-4DC5DDEACEB3}" destId="{7CDA6955-8B16-4BE5-AE18-EC3AFA3F1EB9}" srcOrd="5" destOrd="0" presId="urn:microsoft.com/office/officeart/2005/8/layout/process1"/>
    <dgm:cxn modelId="{792A25B9-2CC5-4977-909C-9E2B86F2A620}" type="presParOf" srcId="{7CDA6955-8B16-4BE5-AE18-EC3AFA3F1EB9}" destId="{295C5CE2-49E4-46EC-8A76-A153AFAF8A33}" srcOrd="0" destOrd="0" presId="urn:microsoft.com/office/officeart/2005/8/layout/process1"/>
    <dgm:cxn modelId="{DFE99BF9-5E13-426B-8855-082BD160F794}" type="presParOf" srcId="{4A0A065C-C7C2-42FE-B6C0-4DC5DDEACEB3}" destId="{3AE2C0A8-4796-4FB8-872D-13313DC7550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E4B83B-7166-41E2-8B1A-96CFD5BDFD1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5F7AF0-C0A4-438C-81F2-6FC81487D725}">
      <dgm:prSet phldrT="[Text]"/>
      <dgm:spPr>
        <a:solidFill>
          <a:srgbClr val="4472C4">
            <a:alpha val="50196"/>
          </a:srgbClr>
        </a:solidFill>
      </dgm:spPr>
      <dgm:t>
        <a:bodyPr/>
        <a:lstStyle/>
        <a:p>
          <a:r>
            <a:rPr lang="en-US" dirty="0"/>
            <a:t>Authentication</a:t>
          </a:r>
        </a:p>
      </dgm:t>
    </dgm:pt>
    <dgm:pt modelId="{9AC3315A-E6D5-4106-98BC-FC48F27B261F}" type="parTrans" cxnId="{A4CCB2FB-D8EC-40BF-88B9-714C7B3F0280}">
      <dgm:prSet/>
      <dgm:spPr/>
      <dgm:t>
        <a:bodyPr/>
        <a:lstStyle/>
        <a:p>
          <a:endParaRPr lang="en-US"/>
        </a:p>
      </dgm:t>
    </dgm:pt>
    <dgm:pt modelId="{044A8922-C97C-4F3B-8B5E-02BBFBFCF16D}" type="sibTrans" cxnId="{A4CCB2FB-D8EC-40BF-88B9-714C7B3F0280}">
      <dgm:prSet/>
      <dgm:spPr>
        <a:solidFill>
          <a:schemeClr val="accent1">
            <a:tint val="60000"/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445EAC0D-64F3-4E80-89B9-74DC6AE3774D}">
      <dgm:prSet phldrT="[Text]"/>
      <dgm:spPr/>
      <dgm:t>
        <a:bodyPr/>
        <a:lstStyle/>
        <a:p>
          <a:r>
            <a:rPr lang="en-US" dirty="0"/>
            <a:t>Request</a:t>
          </a:r>
        </a:p>
      </dgm:t>
    </dgm:pt>
    <dgm:pt modelId="{83AC5C65-F30D-4CBB-B8F4-B458CEF2B839}" type="parTrans" cxnId="{81AEDC47-CCA2-490C-B4A4-EC13E0EE9222}">
      <dgm:prSet/>
      <dgm:spPr/>
      <dgm:t>
        <a:bodyPr/>
        <a:lstStyle/>
        <a:p>
          <a:endParaRPr lang="en-US"/>
        </a:p>
      </dgm:t>
    </dgm:pt>
    <dgm:pt modelId="{8309C101-4666-4B2D-A092-B7D868BF81DE}" type="sibTrans" cxnId="{81AEDC47-CCA2-490C-B4A4-EC13E0EE9222}">
      <dgm:prSet/>
      <dgm:spPr/>
      <dgm:t>
        <a:bodyPr/>
        <a:lstStyle/>
        <a:p>
          <a:endParaRPr lang="en-US"/>
        </a:p>
      </dgm:t>
    </dgm:pt>
    <dgm:pt modelId="{07B026ED-6054-4FAB-88DE-AF0DC89F2EA1}">
      <dgm:prSet phldrT="[Text]"/>
      <dgm:spPr/>
      <dgm:t>
        <a:bodyPr/>
        <a:lstStyle/>
        <a:p>
          <a:r>
            <a:rPr lang="en-US" dirty="0"/>
            <a:t>Parse Result</a:t>
          </a:r>
        </a:p>
      </dgm:t>
    </dgm:pt>
    <dgm:pt modelId="{A8FF36D1-39F8-436C-8122-BB75D58A12A3}" type="parTrans" cxnId="{7760060A-703A-4258-82AA-23D9F1A35CFD}">
      <dgm:prSet/>
      <dgm:spPr/>
      <dgm:t>
        <a:bodyPr/>
        <a:lstStyle/>
        <a:p>
          <a:endParaRPr lang="en-US"/>
        </a:p>
      </dgm:t>
    </dgm:pt>
    <dgm:pt modelId="{5AF7F70D-2411-4AAA-8B28-1D1AF584859B}" type="sibTrans" cxnId="{7760060A-703A-4258-82AA-23D9F1A35CFD}">
      <dgm:prSet/>
      <dgm:spPr/>
      <dgm:t>
        <a:bodyPr/>
        <a:lstStyle/>
        <a:p>
          <a:endParaRPr lang="en-US"/>
        </a:p>
      </dgm:t>
    </dgm:pt>
    <dgm:pt modelId="{A7FCA4AD-7D3D-494E-949F-ACDBCD7ACB42}">
      <dgm:prSet phldrT="[Text]"/>
      <dgm:spPr/>
      <dgm:t>
        <a:bodyPr/>
        <a:lstStyle/>
        <a:p>
          <a:r>
            <a:rPr lang="en-US" dirty="0"/>
            <a:t>Construct</a:t>
          </a:r>
          <a:br>
            <a:rPr lang="en-US" dirty="0"/>
          </a:br>
          <a:r>
            <a:rPr lang="en-US" dirty="0"/>
            <a:t>Request</a:t>
          </a:r>
        </a:p>
      </dgm:t>
    </dgm:pt>
    <dgm:pt modelId="{086B02CD-BC30-460B-A78D-503DBA7337CB}" type="parTrans" cxnId="{59AFC6B0-6ADE-45BF-AB8B-AFD1CD208694}">
      <dgm:prSet/>
      <dgm:spPr/>
      <dgm:t>
        <a:bodyPr/>
        <a:lstStyle/>
        <a:p>
          <a:endParaRPr lang="en-US"/>
        </a:p>
      </dgm:t>
    </dgm:pt>
    <dgm:pt modelId="{24D43449-CC44-463E-8144-268C8F824E1A}" type="sibTrans" cxnId="{59AFC6B0-6ADE-45BF-AB8B-AFD1CD208694}">
      <dgm:prSet/>
      <dgm:spPr/>
      <dgm:t>
        <a:bodyPr/>
        <a:lstStyle/>
        <a:p>
          <a:endParaRPr lang="en-US"/>
        </a:p>
      </dgm:t>
    </dgm:pt>
    <dgm:pt modelId="{4A0A065C-C7C2-42FE-B6C0-4DC5DDEACEB3}" type="pres">
      <dgm:prSet presAssocID="{E5E4B83B-7166-41E2-8B1A-96CFD5BDFD11}" presName="Name0" presStyleCnt="0">
        <dgm:presLayoutVars>
          <dgm:dir/>
          <dgm:resizeHandles val="exact"/>
        </dgm:presLayoutVars>
      </dgm:prSet>
      <dgm:spPr/>
    </dgm:pt>
    <dgm:pt modelId="{DF24890B-6B75-455D-9C43-F6082A266646}" type="pres">
      <dgm:prSet presAssocID="{8E5F7AF0-C0A4-438C-81F2-6FC81487D725}" presName="node" presStyleLbl="node1" presStyleIdx="0" presStyleCnt="4" custScaleX="101446" custScaleY="268426">
        <dgm:presLayoutVars>
          <dgm:bulletEnabled val="1"/>
        </dgm:presLayoutVars>
      </dgm:prSet>
      <dgm:spPr/>
    </dgm:pt>
    <dgm:pt modelId="{C9E69EDA-84D7-44D5-A423-210FD337B5FF}" type="pres">
      <dgm:prSet presAssocID="{044A8922-C97C-4F3B-8B5E-02BBFBFCF16D}" presName="sibTrans" presStyleLbl="sibTrans2D1" presStyleIdx="0" presStyleCnt="3"/>
      <dgm:spPr/>
    </dgm:pt>
    <dgm:pt modelId="{4E319E9C-5753-406C-88A6-C5C95A89AD6D}" type="pres">
      <dgm:prSet presAssocID="{044A8922-C97C-4F3B-8B5E-02BBFBFCF16D}" presName="connectorText" presStyleLbl="sibTrans2D1" presStyleIdx="0" presStyleCnt="3"/>
      <dgm:spPr/>
    </dgm:pt>
    <dgm:pt modelId="{27A6DBC0-5E7A-475E-AD3F-A94AD8CC9CBC}" type="pres">
      <dgm:prSet presAssocID="{A7FCA4AD-7D3D-494E-949F-ACDBCD7ACB42}" presName="node" presStyleLbl="node1" presStyleIdx="1" presStyleCnt="4" custScaleY="268426">
        <dgm:presLayoutVars>
          <dgm:bulletEnabled val="1"/>
        </dgm:presLayoutVars>
      </dgm:prSet>
      <dgm:spPr/>
    </dgm:pt>
    <dgm:pt modelId="{6EEC4360-A403-43D1-A71C-92E9A1C12043}" type="pres">
      <dgm:prSet presAssocID="{24D43449-CC44-463E-8144-268C8F824E1A}" presName="sibTrans" presStyleLbl="sibTrans2D1" presStyleIdx="1" presStyleCnt="3"/>
      <dgm:spPr/>
    </dgm:pt>
    <dgm:pt modelId="{2A45B4E1-68F2-406D-AE79-0B8D60BD92BD}" type="pres">
      <dgm:prSet presAssocID="{24D43449-CC44-463E-8144-268C8F824E1A}" presName="connectorText" presStyleLbl="sibTrans2D1" presStyleIdx="1" presStyleCnt="3"/>
      <dgm:spPr/>
    </dgm:pt>
    <dgm:pt modelId="{C4A93B17-ABC4-4C5A-9E5D-6C66E0C3718E}" type="pres">
      <dgm:prSet presAssocID="{445EAC0D-64F3-4E80-89B9-74DC6AE3774D}" presName="node" presStyleLbl="node1" presStyleIdx="2" presStyleCnt="4" custScaleY="268426">
        <dgm:presLayoutVars>
          <dgm:bulletEnabled val="1"/>
        </dgm:presLayoutVars>
      </dgm:prSet>
      <dgm:spPr/>
    </dgm:pt>
    <dgm:pt modelId="{7CDA6955-8B16-4BE5-AE18-EC3AFA3F1EB9}" type="pres">
      <dgm:prSet presAssocID="{8309C101-4666-4B2D-A092-B7D868BF81DE}" presName="sibTrans" presStyleLbl="sibTrans2D1" presStyleIdx="2" presStyleCnt="3"/>
      <dgm:spPr/>
    </dgm:pt>
    <dgm:pt modelId="{295C5CE2-49E4-46EC-8A76-A153AFAF8A33}" type="pres">
      <dgm:prSet presAssocID="{8309C101-4666-4B2D-A092-B7D868BF81DE}" presName="connectorText" presStyleLbl="sibTrans2D1" presStyleIdx="2" presStyleCnt="3"/>
      <dgm:spPr/>
    </dgm:pt>
    <dgm:pt modelId="{3AE2C0A8-4796-4FB8-872D-13313DC75502}" type="pres">
      <dgm:prSet presAssocID="{07B026ED-6054-4FAB-88DE-AF0DC89F2EA1}" presName="node" presStyleLbl="node1" presStyleIdx="3" presStyleCnt="4" custScaleY="268426">
        <dgm:presLayoutVars>
          <dgm:bulletEnabled val="1"/>
        </dgm:presLayoutVars>
      </dgm:prSet>
      <dgm:spPr/>
    </dgm:pt>
  </dgm:ptLst>
  <dgm:cxnLst>
    <dgm:cxn modelId="{7760060A-703A-4258-82AA-23D9F1A35CFD}" srcId="{E5E4B83B-7166-41E2-8B1A-96CFD5BDFD11}" destId="{07B026ED-6054-4FAB-88DE-AF0DC89F2EA1}" srcOrd="3" destOrd="0" parTransId="{A8FF36D1-39F8-436C-8122-BB75D58A12A3}" sibTransId="{5AF7F70D-2411-4AAA-8B28-1D1AF584859B}"/>
    <dgm:cxn modelId="{EDD1F01A-F62B-4F3D-A3FA-60EF99636EC2}" type="presOf" srcId="{A7FCA4AD-7D3D-494E-949F-ACDBCD7ACB42}" destId="{27A6DBC0-5E7A-475E-AD3F-A94AD8CC9CBC}" srcOrd="0" destOrd="0" presId="urn:microsoft.com/office/officeart/2005/8/layout/process1"/>
    <dgm:cxn modelId="{AF071D66-D6D1-4B2D-B2F7-E637852CE549}" type="presOf" srcId="{E5E4B83B-7166-41E2-8B1A-96CFD5BDFD11}" destId="{4A0A065C-C7C2-42FE-B6C0-4DC5DDEACEB3}" srcOrd="0" destOrd="0" presId="urn:microsoft.com/office/officeart/2005/8/layout/process1"/>
    <dgm:cxn modelId="{81AEDC47-CCA2-490C-B4A4-EC13E0EE9222}" srcId="{E5E4B83B-7166-41E2-8B1A-96CFD5BDFD11}" destId="{445EAC0D-64F3-4E80-89B9-74DC6AE3774D}" srcOrd="2" destOrd="0" parTransId="{83AC5C65-F30D-4CBB-B8F4-B458CEF2B839}" sibTransId="{8309C101-4666-4B2D-A092-B7D868BF81DE}"/>
    <dgm:cxn modelId="{86A29168-9474-4452-8194-A5373915CE21}" type="presOf" srcId="{24D43449-CC44-463E-8144-268C8F824E1A}" destId="{6EEC4360-A403-43D1-A71C-92E9A1C12043}" srcOrd="0" destOrd="0" presId="urn:microsoft.com/office/officeart/2005/8/layout/process1"/>
    <dgm:cxn modelId="{5097164C-801C-4639-918C-8B12FBDA30E7}" type="presOf" srcId="{8E5F7AF0-C0A4-438C-81F2-6FC81487D725}" destId="{DF24890B-6B75-455D-9C43-F6082A266646}" srcOrd="0" destOrd="0" presId="urn:microsoft.com/office/officeart/2005/8/layout/process1"/>
    <dgm:cxn modelId="{224CF26F-CBA7-453B-BB75-A84B7361E925}" type="presOf" srcId="{8309C101-4666-4B2D-A092-B7D868BF81DE}" destId="{295C5CE2-49E4-46EC-8A76-A153AFAF8A33}" srcOrd="1" destOrd="0" presId="urn:microsoft.com/office/officeart/2005/8/layout/process1"/>
    <dgm:cxn modelId="{FF27DE58-C648-47DD-8AF3-53234DE0BB6F}" type="presOf" srcId="{07B026ED-6054-4FAB-88DE-AF0DC89F2EA1}" destId="{3AE2C0A8-4796-4FB8-872D-13313DC75502}" srcOrd="0" destOrd="0" presId="urn:microsoft.com/office/officeart/2005/8/layout/process1"/>
    <dgm:cxn modelId="{1D093396-DBB5-49F0-BD28-D45B40BE6284}" type="presOf" srcId="{445EAC0D-64F3-4E80-89B9-74DC6AE3774D}" destId="{C4A93B17-ABC4-4C5A-9E5D-6C66E0C3718E}" srcOrd="0" destOrd="0" presId="urn:microsoft.com/office/officeart/2005/8/layout/process1"/>
    <dgm:cxn modelId="{59AFC6B0-6ADE-45BF-AB8B-AFD1CD208694}" srcId="{E5E4B83B-7166-41E2-8B1A-96CFD5BDFD11}" destId="{A7FCA4AD-7D3D-494E-949F-ACDBCD7ACB42}" srcOrd="1" destOrd="0" parTransId="{086B02CD-BC30-460B-A78D-503DBA7337CB}" sibTransId="{24D43449-CC44-463E-8144-268C8F824E1A}"/>
    <dgm:cxn modelId="{289DB9CA-6406-4714-B641-5BD347F4176C}" type="presOf" srcId="{044A8922-C97C-4F3B-8B5E-02BBFBFCF16D}" destId="{C9E69EDA-84D7-44D5-A423-210FD337B5FF}" srcOrd="0" destOrd="0" presId="urn:microsoft.com/office/officeart/2005/8/layout/process1"/>
    <dgm:cxn modelId="{E2D5ABD5-CC65-4F39-8953-5AC2FAD8C915}" type="presOf" srcId="{24D43449-CC44-463E-8144-268C8F824E1A}" destId="{2A45B4E1-68F2-406D-AE79-0B8D60BD92BD}" srcOrd="1" destOrd="0" presId="urn:microsoft.com/office/officeart/2005/8/layout/process1"/>
    <dgm:cxn modelId="{8A9DCCD7-01BA-4DBB-9FD1-E22F03B9F26B}" type="presOf" srcId="{044A8922-C97C-4F3B-8B5E-02BBFBFCF16D}" destId="{4E319E9C-5753-406C-88A6-C5C95A89AD6D}" srcOrd="1" destOrd="0" presId="urn:microsoft.com/office/officeart/2005/8/layout/process1"/>
    <dgm:cxn modelId="{8F4911DF-3D57-4E3F-B271-FABAE739486A}" type="presOf" srcId="{8309C101-4666-4B2D-A092-B7D868BF81DE}" destId="{7CDA6955-8B16-4BE5-AE18-EC3AFA3F1EB9}" srcOrd="0" destOrd="0" presId="urn:microsoft.com/office/officeart/2005/8/layout/process1"/>
    <dgm:cxn modelId="{A4CCB2FB-D8EC-40BF-88B9-714C7B3F0280}" srcId="{E5E4B83B-7166-41E2-8B1A-96CFD5BDFD11}" destId="{8E5F7AF0-C0A4-438C-81F2-6FC81487D725}" srcOrd="0" destOrd="0" parTransId="{9AC3315A-E6D5-4106-98BC-FC48F27B261F}" sibTransId="{044A8922-C97C-4F3B-8B5E-02BBFBFCF16D}"/>
    <dgm:cxn modelId="{92279FCE-8EED-4DDF-ACBA-91551E6A062A}" type="presParOf" srcId="{4A0A065C-C7C2-42FE-B6C0-4DC5DDEACEB3}" destId="{DF24890B-6B75-455D-9C43-F6082A266646}" srcOrd="0" destOrd="0" presId="urn:microsoft.com/office/officeart/2005/8/layout/process1"/>
    <dgm:cxn modelId="{DCA7D64B-820F-465C-AD1C-27EFDFA9D7B1}" type="presParOf" srcId="{4A0A065C-C7C2-42FE-B6C0-4DC5DDEACEB3}" destId="{C9E69EDA-84D7-44D5-A423-210FD337B5FF}" srcOrd="1" destOrd="0" presId="urn:microsoft.com/office/officeart/2005/8/layout/process1"/>
    <dgm:cxn modelId="{25295DB9-E1CF-4690-90D7-8C47E642451F}" type="presParOf" srcId="{C9E69EDA-84D7-44D5-A423-210FD337B5FF}" destId="{4E319E9C-5753-406C-88A6-C5C95A89AD6D}" srcOrd="0" destOrd="0" presId="urn:microsoft.com/office/officeart/2005/8/layout/process1"/>
    <dgm:cxn modelId="{307B2DAF-C8CE-4337-B56E-E71E4A63A677}" type="presParOf" srcId="{4A0A065C-C7C2-42FE-B6C0-4DC5DDEACEB3}" destId="{27A6DBC0-5E7A-475E-AD3F-A94AD8CC9CBC}" srcOrd="2" destOrd="0" presId="urn:microsoft.com/office/officeart/2005/8/layout/process1"/>
    <dgm:cxn modelId="{FD75CA03-32C5-4B39-AC92-6A963EB43BAF}" type="presParOf" srcId="{4A0A065C-C7C2-42FE-B6C0-4DC5DDEACEB3}" destId="{6EEC4360-A403-43D1-A71C-92E9A1C12043}" srcOrd="3" destOrd="0" presId="urn:microsoft.com/office/officeart/2005/8/layout/process1"/>
    <dgm:cxn modelId="{238CEAB9-7781-4932-9FE2-A181F3BF038D}" type="presParOf" srcId="{6EEC4360-A403-43D1-A71C-92E9A1C12043}" destId="{2A45B4E1-68F2-406D-AE79-0B8D60BD92BD}" srcOrd="0" destOrd="0" presId="urn:microsoft.com/office/officeart/2005/8/layout/process1"/>
    <dgm:cxn modelId="{A5796FEA-1355-4572-B0C9-9D79A20FEA21}" type="presParOf" srcId="{4A0A065C-C7C2-42FE-B6C0-4DC5DDEACEB3}" destId="{C4A93B17-ABC4-4C5A-9E5D-6C66E0C3718E}" srcOrd="4" destOrd="0" presId="urn:microsoft.com/office/officeart/2005/8/layout/process1"/>
    <dgm:cxn modelId="{63F7F2D8-3B27-4382-BCBD-BCC3CF3D501D}" type="presParOf" srcId="{4A0A065C-C7C2-42FE-B6C0-4DC5DDEACEB3}" destId="{7CDA6955-8B16-4BE5-AE18-EC3AFA3F1EB9}" srcOrd="5" destOrd="0" presId="urn:microsoft.com/office/officeart/2005/8/layout/process1"/>
    <dgm:cxn modelId="{792A25B9-2CC5-4977-909C-9E2B86F2A620}" type="presParOf" srcId="{7CDA6955-8B16-4BE5-AE18-EC3AFA3F1EB9}" destId="{295C5CE2-49E4-46EC-8A76-A153AFAF8A33}" srcOrd="0" destOrd="0" presId="urn:microsoft.com/office/officeart/2005/8/layout/process1"/>
    <dgm:cxn modelId="{DFE99BF9-5E13-426B-8855-082BD160F794}" type="presParOf" srcId="{4A0A065C-C7C2-42FE-B6C0-4DC5DDEACEB3}" destId="{3AE2C0A8-4796-4FB8-872D-13313DC7550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E4B83B-7166-41E2-8B1A-96CFD5BDFD1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5F7AF0-C0A4-438C-81F2-6FC81487D725}">
      <dgm:prSet phldrT="[Text]"/>
      <dgm:spPr>
        <a:solidFill>
          <a:srgbClr val="4472C4"/>
        </a:solidFill>
      </dgm:spPr>
      <dgm:t>
        <a:bodyPr/>
        <a:lstStyle/>
        <a:p>
          <a:r>
            <a:rPr lang="en-US" dirty="0"/>
            <a:t>Authentication</a:t>
          </a:r>
        </a:p>
      </dgm:t>
    </dgm:pt>
    <dgm:pt modelId="{9AC3315A-E6D5-4106-98BC-FC48F27B261F}" type="parTrans" cxnId="{A4CCB2FB-D8EC-40BF-88B9-714C7B3F0280}">
      <dgm:prSet/>
      <dgm:spPr/>
      <dgm:t>
        <a:bodyPr/>
        <a:lstStyle/>
        <a:p>
          <a:endParaRPr lang="en-US"/>
        </a:p>
      </dgm:t>
    </dgm:pt>
    <dgm:pt modelId="{044A8922-C97C-4F3B-8B5E-02BBFBFCF16D}" type="sibTrans" cxnId="{A4CCB2FB-D8EC-40BF-88B9-714C7B3F0280}">
      <dgm:prSet/>
      <dgm:spPr>
        <a:solidFill>
          <a:schemeClr val="accent1">
            <a:tint val="60000"/>
            <a:hueOff val="0"/>
            <a:satOff val="0"/>
            <a:lumOff val="0"/>
          </a:schemeClr>
        </a:solidFill>
      </dgm:spPr>
      <dgm:t>
        <a:bodyPr/>
        <a:lstStyle/>
        <a:p>
          <a:endParaRPr lang="en-US"/>
        </a:p>
      </dgm:t>
    </dgm:pt>
    <dgm:pt modelId="{445EAC0D-64F3-4E80-89B9-74DC6AE3774D}">
      <dgm:prSet phldrT="[Text]"/>
      <dgm:spPr/>
      <dgm:t>
        <a:bodyPr/>
        <a:lstStyle/>
        <a:p>
          <a:r>
            <a:rPr lang="en-US" dirty="0"/>
            <a:t>Request</a:t>
          </a:r>
        </a:p>
      </dgm:t>
    </dgm:pt>
    <dgm:pt modelId="{83AC5C65-F30D-4CBB-B8F4-B458CEF2B839}" type="parTrans" cxnId="{81AEDC47-CCA2-490C-B4A4-EC13E0EE9222}">
      <dgm:prSet/>
      <dgm:spPr/>
      <dgm:t>
        <a:bodyPr/>
        <a:lstStyle/>
        <a:p>
          <a:endParaRPr lang="en-US"/>
        </a:p>
      </dgm:t>
    </dgm:pt>
    <dgm:pt modelId="{8309C101-4666-4B2D-A092-B7D868BF81DE}" type="sibTrans" cxnId="{81AEDC47-CCA2-490C-B4A4-EC13E0EE9222}">
      <dgm:prSet/>
      <dgm:spPr/>
      <dgm:t>
        <a:bodyPr/>
        <a:lstStyle/>
        <a:p>
          <a:endParaRPr lang="en-US"/>
        </a:p>
      </dgm:t>
    </dgm:pt>
    <dgm:pt modelId="{07B026ED-6054-4FAB-88DE-AF0DC89F2EA1}">
      <dgm:prSet phldrT="[Text]"/>
      <dgm:spPr/>
      <dgm:t>
        <a:bodyPr/>
        <a:lstStyle/>
        <a:p>
          <a:r>
            <a:rPr lang="en-US" dirty="0"/>
            <a:t>Parse Result</a:t>
          </a:r>
        </a:p>
      </dgm:t>
    </dgm:pt>
    <dgm:pt modelId="{A8FF36D1-39F8-436C-8122-BB75D58A12A3}" type="parTrans" cxnId="{7760060A-703A-4258-82AA-23D9F1A35CFD}">
      <dgm:prSet/>
      <dgm:spPr/>
      <dgm:t>
        <a:bodyPr/>
        <a:lstStyle/>
        <a:p>
          <a:endParaRPr lang="en-US"/>
        </a:p>
      </dgm:t>
    </dgm:pt>
    <dgm:pt modelId="{5AF7F70D-2411-4AAA-8B28-1D1AF584859B}" type="sibTrans" cxnId="{7760060A-703A-4258-82AA-23D9F1A35CFD}">
      <dgm:prSet/>
      <dgm:spPr/>
      <dgm:t>
        <a:bodyPr/>
        <a:lstStyle/>
        <a:p>
          <a:endParaRPr lang="en-US"/>
        </a:p>
      </dgm:t>
    </dgm:pt>
    <dgm:pt modelId="{A7FCA4AD-7D3D-494E-949F-ACDBCD7ACB42}">
      <dgm:prSet phldrT="[Text]"/>
      <dgm:spPr/>
      <dgm:t>
        <a:bodyPr/>
        <a:lstStyle/>
        <a:p>
          <a:r>
            <a:rPr lang="en-US" dirty="0"/>
            <a:t>Construct</a:t>
          </a:r>
          <a:br>
            <a:rPr lang="en-US" dirty="0"/>
          </a:br>
          <a:r>
            <a:rPr lang="en-US" dirty="0"/>
            <a:t>Request</a:t>
          </a:r>
        </a:p>
      </dgm:t>
    </dgm:pt>
    <dgm:pt modelId="{086B02CD-BC30-460B-A78D-503DBA7337CB}" type="parTrans" cxnId="{59AFC6B0-6ADE-45BF-AB8B-AFD1CD208694}">
      <dgm:prSet/>
      <dgm:spPr/>
      <dgm:t>
        <a:bodyPr/>
        <a:lstStyle/>
        <a:p>
          <a:endParaRPr lang="en-US"/>
        </a:p>
      </dgm:t>
    </dgm:pt>
    <dgm:pt modelId="{24D43449-CC44-463E-8144-268C8F824E1A}" type="sibTrans" cxnId="{59AFC6B0-6ADE-45BF-AB8B-AFD1CD208694}">
      <dgm:prSet/>
      <dgm:spPr/>
      <dgm:t>
        <a:bodyPr/>
        <a:lstStyle/>
        <a:p>
          <a:endParaRPr lang="en-US"/>
        </a:p>
      </dgm:t>
    </dgm:pt>
    <dgm:pt modelId="{4A0A065C-C7C2-42FE-B6C0-4DC5DDEACEB3}" type="pres">
      <dgm:prSet presAssocID="{E5E4B83B-7166-41E2-8B1A-96CFD5BDFD11}" presName="Name0" presStyleCnt="0">
        <dgm:presLayoutVars>
          <dgm:dir/>
          <dgm:resizeHandles val="exact"/>
        </dgm:presLayoutVars>
      </dgm:prSet>
      <dgm:spPr/>
    </dgm:pt>
    <dgm:pt modelId="{DF24890B-6B75-455D-9C43-F6082A266646}" type="pres">
      <dgm:prSet presAssocID="{8E5F7AF0-C0A4-438C-81F2-6FC81487D725}" presName="node" presStyleLbl="node1" presStyleIdx="0" presStyleCnt="4" custScaleX="101446" custScaleY="268426">
        <dgm:presLayoutVars>
          <dgm:bulletEnabled val="1"/>
        </dgm:presLayoutVars>
      </dgm:prSet>
      <dgm:spPr/>
    </dgm:pt>
    <dgm:pt modelId="{C9E69EDA-84D7-44D5-A423-210FD337B5FF}" type="pres">
      <dgm:prSet presAssocID="{044A8922-C97C-4F3B-8B5E-02BBFBFCF16D}" presName="sibTrans" presStyleLbl="sibTrans2D1" presStyleIdx="0" presStyleCnt="3"/>
      <dgm:spPr/>
    </dgm:pt>
    <dgm:pt modelId="{4E319E9C-5753-406C-88A6-C5C95A89AD6D}" type="pres">
      <dgm:prSet presAssocID="{044A8922-C97C-4F3B-8B5E-02BBFBFCF16D}" presName="connectorText" presStyleLbl="sibTrans2D1" presStyleIdx="0" presStyleCnt="3"/>
      <dgm:spPr/>
    </dgm:pt>
    <dgm:pt modelId="{27A6DBC0-5E7A-475E-AD3F-A94AD8CC9CBC}" type="pres">
      <dgm:prSet presAssocID="{A7FCA4AD-7D3D-494E-949F-ACDBCD7ACB42}" presName="node" presStyleLbl="node1" presStyleIdx="1" presStyleCnt="4" custScaleY="268426">
        <dgm:presLayoutVars>
          <dgm:bulletEnabled val="1"/>
        </dgm:presLayoutVars>
      </dgm:prSet>
      <dgm:spPr/>
    </dgm:pt>
    <dgm:pt modelId="{6EEC4360-A403-43D1-A71C-92E9A1C12043}" type="pres">
      <dgm:prSet presAssocID="{24D43449-CC44-463E-8144-268C8F824E1A}" presName="sibTrans" presStyleLbl="sibTrans2D1" presStyleIdx="1" presStyleCnt="3"/>
      <dgm:spPr/>
    </dgm:pt>
    <dgm:pt modelId="{2A45B4E1-68F2-406D-AE79-0B8D60BD92BD}" type="pres">
      <dgm:prSet presAssocID="{24D43449-CC44-463E-8144-268C8F824E1A}" presName="connectorText" presStyleLbl="sibTrans2D1" presStyleIdx="1" presStyleCnt="3"/>
      <dgm:spPr/>
    </dgm:pt>
    <dgm:pt modelId="{C4A93B17-ABC4-4C5A-9E5D-6C66E0C3718E}" type="pres">
      <dgm:prSet presAssocID="{445EAC0D-64F3-4E80-89B9-74DC6AE3774D}" presName="node" presStyleLbl="node1" presStyleIdx="2" presStyleCnt="4" custScaleY="268426">
        <dgm:presLayoutVars>
          <dgm:bulletEnabled val="1"/>
        </dgm:presLayoutVars>
      </dgm:prSet>
      <dgm:spPr/>
    </dgm:pt>
    <dgm:pt modelId="{7CDA6955-8B16-4BE5-AE18-EC3AFA3F1EB9}" type="pres">
      <dgm:prSet presAssocID="{8309C101-4666-4B2D-A092-B7D868BF81DE}" presName="sibTrans" presStyleLbl="sibTrans2D1" presStyleIdx="2" presStyleCnt="3"/>
      <dgm:spPr/>
    </dgm:pt>
    <dgm:pt modelId="{295C5CE2-49E4-46EC-8A76-A153AFAF8A33}" type="pres">
      <dgm:prSet presAssocID="{8309C101-4666-4B2D-A092-B7D868BF81DE}" presName="connectorText" presStyleLbl="sibTrans2D1" presStyleIdx="2" presStyleCnt="3"/>
      <dgm:spPr/>
    </dgm:pt>
    <dgm:pt modelId="{3AE2C0A8-4796-4FB8-872D-13313DC75502}" type="pres">
      <dgm:prSet presAssocID="{07B026ED-6054-4FAB-88DE-AF0DC89F2EA1}" presName="node" presStyleLbl="node1" presStyleIdx="3" presStyleCnt="4" custScaleY="268426">
        <dgm:presLayoutVars>
          <dgm:bulletEnabled val="1"/>
        </dgm:presLayoutVars>
      </dgm:prSet>
      <dgm:spPr/>
    </dgm:pt>
  </dgm:ptLst>
  <dgm:cxnLst>
    <dgm:cxn modelId="{7760060A-703A-4258-82AA-23D9F1A35CFD}" srcId="{E5E4B83B-7166-41E2-8B1A-96CFD5BDFD11}" destId="{07B026ED-6054-4FAB-88DE-AF0DC89F2EA1}" srcOrd="3" destOrd="0" parTransId="{A8FF36D1-39F8-436C-8122-BB75D58A12A3}" sibTransId="{5AF7F70D-2411-4AAA-8B28-1D1AF584859B}"/>
    <dgm:cxn modelId="{EDD1F01A-F62B-4F3D-A3FA-60EF99636EC2}" type="presOf" srcId="{A7FCA4AD-7D3D-494E-949F-ACDBCD7ACB42}" destId="{27A6DBC0-5E7A-475E-AD3F-A94AD8CC9CBC}" srcOrd="0" destOrd="0" presId="urn:microsoft.com/office/officeart/2005/8/layout/process1"/>
    <dgm:cxn modelId="{AF071D66-D6D1-4B2D-B2F7-E637852CE549}" type="presOf" srcId="{E5E4B83B-7166-41E2-8B1A-96CFD5BDFD11}" destId="{4A0A065C-C7C2-42FE-B6C0-4DC5DDEACEB3}" srcOrd="0" destOrd="0" presId="urn:microsoft.com/office/officeart/2005/8/layout/process1"/>
    <dgm:cxn modelId="{81AEDC47-CCA2-490C-B4A4-EC13E0EE9222}" srcId="{E5E4B83B-7166-41E2-8B1A-96CFD5BDFD11}" destId="{445EAC0D-64F3-4E80-89B9-74DC6AE3774D}" srcOrd="2" destOrd="0" parTransId="{83AC5C65-F30D-4CBB-B8F4-B458CEF2B839}" sibTransId="{8309C101-4666-4B2D-A092-B7D868BF81DE}"/>
    <dgm:cxn modelId="{86A29168-9474-4452-8194-A5373915CE21}" type="presOf" srcId="{24D43449-CC44-463E-8144-268C8F824E1A}" destId="{6EEC4360-A403-43D1-A71C-92E9A1C12043}" srcOrd="0" destOrd="0" presId="urn:microsoft.com/office/officeart/2005/8/layout/process1"/>
    <dgm:cxn modelId="{5097164C-801C-4639-918C-8B12FBDA30E7}" type="presOf" srcId="{8E5F7AF0-C0A4-438C-81F2-6FC81487D725}" destId="{DF24890B-6B75-455D-9C43-F6082A266646}" srcOrd="0" destOrd="0" presId="urn:microsoft.com/office/officeart/2005/8/layout/process1"/>
    <dgm:cxn modelId="{224CF26F-CBA7-453B-BB75-A84B7361E925}" type="presOf" srcId="{8309C101-4666-4B2D-A092-B7D868BF81DE}" destId="{295C5CE2-49E4-46EC-8A76-A153AFAF8A33}" srcOrd="1" destOrd="0" presId="urn:microsoft.com/office/officeart/2005/8/layout/process1"/>
    <dgm:cxn modelId="{FF27DE58-C648-47DD-8AF3-53234DE0BB6F}" type="presOf" srcId="{07B026ED-6054-4FAB-88DE-AF0DC89F2EA1}" destId="{3AE2C0A8-4796-4FB8-872D-13313DC75502}" srcOrd="0" destOrd="0" presId="urn:microsoft.com/office/officeart/2005/8/layout/process1"/>
    <dgm:cxn modelId="{1D093396-DBB5-49F0-BD28-D45B40BE6284}" type="presOf" srcId="{445EAC0D-64F3-4E80-89B9-74DC6AE3774D}" destId="{C4A93B17-ABC4-4C5A-9E5D-6C66E0C3718E}" srcOrd="0" destOrd="0" presId="urn:microsoft.com/office/officeart/2005/8/layout/process1"/>
    <dgm:cxn modelId="{59AFC6B0-6ADE-45BF-AB8B-AFD1CD208694}" srcId="{E5E4B83B-7166-41E2-8B1A-96CFD5BDFD11}" destId="{A7FCA4AD-7D3D-494E-949F-ACDBCD7ACB42}" srcOrd="1" destOrd="0" parTransId="{086B02CD-BC30-460B-A78D-503DBA7337CB}" sibTransId="{24D43449-CC44-463E-8144-268C8F824E1A}"/>
    <dgm:cxn modelId="{289DB9CA-6406-4714-B641-5BD347F4176C}" type="presOf" srcId="{044A8922-C97C-4F3B-8B5E-02BBFBFCF16D}" destId="{C9E69EDA-84D7-44D5-A423-210FD337B5FF}" srcOrd="0" destOrd="0" presId="urn:microsoft.com/office/officeart/2005/8/layout/process1"/>
    <dgm:cxn modelId="{E2D5ABD5-CC65-4F39-8953-5AC2FAD8C915}" type="presOf" srcId="{24D43449-CC44-463E-8144-268C8F824E1A}" destId="{2A45B4E1-68F2-406D-AE79-0B8D60BD92BD}" srcOrd="1" destOrd="0" presId="urn:microsoft.com/office/officeart/2005/8/layout/process1"/>
    <dgm:cxn modelId="{8A9DCCD7-01BA-4DBB-9FD1-E22F03B9F26B}" type="presOf" srcId="{044A8922-C97C-4F3B-8B5E-02BBFBFCF16D}" destId="{4E319E9C-5753-406C-88A6-C5C95A89AD6D}" srcOrd="1" destOrd="0" presId="urn:microsoft.com/office/officeart/2005/8/layout/process1"/>
    <dgm:cxn modelId="{8F4911DF-3D57-4E3F-B271-FABAE739486A}" type="presOf" srcId="{8309C101-4666-4B2D-A092-B7D868BF81DE}" destId="{7CDA6955-8B16-4BE5-AE18-EC3AFA3F1EB9}" srcOrd="0" destOrd="0" presId="urn:microsoft.com/office/officeart/2005/8/layout/process1"/>
    <dgm:cxn modelId="{A4CCB2FB-D8EC-40BF-88B9-714C7B3F0280}" srcId="{E5E4B83B-7166-41E2-8B1A-96CFD5BDFD11}" destId="{8E5F7AF0-C0A4-438C-81F2-6FC81487D725}" srcOrd="0" destOrd="0" parTransId="{9AC3315A-E6D5-4106-98BC-FC48F27B261F}" sibTransId="{044A8922-C97C-4F3B-8B5E-02BBFBFCF16D}"/>
    <dgm:cxn modelId="{92279FCE-8EED-4DDF-ACBA-91551E6A062A}" type="presParOf" srcId="{4A0A065C-C7C2-42FE-B6C0-4DC5DDEACEB3}" destId="{DF24890B-6B75-455D-9C43-F6082A266646}" srcOrd="0" destOrd="0" presId="urn:microsoft.com/office/officeart/2005/8/layout/process1"/>
    <dgm:cxn modelId="{DCA7D64B-820F-465C-AD1C-27EFDFA9D7B1}" type="presParOf" srcId="{4A0A065C-C7C2-42FE-B6C0-4DC5DDEACEB3}" destId="{C9E69EDA-84D7-44D5-A423-210FD337B5FF}" srcOrd="1" destOrd="0" presId="urn:microsoft.com/office/officeart/2005/8/layout/process1"/>
    <dgm:cxn modelId="{25295DB9-E1CF-4690-90D7-8C47E642451F}" type="presParOf" srcId="{C9E69EDA-84D7-44D5-A423-210FD337B5FF}" destId="{4E319E9C-5753-406C-88A6-C5C95A89AD6D}" srcOrd="0" destOrd="0" presId="urn:microsoft.com/office/officeart/2005/8/layout/process1"/>
    <dgm:cxn modelId="{307B2DAF-C8CE-4337-B56E-E71E4A63A677}" type="presParOf" srcId="{4A0A065C-C7C2-42FE-B6C0-4DC5DDEACEB3}" destId="{27A6DBC0-5E7A-475E-AD3F-A94AD8CC9CBC}" srcOrd="2" destOrd="0" presId="urn:microsoft.com/office/officeart/2005/8/layout/process1"/>
    <dgm:cxn modelId="{FD75CA03-32C5-4B39-AC92-6A963EB43BAF}" type="presParOf" srcId="{4A0A065C-C7C2-42FE-B6C0-4DC5DDEACEB3}" destId="{6EEC4360-A403-43D1-A71C-92E9A1C12043}" srcOrd="3" destOrd="0" presId="urn:microsoft.com/office/officeart/2005/8/layout/process1"/>
    <dgm:cxn modelId="{238CEAB9-7781-4932-9FE2-A181F3BF038D}" type="presParOf" srcId="{6EEC4360-A403-43D1-A71C-92E9A1C12043}" destId="{2A45B4E1-68F2-406D-AE79-0B8D60BD92BD}" srcOrd="0" destOrd="0" presId="urn:microsoft.com/office/officeart/2005/8/layout/process1"/>
    <dgm:cxn modelId="{A5796FEA-1355-4572-B0C9-9D79A20FEA21}" type="presParOf" srcId="{4A0A065C-C7C2-42FE-B6C0-4DC5DDEACEB3}" destId="{C4A93B17-ABC4-4C5A-9E5D-6C66E0C3718E}" srcOrd="4" destOrd="0" presId="urn:microsoft.com/office/officeart/2005/8/layout/process1"/>
    <dgm:cxn modelId="{63F7F2D8-3B27-4382-BCBD-BCC3CF3D501D}" type="presParOf" srcId="{4A0A065C-C7C2-42FE-B6C0-4DC5DDEACEB3}" destId="{7CDA6955-8B16-4BE5-AE18-EC3AFA3F1EB9}" srcOrd="5" destOrd="0" presId="urn:microsoft.com/office/officeart/2005/8/layout/process1"/>
    <dgm:cxn modelId="{792A25B9-2CC5-4977-909C-9E2B86F2A620}" type="presParOf" srcId="{7CDA6955-8B16-4BE5-AE18-EC3AFA3F1EB9}" destId="{295C5CE2-49E4-46EC-8A76-A153AFAF8A33}" srcOrd="0" destOrd="0" presId="urn:microsoft.com/office/officeart/2005/8/layout/process1"/>
    <dgm:cxn modelId="{DFE99BF9-5E13-426B-8855-082BD160F794}" type="presParOf" srcId="{4A0A065C-C7C2-42FE-B6C0-4DC5DDEACEB3}" destId="{3AE2C0A8-4796-4FB8-872D-13313DC7550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4890B-6B75-455D-9C43-F6082A266646}">
      <dsp:nvSpPr>
        <dsp:cNvPr id="0" name=""/>
        <dsp:cNvSpPr/>
      </dsp:nvSpPr>
      <dsp:spPr>
        <a:xfrm>
          <a:off x="3400" y="552777"/>
          <a:ext cx="2044460" cy="3245783"/>
        </a:xfrm>
        <a:prstGeom prst="roundRect">
          <a:avLst>
            <a:gd name="adj" fmla="val 10000"/>
          </a:avLst>
        </a:prstGeom>
        <a:solidFill>
          <a:srgbClr val="4472C4">
            <a:alpha val="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Authentication</a:t>
          </a:r>
        </a:p>
      </dsp:txBody>
      <dsp:txXfrm>
        <a:off x="63280" y="612657"/>
        <a:ext cx="1924700" cy="3126023"/>
      </dsp:txXfrm>
    </dsp:sp>
    <dsp:sp modelId="{C9E69EDA-84D7-44D5-A423-210FD337B5FF}">
      <dsp:nvSpPr>
        <dsp:cNvPr id="0" name=""/>
        <dsp:cNvSpPr/>
      </dsp:nvSpPr>
      <dsp:spPr>
        <a:xfrm>
          <a:off x="2249392" y="1925769"/>
          <a:ext cx="427247" cy="499799"/>
        </a:xfrm>
        <a:prstGeom prst="rightArrow">
          <a:avLst>
            <a:gd name="adj1" fmla="val 60000"/>
            <a:gd name="adj2" fmla="val 50000"/>
          </a:avLst>
        </a:prstGeom>
        <a:solidFill>
          <a:srgbClr val="4472C4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249392" y="2025729"/>
        <a:ext cx="299073" cy="299879"/>
      </dsp:txXfrm>
    </dsp:sp>
    <dsp:sp modelId="{27A6DBC0-5E7A-475E-AD3F-A94AD8CC9CBC}">
      <dsp:nvSpPr>
        <dsp:cNvPr id="0" name=""/>
        <dsp:cNvSpPr/>
      </dsp:nvSpPr>
      <dsp:spPr>
        <a:xfrm>
          <a:off x="2853988" y="552777"/>
          <a:ext cx="2015318" cy="3245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Construct</a:t>
          </a:r>
          <a:br>
            <a:rPr lang="en-US" sz="2100" kern="1200" dirty="0"/>
          </a:br>
          <a:r>
            <a:rPr lang="en-US" sz="2100" kern="1200" dirty="0"/>
            <a:t>Request</a:t>
          </a:r>
        </a:p>
      </dsp:txBody>
      <dsp:txXfrm>
        <a:off x="2913015" y="611804"/>
        <a:ext cx="1897264" cy="3127729"/>
      </dsp:txXfrm>
    </dsp:sp>
    <dsp:sp modelId="{6EEC4360-A403-43D1-A71C-92E9A1C12043}">
      <dsp:nvSpPr>
        <dsp:cNvPr id="0" name=""/>
        <dsp:cNvSpPr/>
      </dsp:nvSpPr>
      <dsp:spPr>
        <a:xfrm>
          <a:off x="5070838" y="1925769"/>
          <a:ext cx="427247" cy="499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070838" y="2025729"/>
        <a:ext cx="299073" cy="299879"/>
      </dsp:txXfrm>
    </dsp:sp>
    <dsp:sp modelId="{C4A93B17-ABC4-4C5A-9E5D-6C66E0C3718E}">
      <dsp:nvSpPr>
        <dsp:cNvPr id="0" name=""/>
        <dsp:cNvSpPr/>
      </dsp:nvSpPr>
      <dsp:spPr>
        <a:xfrm>
          <a:off x="5675434" y="552777"/>
          <a:ext cx="2015318" cy="3245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Request</a:t>
          </a:r>
        </a:p>
      </dsp:txBody>
      <dsp:txXfrm>
        <a:off x="5734461" y="611804"/>
        <a:ext cx="1897264" cy="3127729"/>
      </dsp:txXfrm>
    </dsp:sp>
    <dsp:sp modelId="{7CDA6955-8B16-4BE5-AE18-EC3AFA3F1EB9}">
      <dsp:nvSpPr>
        <dsp:cNvPr id="0" name=""/>
        <dsp:cNvSpPr/>
      </dsp:nvSpPr>
      <dsp:spPr>
        <a:xfrm>
          <a:off x="7892285" y="1925769"/>
          <a:ext cx="427247" cy="499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892285" y="2025729"/>
        <a:ext cx="299073" cy="299879"/>
      </dsp:txXfrm>
    </dsp:sp>
    <dsp:sp modelId="{3AE2C0A8-4796-4FB8-872D-13313DC75502}">
      <dsp:nvSpPr>
        <dsp:cNvPr id="0" name=""/>
        <dsp:cNvSpPr/>
      </dsp:nvSpPr>
      <dsp:spPr>
        <a:xfrm>
          <a:off x="8496880" y="552777"/>
          <a:ext cx="2015318" cy="3245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Parse Result</a:t>
          </a:r>
        </a:p>
      </dsp:txBody>
      <dsp:txXfrm>
        <a:off x="8555907" y="611804"/>
        <a:ext cx="1897264" cy="3127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4890B-6B75-455D-9C43-F6082A266646}">
      <dsp:nvSpPr>
        <dsp:cNvPr id="0" name=""/>
        <dsp:cNvSpPr/>
      </dsp:nvSpPr>
      <dsp:spPr>
        <a:xfrm>
          <a:off x="3400" y="552777"/>
          <a:ext cx="2044460" cy="3245783"/>
        </a:xfrm>
        <a:prstGeom prst="roundRect">
          <a:avLst>
            <a:gd name="adj" fmla="val 10000"/>
          </a:avLst>
        </a:prstGeom>
        <a:solidFill>
          <a:srgbClr val="4472C4">
            <a:alpha val="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Authentication</a:t>
          </a:r>
        </a:p>
      </dsp:txBody>
      <dsp:txXfrm>
        <a:off x="63280" y="612657"/>
        <a:ext cx="1924700" cy="3126023"/>
      </dsp:txXfrm>
    </dsp:sp>
    <dsp:sp modelId="{C9E69EDA-84D7-44D5-A423-210FD337B5FF}">
      <dsp:nvSpPr>
        <dsp:cNvPr id="0" name=""/>
        <dsp:cNvSpPr/>
      </dsp:nvSpPr>
      <dsp:spPr>
        <a:xfrm>
          <a:off x="2249392" y="1925769"/>
          <a:ext cx="427247" cy="499799"/>
        </a:xfrm>
        <a:prstGeom prst="rightArrow">
          <a:avLst>
            <a:gd name="adj1" fmla="val 60000"/>
            <a:gd name="adj2" fmla="val 50000"/>
          </a:avLst>
        </a:prstGeom>
        <a:solidFill>
          <a:srgbClr val="4472C4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249392" y="2025729"/>
        <a:ext cx="299073" cy="299879"/>
      </dsp:txXfrm>
    </dsp:sp>
    <dsp:sp modelId="{27A6DBC0-5E7A-475E-AD3F-A94AD8CC9CBC}">
      <dsp:nvSpPr>
        <dsp:cNvPr id="0" name=""/>
        <dsp:cNvSpPr/>
      </dsp:nvSpPr>
      <dsp:spPr>
        <a:xfrm>
          <a:off x="2853988" y="552777"/>
          <a:ext cx="2015318" cy="3245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Construct</a:t>
          </a:r>
          <a:br>
            <a:rPr lang="en-US" sz="2100" kern="1200" dirty="0"/>
          </a:br>
          <a:r>
            <a:rPr lang="en-US" sz="2100" kern="1200" dirty="0"/>
            <a:t>Request</a:t>
          </a:r>
        </a:p>
      </dsp:txBody>
      <dsp:txXfrm>
        <a:off x="2913015" y="611804"/>
        <a:ext cx="1897264" cy="3127729"/>
      </dsp:txXfrm>
    </dsp:sp>
    <dsp:sp modelId="{6EEC4360-A403-43D1-A71C-92E9A1C12043}">
      <dsp:nvSpPr>
        <dsp:cNvPr id="0" name=""/>
        <dsp:cNvSpPr/>
      </dsp:nvSpPr>
      <dsp:spPr>
        <a:xfrm>
          <a:off x="5070838" y="1925769"/>
          <a:ext cx="427247" cy="499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070838" y="2025729"/>
        <a:ext cx="299073" cy="299879"/>
      </dsp:txXfrm>
    </dsp:sp>
    <dsp:sp modelId="{C4A93B17-ABC4-4C5A-9E5D-6C66E0C3718E}">
      <dsp:nvSpPr>
        <dsp:cNvPr id="0" name=""/>
        <dsp:cNvSpPr/>
      </dsp:nvSpPr>
      <dsp:spPr>
        <a:xfrm>
          <a:off x="5675434" y="552777"/>
          <a:ext cx="2015318" cy="3245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Request</a:t>
          </a:r>
        </a:p>
      </dsp:txBody>
      <dsp:txXfrm>
        <a:off x="5734461" y="611804"/>
        <a:ext cx="1897264" cy="3127729"/>
      </dsp:txXfrm>
    </dsp:sp>
    <dsp:sp modelId="{7CDA6955-8B16-4BE5-AE18-EC3AFA3F1EB9}">
      <dsp:nvSpPr>
        <dsp:cNvPr id="0" name=""/>
        <dsp:cNvSpPr/>
      </dsp:nvSpPr>
      <dsp:spPr>
        <a:xfrm>
          <a:off x="7892285" y="1925769"/>
          <a:ext cx="427247" cy="499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892285" y="2025729"/>
        <a:ext cx="299073" cy="299879"/>
      </dsp:txXfrm>
    </dsp:sp>
    <dsp:sp modelId="{3AE2C0A8-4796-4FB8-872D-13313DC75502}">
      <dsp:nvSpPr>
        <dsp:cNvPr id="0" name=""/>
        <dsp:cNvSpPr/>
      </dsp:nvSpPr>
      <dsp:spPr>
        <a:xfrm>
          <a:off x="8496880" y="552777"/>
          <a:ext cx="2015318" cy="3245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Parse Result</a:t>
          </a:r>
        </a:p>
      </dsp:txBody>
      <dsp:txXfrm>
        <a:off x="8555907" y="611804"/>
        <a:ext cx="1897264" cy="31277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4890B-6B75-455D-9C43-F6082A266646}">
      <dsp:nvSpPr>
        <dsp:cNvPr id="0" name=""/>
        <dsp:cNvSpPr/>
      </dsp:nvSpPr>
      <dsp:spPr>
        <a:xfrm>
          <a:off x="3400" y="552777"/>
          <a:ext cx="2044460" cy="3245783"/>
        </a:xfrm>
        <a:prstGeom prst="roundRect">
          <a:avLst>
            <a:gd name="adj" fmla="val 10000"/>
          </a:avLst>
        </a:prstGeom>
        <a:solidFill>
          <a:srgbClr val="4472C4">
            <a:alpha val="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Authentication</a:t>
          </a:r>
        </a:p>
      </dsp:txBody>
      <dsp:txXfrm>
        <a:off x="63280" y="612657"/>
        <a:ext cx="1924700" cy="3126023"/>
      </dsp:txXfrm>
    </dsp:sp>
    <dsp:sp modelId="{C9E69EDA-84D7-44D5-A423-210FD337B5FF}">
      <dsp:nvSpPr>
        <dsp:cNvPr id="0" name=""/>
        <dsp:cNvSpPr/>
      </dsp:nvSpPr>
      <dsp:spPr>
        <a:xfrm>
          <a:off x="2249392" y="1925769"/>
          <a:ext cx="427247" cy="499799"/>
        </a:xfrm>
        <a:prstGeom prst="rightArrow">
          <a:avLst>
            <a:gd name="adj1" fmla="val 60000"/>
            <a:gd name="adj2" fmla="val 50000"/>
          </a:avLst>
        </a:prstGeom>
        <a:solidFill>
          <a:srgbClr val="4472C4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249392" y="2025729"/>
        <a:ext cx="299073" cy="299879"/>
      </dsp:txXfrm>
    </dsp:sp>
    <dsp:sp modelId="{27A6DBC0-5E7A-475E-AD3F-A94AD8CC9CBC}">
      <dsp:nvSpPr>
        <dsp:cNvPr id="0" name=""/>
        <dsp:cNvSpPr/>
      </dsp:nvSpPr>
      <dsp:spPr>
        <a:xfrm>
          <a:off x="2853988" y="552777"/>
          <a:ext cx="2015318" cy="3245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Construct</a:t>
          </a:r>
          <a:br>
            <a:rPr lang="en-US" sz="2100" kern="1200" dirty="0"/>
          </a:br>
          <a:r>
            <a:rPr lang="en-US" sz="2100" kern="1200" dirty="0"/>
            <a:t>Request</a:t>
          </a:r>
        </a:p>
      </dsp:txBody>
      <dsp:txXfrm>
        <a:off x="2913015" y="611804"/>
        <a:ext cx="1897264" cy="3127729"/>
      </dsp:txXfrm>
    </dsp:sp>
    <dsp:sp modelId="{6EEC4360-A403-43D1-A71C-92E9A1C12043}">
      <dsp:nvSpPr>
        <dsp:cNvPr id="0" name=""/>
        <dsp:cNvSpPr/>
      </dsp:nvSpPr>
      <dsp:spPr>
        <a:xfrm>
          <a:off x="5070838" y="1925769"/>
          <a:ext cx="427247" cy="499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070838" y="2025729"/>
        <a:ext cx="299073" cy="299879"/>
      </dsp:txXfrm>
    </dsp:sp>
    <dsp:sp modelId="{C4A93B17-ABC4-4C5A-9E5D-6C66E0C3718E}">
      <dsp:nvSpPr>
        <dsp:cNvPr id="0" name=""/>
        <dsp:cNvSpPr/>
      </dsp:nvSpPr>
      <dsp:spPr>
        <a:xfrm>
          <a:off x="5675434" y="552777"/>
          <a:ext cx="2015318" cy="3245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Request</a:t>
          </a:r>
        </a:p>
      </dsp:txBody>
      <dsp:txXfrm>
        <a:off x="5734461" y="611804"/>
        <a:ext cx="1897264" cy="3127729"/>
      </dsp:txXfrm>
    </dsp:sp>
    <dsp:sp modelId="{7CDA6955-8B16-4BE5-AE18-EC3AFA3F1EB9}">
      <dsp:nvSpPr>
        <dsp:cNvPr id="0" name=""/>
        <dsp:cNvSpPr/>
      </dsp:nvSpPr>
      <dsp:spPr>
        <a:xfrm>
          <a:off x="7892285" y="1925769"/>
          <a:ext cx="427247" cy="499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892285" y="2025729"/>
        <a:ext cx="299073" cy="299879"/>
      </dsp:txXfrm>
    </dsp:sp>
    <dsp:sp modelId="{3AE2C0A8-4796-4FB8-872D-13313DC75502}">
      <dsp:nvSpPr>
        <dsp:cNvPr id="0" name=""/>
        <dsp:cNvSpPr/>
      </dsp:nvSpPr>
      <dsp:spPr>
        <a:xfrm>
          <a:off x="8496880" y="552777"/>
          <a:ext cx="2015318" cy="3245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Parse Result</a:t>
          </a:r>
        </a:p>
      </dsp:txBody>
      <dsp:txXfrm>
        <a:off x="8555907" y="611804"/>
        <a:ext cx="1897264" cy="31277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4890B-6B75-455D-9C43-F6082A266646}">
      <dsp:nvSpPr>
        <dsp:cNvPr id="0" name=""/>
        <dsp:cNvSpPr/>
      </dsp:nvSpPr>
      <dsp:spPr>
        <a:xfrm>
          <a:off x="3400" y="552777"/>
          <a:ext cx="2044460" cy="3245783"/>
        </a:xfrm>
        <a:prstGeom prst="roundRect">
          <a:avLst>
            <a:gd name="adj" fmla="val 10000"/>
          </a:avLst>
        </a:prstGeom>
        <a:solidFill>
          <a:srgbClr val="4472C4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Authentication</a:t>
          </a:r>
        </a:p>
      </dsp:txBody>
      <dsp:txXfrm>
        <a:off x="63280" y="612657"/>
        <a:ext cx="1924700" cy="3126023"/>
      </dsp:txXfrm>
    </dsp:sp>
    <dsp:sp modelId="{C9E69EDA-84D7-44D5-A423-210FD337B5FF}">
      <dsp:nvSpPr>
        <dsp:cNvPr id="0" name=""/>
        <dsp:cNvSpPr/>
      </dsp:nvSpPr>
      <dsp:spPr>
        <a:xfrm>
          <a:off x="2249392" y="1925769"/>
          <a:ext cx="427247" cy="499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249392" y="2025729"/>
        <a:ext cx="299073" cy="299879"/>
      </dsp:txXfrm>
    </dsp:sp>
    <dsp:sp modelId="{27A6DBC0-5E7A-475E-AD3F-A94AD8CC9CBC}">
      <dsp:nvSpPr>
        <dsp:cNvPr id="0" name=""/>
        <dsp:cNvSpPr/>
      </dsp:nvSpPr>
      <dsp:spPr>
        <a:xfrm>
          <a:off x="2853988" y="552777"/>
          <a:ext cx="2015318" cy="3245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Construct</a:t>
          </a:r>
          <a:br>
            <a:rPr lang="en-US" sz="2100" kern="1200" dirty="0"/>
          </a:br>
          <a:r>
            <a:rPr lang="en-US" sz="2100" kern="1200" dirty="0"/>
            <a:t>Request</a:t>
          </a:r>
        </a:p>
      </dsp:txBody>
      <dsp:txXfrm>
        <a:off x="2913015" y="611804"/>
        <a:ext cx="1897264" cy="3127729"/>
      </dsp:txXfrm>
    </dsp:sp>
    <dsp:sp modelId="{6EEC4360-A403-43D1-A71C-92E9A1C12043}">
      <dsp:nvSpPr>
        <dsp:cNvPr id="0" name=""/>
        <dsp:cNvSpPr/>
      </dsp:nvSpPr>
      <dsp:spPr>
        <a:xfrm>
          <a:off x="5070838" y="1925769"/>
          <a:ext cx="427247" cy="499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070838" y="2025729"/>
        <a:ext cx="299073" cy="299879"/>
      </dsp:txXfrm>
    </dsp:sp>
    <dsp:sp modelId="{C4A93B17-ABC4-4C5A-9E5D-6C66E0C3718E}">
      <dsp:nvSpPr>
        <dsp:cNvPr id="0" name=""/>
        <dsp:cNvSpPr/>
      </dsp:nvSpPr>
      <dsp:spPr>
        <a:xfrm>
          <a:off x="5675434" y="552777"/>
          <a:ext cx="2015318" cy="3245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Request</a:t>
          </a:r>
        </a:p>
      </dsp:txBody>
      <dsp:txXfrm>
        <a:off x="5734461" y="611804"/>
        <a:ext cx="1897264" cy="3127729"/>
      </dsp:txXfrm>
    </dsp:sp>
    <dsp:sp modelId="{7CDA6955-8B16-4BE5-AE18-EC3AFA3F1EB9}">
      <dsp:nvSpPr>
        <dsp:cNvPr id="0" name=""/>
        <dsp:cNvSpPr/>
      </dsp:nvSpPr>
      <dsp:spPr>
        <a:xfrm>
          <a:off x="7892285" y="1925769"/>
          <a:ext cx="427247" cy="499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892285" y="2025729"/>
        <a:ext cx="299073" cy="299879"/>
      </dsp:txXfrm>
    </dsp:sp>
    <dsp:sp modelId="{3AE2C0A8-4796-4FB8-872D-13313DC75502}">
      <dsp:nvSpPr>
        <dsp:cNvPr id="0" name=""/>
        <dsp:cNvSpPr/>
      </dsp:nvSpPr>
      <dsp:spPr>
        <a:xfrm>
          <a:off x="8496880" y="552777"/>
          <a:ext cx="2015318" cy="3245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Parse Result</a:t>
          </a:r>
        </a:p>
      </dsp:txBody>
      <dsp:txXfrm>
        <a:off x="8555907" y="611804"/>
        <a:ext cx="1897264" cy="31277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4890B-6B75-455D-9C43-F6082A266646}">
      <dsp:nvSpPr>
        <dsp:cNvPr id="0" name=""/>
        <dsp:cNvSpPr/>
      </dsp:nvSpPr>
      <dsp:spPr>
        <a:xfrm>
          <a:off x="3400" y="552777"/>
          <a:ext cx="2044460" cy="3245783"/>
        </a:xfrm>
        <a:prstGeom prst="roundRect">
          <a:avLst>
            <a:gd name="adj" fmla="val 10000"/>
          </a:avLst>
        </a:prstGeom>
        <a:solidFill>
          <a:srgbClr val="4472C4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Authentication</a:t>
          </a:r>
        </a:p>
      </dsp:txBody>
      <dsp:txXfrm>
        <a:off x="63280" y="612657"/>
        <a:ext cx="1924700" cy="3126023"/>
      </dsp:txXfrm>
    </dsp:sp>
    <dsp:sp modelId="{C9E69EDA-84D7-44D5-A423-210FD337B5FF}">
      <dsp:nvSpPr>
        <dsp:cNvPr id="0" name=""/>
        <dsp:cNvSpPr/>
      </dsp:nvSpPr>
      <dsp:spPr>
        <a:xfrm>
          <a:off x="2249392" y="1925769"/>
          <a:ext cx="427247" cy="499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249392" y="2025729"/>
        <a:ext cx="299073" cy="299879"/>
      </dsp:txXfrm>
    </dsp:sp>
    <dsp:sp modelId="{27A6DBC0-5E7A-475E-AD3F-A94AD8CC9CBC}">
      <dsp:nvSpPr>
        <dsp:cNvPr id="0" name=""/>
        <dsp:cNvSpPr/>
      </dsp:nvSpPr>
      <dsp:spPr>
        <a:xfrm>
          <a:off x="2853988" y="552777"/>
          <a:ext cx="2015318" cy="3245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Construct</a:t>
          </a:r>
          <a:br>
            <a:rPr lang="en-US" sz="2100" kern="1200" dirty="0"/>
          </a:br>
          <a:r>
            <a:rPr lang="en-US" sz="2100" kern="1200" dirty="0"/>
            <a:t>Request</a:t>
          </a:r>
        </a:p>
      </dsp:txBody>
      <dsp:txXfrm>
        <a:off x="2913015" y="611804"/>
        <a:ext cx="1897264" cy="3127729"/>
      </dsp:txXfrm>
    </dsp:sp>
    <dsp:sp modelId="{6EEC4360-A403-43D1-A71C-92E9A1C12043}">
      <dsp:nvSpPr>
        <dsp:cNvPr id="0" name=""/>
        <dsp:cNvSpPr/>
      </dsp:nvSpPr>
      <dsp:spPr>
        <a:xfrm>
          <a:off x="5070838" y="1925769"/>
          <a:ext cx="427247" cy="499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070838" y="2025729"/>
        <a:ext cx="299073" cy="299879"/>
      </dsp:txXfrm>
    </dsp:sp>
    <dsp:sp modelId="{C4A93B17-ABC4-4C5A-9E5D-6C66E0C3718E}">
      <dsp:nvSpPr>
        <dsp:cNvPr id="0" name=""/>
        <dsp:cNvSpPr/>
      </dsp:nvSpPr>
      <dsp:spPr>
        <a:xfrm>
          <a:off x="5675434" y="552777"/>
          <a:ext cx="2015318" cy="3245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Request</a:t>
          </a:r>
        </a:p>
      </dsp:txBody>
      <dsp:txXfrm>
        <a:off x="5734461" y="611804"/>
        <a:ext cx="1897264" cy="3127729"/>
      </dsp:txXfrm>
    </dsp:sp>
    <dsp:sp modelId="{7CDA6955-8B16-4BE5-AE18-EC3AFA3F1EB9}">
      <dsp:nvSpPr>
        <dsp:cNvPr id="0" name=""/>
        <dsp:cNvSpPr/>
      </dsp:nvSpPr>
      <dsp:spPr>
        <a:xfrm>
          <a:off x="7892285" y="1925769"/>
          <a:ext cx="427247" cy="499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892285" y="2025729"/>
        <a:ext cx="299073" cy="299879"/>
      </dsp:txXfrm>
    </dsp:sp>
    <dsp:sp modelId="{3AE2C0A8-4796-4FB8-872D-13313DC75502}">
      <dsp:nvSpPr>
        <dsp:cNvPr id="0" name=""/>
        <dsp:cNvSpPr/>
      </dsp:nvSpPr>
      <dsp:spPr>
        <a:xfrm>
          <a:off x="8496880" y="552777"/>
          <a:ext cx="2015318" cy="3245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Parse Result</a:t>
          </a:r>
        </a:p>
      </dsp:txBody>
      <dsp:txXfrm>
        <a:off x="8555907" y="611804"/>
        <a:ext cx="1897264" cy="31277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4890B-6B75-455D-9C43-F6082A266646}">
      <dsp:nvSpPr>
        <dsp:cNvPr id="0" name=""/>
        <dsp:cNvSpPr/>
      </dsp:nvSpPr>
      <dsp:spPr>
        <a:xfrm>
          <a:off x="3400" y="552777"/>
          <a:ext cx="2044460" cy="3245783"/>
        </a:xfrm>
        <a:prstGeom prst="roundRect">
          <a:avLst>
            <a:gd name="adj" fmla="val 10000"/>
          </a:avLst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Authentication</a:t>
          </a:r>
        </a:p>
      </dsp:txBody>
      <dsp:txXfrm>
        <a:off x="63280" y="612657"/>
        <a:ext cx="1924700" cy="3126023"/>
      </dsp:txXfrm>
    </dsp:sp>
    <dsp:sp modelId="{C9E69EDA-84D7-44D5-A423-210FD337B5FF}">
      <dsp:nvSpPr>
        <dsp:cNvPr id="0" name=""/>
        <dsp:cNvSpPr/>
      </dsp:nvSpPr>
      <dsp:spPr>
        <a:xfrm>
          <a:off x="2249392" y="1925769"/>
          <a:ext cx="427247" cy="499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249392" y="2025729"/>
        <a:ext cx="299073" cy="299879"/>
      </dsp:txXfrm>
    </dsp:sp>
    <dsp:sp modelId="{27A6DBC0-5E7A-475E-AD3F-A94AD8CC9CBC}">
      <dsp:nvSpPr>
        <dsp:cNvPr id="0" name=""/>
        <dsp:cNvSpPr/>
      </dsp:nvSpPr>
      <dsp:spPr>
        <a:xfrm>
          <a:off x="2853988" y="552777"/>
          <a:ext cx="2015318" cy="3245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Construct</a:t>
          </a:r>
          <a:br>
            <a:rPr lang="en-US" sz="2100" kern="1200" dirty="0"/>
          </a:br>
          <a:r>
            <a:rPr lang="en-US" sz="2100" kern="1200" dirty="0"/>
            <a:t>Request</a:t>
          </a:r>
        </a:p>
      </dsp:txBody>
      <dsp:txXfrm>
        <a:off x="2913015" y="611804"/>
        <a:ext cx="1897264" cy="3127729"/>
      </dsp:txXfrm>
    </dsp:sp>
    <dsp:sp modelId="{6EEC4360-A403-43D1-A71C-92E9A1C12043}">
      <dsp:nvSpPr>
        <dsp:cNvPr id="0" name=""/>
        <dsp:cNvSpPr/>
      </dsp:nvSpPr>
      <dsp:spPr>
        <a:xfrm>
          <a:off x="5070838" y="1925769"/>
          <a:ext cx="427247" cy="499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070838" y="2025729"/>
        <a:ext cx="299073" cy="299879"/>
      </dsp:txXfrm>
    </dsp:sp>
    <dsp:sp modelId="{C4A93B17-ABC4-4C5A-9E5D-6C66E0C3718E}">
      <dsp:nvSpPr>
        <dsp:cNvPr id="0" name=""/>
        <dsp:cNvSpPr/>
      </dsp:nvSpPr>
      <dsp:spPr>
        <a:xfrm>
          <a:off x="5675434" y="552777"/>
          <a:ext cx="2015318" cy="3245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Request</a:t>
          </a:r>
        </a:p>
      </dsp:txBody>
      <dsp:txXfrm>
        <a:off x="5734461" y="611804"/>
        <a:ext cx="1897264" cy="3127729"/>
      </dsp:txXfrm>
    </dsp:sp>
    <dsp:sp modelId="{7CDA6955-8B16-4BE5-AE18-EC3AFA3F1EB9}">
      <dsp:nvSpPr>
        <dsp:cNvPr id="0" name=""/>
        <dsp:cNvSpPr/>
      </dsp:nvSpPr>
      <dsp:spPr>
        <a:xfrm>
          <a:off x="7892285" y="1925769"/>
          <a:ext cx="427247" cy="499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892285" y="2025729"/>
        <a:ext cx="299073" cy="299879"/>
      </dsp:txXfrm>
    </dsp:sp>
    <dsp:sp modelId="{3AE2C0A8-4796-4FB8-872D-13313DC75502}">
      <dsp:nvSpPr>
        <dsp:cNvPr id="0" name=""/>
        <dsp:cNvSpPr/>
      </dsp:nvSpPr>
      <dsp:spPr>
        <a:xfrm>
          <a:off x="8496880" y="552777"/>
          <a:ext cx="2015318" cy="3245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Parse Result</a:t>
          </a:r>
        </a:p>
      </dsp:txBody>
      <dsp:txXfrm>
        <a:off x="8555907" y="611804"/>
        <a:ext cx="1897264" cy="3127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6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just ask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63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style not a protocol.</a:t>
            </a:r>
          </a:p>
          <a:p>
            <a:r>
              <a:rPr lang="en-US" dirty="0"/>
              <a:t>Defines result not method.</a:t>
            </a:r>
          </a:p>
          <a:p>
            <a:endParaRPr lang="en-US" dirty="0"/>
          </a:p>
          <a:p>
            <a:r>
              <a:rPr lang="en-US" dirty="0"/>
              <a:t>Unlike SOAP: </a:t>
            </a:r>
          </a:p>
          <a:p>
            <a:r>
              <a:rPr lang="en-US" dirty="0"/>
              <a:t>Not an ‘official’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style not a protocol.</a:t>
            </a:r>
          </a:p>
          <a:p>
            <a:r>
              <a:rPr lang="en-US" dirty="0"/>
              <a:t>Defines result not method.</a:t>
            </a:r>
          </a:p>
          <a:p>
            <a:endParaRPr lang="en-US" dirty="0"/>
          </a:p>
          <a:p>
            <a:r>
              <a:rPr lang="en-US" dirty="0"/>
              <a:t>Unlike SOAP: </a:t>
            </a:r>
          </a:p>
          <a:p>
            <a:r>
              <a:rPr lang="en-US" dirty="0"/>
              <a:t>Not an ‘official’ standard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47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70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13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46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34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Cmdlets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Pipeline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Scripting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0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Hexadecimal characters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15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2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12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61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7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2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04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25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02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33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3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of:</a:t>
            </a:r>
          </a:p>
          <a:p>
            <a:r>
              <a:rPr lang="en-US" dirty="0"/>
              <a:t>Challenge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mmons.wikimedia.org/wiki/File:Windows_PowerShell_1.0_PD.p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everbot.com/api/howt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powershellgallery.com/item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of Windows PowerShell 1.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9" r="9092" b="1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0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Rest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Get more PowerShell I/O with	</a:t>
            </a:r>
            <a:endParaRPr sz="20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852" y="0"/>
            <a:ext cx="283074" cy="6858479"/>
          </a:xfrm>
          <a:solidFill>
            <a:srgbClr val="000000">
              <a:alpha val="32157"/>
            </a:srgbClr>
          </a:solidFill>
        </p:spPr>
        <p:txBody>
          <a:bodyPr vert="vert270" anchor="t">
            <a:normAutofit fontScale="77500" lnSpcReduction="20000"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hlinkClick r:id="rId4"/>
              </a:rPr>
              <a:t>PHOTO</a:t>
            </a:r>
            <a:r>
              <a:rPr lang="en-US" sz="1000" dirty="0">
                <a:solidFill>
                  <a:schemeClr val="tx1"/>
                </a:solidFill>
              </a:rPr>
              <a:t> BY MICROSOFT CORPORATION / PUBLIC DOMAIN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4672" y="5069200"/>
            <a:ext cx="4167376" cy="1155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Thijs de Meester </a:t>
            </a:r>
          </a:p>
          <a:p>
            <a:pPr algn="l"/>
            <a:r>
              <a:rPr lang="en-US" sz="2000" dirty="0"/>
              <a:t>OGD ICT-</a:t>
            </a:r>
            <a:r>
              <a:rPr lang="en-US" sz="2000" dirty="0" err="1"/>
              <a:t>Diensten</a:t>
            </a:r>
            <a:endParaRPr lang="en-US" sz="2000" dirty="0"/>
          </a:p>
          <a:p>
            <a:pPr algn="l"/>
            <a:r>
              <a:rPr lang="en-US" sz="2000" dirty="0"/>
              <a:t>info@tdemeester.nl</a:t>
            </a:r>
          </a:p>
          <a:p>
            <a:pPr algn="l"/>
            <a:r>
              <a:rPr lang="en-US" sz="2000" dirty="0"/>
              <a:t>@</a:t>
            </a:r>
            <a:r>
              <a:rPr lang="en-US" sz="2000" dirty="0" err="1"/>
              <a:t>thijsdemeester</a:t>
            </a: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89011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RESTFul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Architectural style</a:t>
            </a:r>
          </a:p>
          <a:p>
            <a:r>
              <a:rPr lang="en-US" sz="2400" dirty="0">
                <a:solidFill>
                  <a:srgbClr val="EBEBEB"/>
                </a:solidFill>
              </a:rPr>
              <a:t>Implementations use standards:</a:t>
            </a:r>
          </a:p>
          <a:p>
            <a:pPr lvl="1"/>
            <a:r>
              <a:rPr lang="en-US" sz="2000" dirty="0">
                <a:solidFill>
                  <a:srgbClr val="EBEBEB"/>
                </a:solidFill>
              </a:rPr>
              <a:t>HTTP-based</a:t>
            </a:r>
          </a:p>
        </p:txBody>
      </p:sp>
    </p:spTree>
    <p:extLst>
      <p:ext uri="{BB962C8B-B14F-4D97-AF65-F5344CB8AC3E}">
        <p14:creationId xmlns:p14="http://schemas.microsoft.com/office/powerpoint/2010/main" val="263807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RESTFul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Architectural style</a:t>
            </a:r>
          </a:p>
          <a:p>
            <a:r>
              <a:rPr lang="en-US" sz="2400" dirty="0"/>
              <a:t>Implementations use standards</a:t>
            </a:r>
          </a:p>
          <a:p>
            <a:pPr lvl="1"/>
            <a:r>
              <a:rPr lang="en-US" sz="2000" dirty="0">
                <a:solidFill>
                  <a:srgbClr val="EBEBEB"/>
                </a:solidFill>
              </a:rPr>
              <a:t>HTTP-based</a:t>
            </a:r>
          </a:p>
        </p:txBody>
      </p:sp>
    </p:spTree>
    <p:extLst>
      <p:ext uri="{BB962C8B-B14F-4D97-AF65-F5344CB8AC3E}">
        <p14:creationId xmlns:p14="http://schemas.microsoft.com/office/powerpoint/2010/main" val="368234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RESTFul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Architectural style</a:t>
            </a:r>
          </a:p>
          <a:p>
            <a:r>
              <a:rPr lang="en-US" sz="2400" dirty="0"/>
              <a:t>Implementations use standards</a:t>
            </a:r>
          </a:p>
          <a:p>
            <a:pPr lvl="1"/>
            <a:r>
              <a:rPr lang="en-US" sz="2000" dirty="0"/>
              <a:t>HTTP-based</a:t>
            </a:r>
          </a:p>
        </p:txBody>
      </p:sp>
    </p:spTree>
    <p:extLst>
      <p:ext uri="{BB962C8B-B14F-4D97-AF65-F5344CB8AC3E}">
        <p14:creationId xmlns:p14="http://schemas.microsoft.com/office/powerpoint/2010/main" val="279128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/>
          <a:p>
            <a:r>
              <a:rPr lang="en-US" dirty="0"/>
              <a:t>RESTful communication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959872"/>
              </p:ext>
            </p:extLst>
          </p:nvPr>
        </p:nvGraphicFramePr>
        <p:xfrm>
          <a:off x="838200" y="16256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57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/>
          <a:p>
            <a:r>
              <a:rPr lang="en-US" dirty="0"/>
              <a:t>RESTful communication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278578"/>
              </p:ext>
            </p:extLst>
          </p:nvPr>
        </p:nvGraphicFramePr>
        <p:xfrm>
          <a:off x="838200" y="16256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785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/>
          <a:p>
            <a:r>
              <a:rPr lang="en-US" dirty="0"/>
              <a:t>RESTful communication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58591"/>
              </p:ext>
            </p:extLst>
          </p:nvPr>
        </p:nvGraphicFramePr>
        <p:xfrm>
          <a:off x="838200" y="16256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245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/>
          <a:p>
            <a:r>
              <a:rPr lang="en-US" dirty="0"/>
              <a:t>RESTful communication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48069"/>
              </p:ext>
            </p:extLst>
          </p:nvPr>
        </p:nvGraphicFramePr>
        <p:xfrm>
          <a:off x="838200" y="16256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9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RESTFul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Demo:</a:t>
            </a:r>
          </a:p>
          <a:p>
            <a:pPr lvl="1"/>
            <a:r>
              <a:rPr lang="en-US" sz="2000" dirty="0"/>
              <a:t>Construct request</a:t>
            </a:r>
          </a:p>
          <a:p>
            <a:pPr lvl="1"/>
            <a:r>
              <a:rPr lang="en-US" sz="2000" dirty="0"/>
              <a:t>Run Request</a:t>
            </a:r>
          </a:p>
          <a:p>
            <a:pPr lvl="1"/>
            <a:r>
              <a:rPr lang="en-US" sz="2000" dirty="0"/>
              <a:t>Parse Result</a:t>
            </a:r>
          </a:p>
        </p:txBody>
      </p:sp>
    </p:spTree>
    <p:extLst>
      <p:ext uri="{BB962C8B-B14F-4D97-AF65-F5344CB8AC3E}">
        <p14:creationId xmlns:p14="http://schemas.microsoft.com/office/powerpoint/2010/main" val="373165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 Request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NL" sz="2400" dirty="0"/>
              <a:t>&lt;</a:t>
            </a:r>
            <a:r>
              <a:rPr lang="nl-NL" sz="2400" dirty="0" err="1"/>
              <a:t>uri</a:t>
            </a:r>
            <a:r>
              <a:rPr lang="nl-NL" sz="2400" dirty="0"/>
              <a:t>&gt;?&lt;parameters&gt;</a:t>
            </a:r>
          </a:p>
          <a:p>
            <a:pPr lvl="1"/>
            <a:r>
              <a:rPr lang="en-GB" dirty="0"/>
              <a:t>https://www.cleverbot.com/getreply?key=x</a:t>
            </a:r>
            <a:endParaRPr lang="nl-NL" sz="2000" dirty="0"/>
          </a:p>
          <a:p>
            <a:r>
              <a:rPr lang="nl-NL" sz="2400" dirty="0"/>
              <a:t>Parameters</a:t>
            </a:r>
          </a:p>
          <a:p>
            <a:pPr lvl="1"/>
            <a:r>
              <a:rPr lang="nl-NL" sz="2000" dirty="0"/>
              <a:t>&lt;name&gt;=&lt;</a:t>
            </a:r>
            <a:r>
              <a:rPr lang="nl-NL" sz="2000" dirty="0" err="1"/>
              <a:t>value</a:t>
            </a:r>
            <a:r>
              <a:rPr lang="nl-NL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1244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 Request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NL" sz="2400" dirty="0"/>
              <a:t>Get (Get)</a:t>
            </a:r>
          </a:p>
          <a:p>
            <a:r>
              <a:rPr lang="nl-NL" sz="2400" dirty="0"/>
              <a:t>Put (Set)</a:t>
            </a:r>
          </a:p>
          <a:p>
            <a:r>
              <a:rPr lang="nl-NL" sz="2400" dirty="0"/>
              <a:t>Post (New)</a:t>
            </a:r>
          </a:p>
          <a:p>
            <a:r>
              <a:rPr lang="nl-NL" sz="2400" dirty="0"/>
              <a:t>Delete (Remove)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8184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/>
          <a:p>
            <a:r>
              <a:rPr lang="en-US" dirty="0" err="1"/>
              <a:t>Powershell</a:t>
            </a:r>
            <a:r>
              <a:rPr lang="en-US" dirty="0"/>
              <a:t> and data</a:t>
            </a:r>
          </a:p>
        </p:txBody>
      </p:sp>
      <p:pic>
        <p:nvPicPr>
          <p:cNvPr id="23" name="Content Placeholder 22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89" y="1624865"/>
            <a:ext cx="4809067" cy="2239974"/>
          </a:xfrm>
        </p:spPr>
      </p:pic>
    </p:spTree>
    <p:extLst>
      <p:ext uri="{BB962C8B-B14F-4D97-AF65-F5344CB8AC3E}">
        <p14:creationId xmlns:p14="http://schemas.microsoft.com/office/powerpoint/2010/main" val="375255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RESTFul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Demo:</a:t>
            </a:r>
          </a:p>
          <a:p>
            <a:pPr lvl="1"/>
            <a:r>
              <a:rPr lang="en-US" sz="2000" dirty="0"/>
              <a:t>Passing parameters </a:t>
            </a:r>
          </a:p>
          <a:p>
            <a:pPr lvl="1"/>
            <a:r>
              <a:rPr lang="en-US" sz="2000" dirty="0"/>
              <a:t>Collections and elements</a:t>
            </a:r>
          </a:p>
          <a:p>
            <a:pPr lvl="1"/>
            <a:endParaRPr lang="en-US" sz="2000" dirty="0"/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9335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/>
          <a:p>
            <a:r>
              <a:rPr lang="en-US" dirty="0"/>
              <a:t>RESTful communication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6256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615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/>
          <a:p>
            <a:r>
              <a:rPr lang="en-US" dirty="0"/>
              <a:t>RESTful communication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694375"/>
              </p:ext>
            </p:extLst>
          </p:nvPr>
        </p:nvGraphicFramePr>
        <p:xfrm>
          <a:off x="838200" y="16256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59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RESTFul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err="1">
                <a:solidFill>
                  <a:schemeClr val="accent1"/>
                </a:solidFill>
              </a:rPr>
              <a:t>Authenticatio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NL" sz="2400" dirty="0"/>
              <a:t>None</a:t>
            </a:r>
          </a:p>
          <a:p>
            <a:r>
              <a:rPr lang="nl-NL" sz="2400" dirty="0"/>
              <a:t>Key</a:t>
            </a:r>
          </a:p>
          <a:p>
            <a:r>
              <a:rPr lang="nl-NL" sz="2400" dirty="0"/>
              <a:t>Basic </a:t>
            </a:r>
          </a:p>
          <a:p>
            <a:r>
              <a:rPr lang="nl-NL" sz="2400" dirty="0"/>
              <a:t>Oauth (fancy key)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061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NL" dirty="0"/>
              <a:t>Oauth Example</a:t>
            </a:r>
          </a:p>
          <a:p>
            <a:pPr lvl="1"/>
            <a:r>
              <a:rPr lang="nl-NL" dirty="0"/>
              <a:t>https://blog.kloud.com.au/2016/09/13/leveraging-the-microsoft-graph-api-with-powershell-and-oauth-2-0/</a:t>
            </a:r>
          </a:p>
          <a:p>
            <a:r>
              <a:rPr lang="nl-NL" dirty="0"/>
              <a:t>Cleverbot docs</a:t>
            </a:r>
          </a:p>
          <a:p>
            <a:pPr lvl="1"/>
            <a:r>
              <a:rPr lang="nl-NL" dirty="0">
                <a:hlinkClick r:id="rId2"/>
              </a:rPr>
              <a:t>https://www.cleverbot.com/api/howto/</a:t>
            </a:r>
            <a:endParaRPr lang="nl-NL" dirty="0"/>
          </a:p>
          <a:p>
            <a:r>
              <a:rPr lang="nl-NL" dirty="0"/>
              <a:t> BreweryDB docs </a:t>
            </a:r>
          </a:p>
          <a:p>
            <a:pPr lvl="1"/>
            <a:r>
              <a:rPr lang="nl-NL" dirty="0"/>
              <a:t>http://www.brewerydb.com/developers/docs </a:t>
            </a:r>
          </a:p>
          <a:p>
            <a:pPr lvl="1"/>
            <a:endParaRPr lang="nl-NL" dirty="0"/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748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Powershell</a:t>
            </a:r>
            <a:r>
              <a:rPr lang="en-US" dirty="0"/>
              <a:t> and data</a:t>
            </a:r>
          </a:p>
        </p:txBody>
      </p:sp>
      <p:pic>
        <p:nvPicPr>
          <p:cNvPr id="23" name="Content Placeholder 22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89" y="1624865"/>
            <a:ext cx="4809067" cy="2239974"/>
          </a:xfrm>
        </p:spPr>
      </p:pic>
      <p:sp>
        <p:nvSpPr>
          <p:cNvPr id="24" name="Rectangle 23"/>
          <p:cNvSpPr/>
          <p:nvPr/>
        </p:nvSpPr>
        <p:spPr>
          <a:xfrm>
            <a:off x="834260" y="1624864"/>
            <a:ext cx="2077156" cy="2239975"/>
          </a:xfrm>
          <a:prstGeom prst="rect">
            <a:avLst/>
          </a:prstGeom>
          <a:solidFill>
            <a:srgbClr val="EBEBE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D24726"/>
                </a:solidFill>
              </a:rPr>
              <a:t>LOCAL SYSTEM</a:t>
            </a:r>
          </a:p>
          <a:p>
            <a:endParaRPr lang="en-US" dirty="0">
              <a:solidFill>
                <a:srgbClr val="D24726"/>
              </a:solidFill>
            </a:endParaRPr>
          </a:p>
          <a:p>
            <a:r>
              <a:rPr lang="en-US" dirty="0">
                <a:solidFill>
                  <a:srgbClr val="D24726"/>
                </a:solidFill>
              </a:rPr>
              <a:t>- System modules</a:t>
            </a:r>
            <a:endParaRPr lang="nl-NL" dirty="0">
              <a:solidFill>
                <a:srgbClr val="D24726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 flipH="1">
            <a:off x="2981544" y="1723924"/>
            <a:ext cx="617217" cy="403860"/>
            <a:chOff x="2981544" y="1723924"/>
            <a:chExt cx="617217" cy="403860"/>
          </a:xfrm>
        </p:grpSpPr>
        <p:sp>
          <p:nvSpPr>
            <p:cNvPr id="34" name="Arrow: Right 33"/>
            <p:cNvSpPr/>
            <p:nvPr/>
          </p:nvSpPr>
          <p:spPr>
            <a:xfrm>
              <a:off x="3097964" y="1723924"/>
              <a:ext cx="500797" cy="205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Arrow: Right 35"/>
            <p:cNvSpPr/>
            <p:nvPr/>
          </p:nvSpPr>
          <p:spPr>
            <a:xfrm flipH="1">
              <a:off x="2981544" y="1929664"/>
              <a:ext cx="500798" cy="1981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31802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Powershell</a:t>
            </a:r>
            <a:r>
              <a:rPr lang="en-US" dirty="0"/>
              <a:t> and data</a:t>
            </a:r>
          </a:p>
        </p:txBody>
      </p:sp>
      <p:pic>
        <p:nvPicPr>
          <p:cNvPr id="23" name="Content Placeholder 22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89" y="1624865"/>
            <a:ext cx="4809067" cy="2239974"/>
          </a:xfrm>
        </p:spPr>
      </p:pic>
      <p:sp>
        <p:nvSpPr>
          <p:cNvPr id="24" name="Rectangle 23"/>
          <p:cNvSpPr/>
          <p:nvPr/>
        </p:nvSpPr>
        <p:spPr>
          <a:xfrm>
            <a:off x="834260" y="1624864"/>
            <a:ext cx="2077156" cy="2239975"/>
          </a:xfrm>
          <a:prstGeom prst="rect">
            <a:avLst/>
          </a:prstGeom>
          <a:solidFill>
            <a:srgbClr val="EBEBE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D24726"/>
                </a:solidFill>
              </a:rPr>
              <a:t>LOCAL SYSTEM</a:t>
            </a:r>
          </a:p>
          <a:p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D24726"/>
                </a:solidFill>
              </a:rPr>
              <a:t>System Modules</a:t>
            </a:r>
            <a:endParaRPr lang="nl-NL" dirty="0">
              <a:solidFill>
                <a:srgbClr val="D2472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35429" y="1624864"/>
            <a:ext cx="2077156" cy="2239975"/>
          </a:xfrm>
          <a:prstGeom prst="rect">
            <a:avLst/>
          </a:prstGeom>
          <a:solidFill>
            <a:srgbClr val="EBEBE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D24726"/>
                </a:solidFill>
              </a:rPr>
              <a:t>REMOTE SYSTEM</a:t>
            </a:r>
          </a:p>
          <a:p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D24726"/>
                </a:solidFill>
              </a:rPr>
              <a:t>‘External’</a:t>
            </a:r>
            <a:br>
              <a:rPr lang="en-US" dirty="0">
                <a:solidFill>
                  <a:srgbClr val="D24726"/>
                </a:solidFill>
              </a:rPr>
            </a:br>
            <a:r>
              <a:rPr lang="en-US" dirty="0">
                <a:solidFill>
                  <a:srgbClr val="D24726"/>
                </a:solidFill>
              </a:rPr>
              <a:t>Modules</a:t>
            </a:r>
          </a:p>
          <a:p>
            <a:endParaRPr lang="en-US" dirty="0">
              <a:solidFill>
                <a:srgbClr val="D24726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548084" y="1723924"/>
            <a:ext cx="617217" cy="403860"/>
            <a:chOff x="2981544" y="1723924"/>
            <a:chExt cx="617217" cy="403860"/>
          </a:xfrm>
        </p:grpSpPr>
        <p:sp>
          <p:nvSpPr>
            <p:cNvPr id="12" name="Arrow: Right 11"/>
            <p:cNvSpPr/>
            <p:nvPr/>
          </p:nvSpPr>
          <p:spPr>
            <a:xfrm>
              <a:off x="3097964" y="1723924"/>
              <a:ext cx="500797" cy="205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row: Right 12"/>
            <p:cNvSpPr/>
            <p:nvPr/>
          </p:nvSpPr>
          <p:spPr>
            <a:xfrm flipH="1">
              <a:off x="2981544" y="1929664"/>
              <a:ext cx="500798" cy="1981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2981544" y="1723924"/>
            <a:ext cx="617217" cy="403860"/>
            <a:chOff x="2981544" y="1723924"/>
            <a:chExt cx="617217" cy="403860"/>
          </a:xfrm>
        </p:grpSpPr>
        <p:sp>
          <p:nvSpPr>
            <p:cNvPr id="34" name="Arrow: Right 33"/>
            <p:cNvSpPr/>
            <p:nvPr/>
          </p:nvSpPr>
          <p:spPr>
            <a:xfrm>
              <a:off x="3097964" y="1723924"/>
              <a:ext cx="500797" cy="205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Arrow: Right 35"/>
            <p:cNvSpPr/>
            <p:nvPr/>
          </p:nvSpPr>
          <p:spPr>
            <a:xfrm flipH="1">
              <a:off x="2981544" y="1929664"/>
              <a:ext cx="500798" cy="1981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156960" y="4394678"/>
            <a:ext cx="6817360" cy="335740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90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Powershell</a:t>
            </a:r>
            <a:r>
              <a:rPr lang="en-US" dirty="0"/>
              <a:t> and data</a:t>
            </a:r>
          </a:p>
        </p:txBody>
      </p:sp>
      <p:pic>
        <p:nvPicPr>
          <p:cNvPr id="23" name="Content Placeholder 22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89" y="1624865"/>
            <a:ext cx="4809067" cy="2239974"/>
          </a:xfrm>
        </p:spPr>
      </p:pic>
      <p:sp>
        <p:nvSpPr>
          <p:cNvPr id="24" name="Rectangle 23"/>
          <p:cNvSpPr/>
          <p:nvPr/>
        </p:nvSpPr>
        <p:spPr>
          <a:xfrm>
            <a:off x="834260" y="1624864"/>
            <a:ext cx="2077156" cy="2239975"/>
          </a:xfrm>
          <a:prstGeom prst="rect">
            <a:avLst/>
          </a:prstGeom>
          <a:solidFill>
            <a:srgbClr val="EBEBE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D24726"/>
                </a:solidFill>
              </a:rPr>
              <a:t>LOCAL SYSTEM</a:t>
            </a:r>
          </a:p>
          <a:p>
            <a:endParaRPr lang="en-US" dirty="0">
              <a:solidFill>
                <a:srgbClr val="D24726"/>
              </a:solidFill>
            </a:endParaRPr>
          </a:p>
          <a:p>
            <a:r>
              <a:rPr lang="en-US" dirty="0">
                <a:solidFill>
                  <a:srgbClr val="D24726"/>
                </a:solidFill>
              </a:rPr>
              <a:t>- System modules</a:t>
            </a:r>
            <a:endParaRPr lang="nl-NL" dirty="0">
              <a:solidFill>
                <a:srgbClr val="D24726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548084" y="1723924"/>
            <a:ext cx="617217" cy="403860"/>
            <a:chOff x="2981544" y="1723924"/>
            <a:chExt cx="617217" cy="403860"/>
          </a:xfrm>
        </p:grpSpPr>
        <p:sp>
          <p:nvSpPr>
            <p:cNvPr id="12" name="Arrow: Right 11"/>
            <p:cNvSpPr/>
            <p:nvPr/>
          </p:nvSpPr>
          <p:spPr>
            <a:xfrm>
              <a:off x="3097964" y="1723924"/>
              <a:ext cx="500797" cy="205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row: Right 12"/>
            <p:cNvSpPr/>
            <p:nvPr/>
          </p:nvSpPr>
          <p:spPr>
            <a:xfrm flipH="1">
              <a:off x="2981544" y="1929664"/>
              <a:ext cx="500798" cy="1981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2981544" y="1723924"/>
            <a:ext cx="617217" cy="403860"/>
            <a:chOff x="2981544" y="1723924"/>
            <a:chExt cx="617217" cy="403860"/>
          </a:xfrm>
        </p:grpSpPr>
        <p:sp>
          <p:nvSpPr>
            <p:cNvPr id="34" name="Arrow: Right 33"/>
            <p:cNvSpPr/>
            <p:nvPr/>
          </p:nvSpPr>
          <p:spPr>
            <a:xfrm>
              <a:off x="3097964" y="1723924"/>
              <a:ext cx="500797" cy="205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Arrow: Right 35"/>
            <p:cNvSpPr/>
            <p:nvPr/>
          </p:nvSpPr>
          <p:spPr>
            <a:xfrm flipH="1">
              <a:off x="2981544" y="1929664"/>
              <a:ext cx="500798" cy="1981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156960" y="4394678"/>
            <a:ext cx="6817360" cy="335740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09" y="4398205"/>
            <a:ext cx="1469161" cy="14691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14" y="4919212"/>
            <a:ext cx="1737360" cy="17373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122" y="5656975"/>
            <a:ext cx="1281539" cy="126359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79" y="4255682"/>
            <a:ext cx="1590041" cy="159004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048" y="5525493"/>
            <a:ext cx="843112" cy="84311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76" y="5181989"/>
            <a:ext cx="1352550" cy="13525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54" y="4552828"/>
            <a:ext cx="992911" cy="99291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842" y="5233979"/>
            <a:ext cx="1273390" cy="12733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60" y="5600963"/>
            <a:ext cx="1662414" cy="1662414"/>
          </a:xfrm>
          <a:prstGeom prst="rect">
            <a:avLst/>
          </a:prstGeom>
        </p:spPr>
      </p:pic>
      <p:pic>
        <p:nvPicPr>
          <p:cNvPr id="44" name="Picture 43" descr="A picture containing ax, tool&#10;&#10;Description generated with very high confidenc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345" y="5874345"/>
            <a:ext cx="1265947" cy="1029650"/>
          </a:xfrm>
          <a:prstGeom prst="rect">
            <a:avLst/>
          </a:prstGeom>
        </p:spPr>
      </p:pic>
      <p:pic>
        <p:nvPicPr>
          <p:cNvPr id="45" name="Picture 44" descr="A traffic light&#10;&#10;Description generated with high confidenc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180" y="6255814"/>
            <a:ext cx="1914525" cy="362932"/>
          </a:xfrm>
          <a:prstGeom prst="rect">
            <a:avLst/>
          </a:prstGeom>
        </p:spPr>
      </p:pic>
      <p:pic>
        <p:nvPicPr>
          <p:cNvPr id="46" name="Picture 45" descr="A picture containing thing, object, candelabrum&#10;&#10;Description generated with very high confidenc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68" y="5787892"/>
            <a:ext cx="1202556" cy="120255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84" y="4870488"/>
            <a:ext cx="634921" cy="63492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29" y="4641332"/>
            <a:ext cx="2040853" cy="101564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83" y="4722907"/>
            <a:ext cx="1819786" cy="181978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9235429" y="1624864"/>
            <a:ext cx="2077156" cy="2239975"/>
          </a:xfrm>
          <a:prstGeom prst="rect">
            <a:avLst/>
          </a:prstGeom>
          <a:solidFill>
            <a:srgbClr val="EBEBE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D24726"/>
                </a:solidFill>
              </a:rPr>
              <a:t>REMOTE SYSTEM</a:t>
            </a:r>
          </a:p>
          <a:p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D24726"/>
                </a:solidFill>
              </a:rPr>
              <a:t>‘External’</a:t>
            </a:r>
            <a:br>
              <a:rPr lang="en-US" dirty="0">
                <a:solidFill>
                  <a:srgbClr val="D24726"/>
                </a:solidFill>
              </a:rPr>
            </a:br>
            <a:r>
              <a:rPr lang="en-US" dirty="0">
                <a:solidFill>
                  <a:srgbClr val="D24726"/>
                </a:solidFill>
              </a:rPr>
              <a:t>Modules</a:t>
            </a:r>
          </a:p>
          <a:p>
            <a:endParaRPr lang="en-US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/>
          <a:lstStyle/>
          <a:p>
            <a:endParaRPr lang="nl-NL"/>
          </a:p>
        </p:txBody>
      </p:sp>
      <p:pic>
        <p:nvPicPr>
          <p:cNvPr id="20" name="Picture 1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0" r="4166"/>
          <a:stretch/>
        </p:blipFill>
        <p:spPr>
          <a:xfrm>
            <a:off x="-2" y="-480"/>
            <a:ext cx="12192001" cy="6858479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" y="-479"/>
            <a:ext cx="316089" cy="6858479"/>
          </a:xfrm>
          <a:solidFill>
            <a:srgbClr val="000000">
              <a:alpha val="32157"/>
            </a:srgbClr>
          </a:solidFill>
        </p:spPr>
        <p:txBody>
          <a:bodyPr vert="vert270" anchor="t">
            <a:normAutofit fontScale="85000" lnSpcReduction="20000"/>
          </a:bodyPr>
          <a:lstStyle/>
          <a:p>
            <a:pPr algn="l"/>
            <a:r>
              <a:rPr lang="en-US" u="sng" dirty="0">
                <a:hlinkClick r:id="rId4"/>
              </a:rPr>
              <a:t>SCREENSHOT</a:t>
            </a:r>
            <a:r>
              <a:rPr lang="nl-NL" dirty="0"/>
              <a:t> </a:t>
            </a:r>
            <a:r>
              <a:rPr lang="en-US" dirty="0">
                <a:solidFill>
                  <a:schemeClr val="bg1"/>
                </a:solidFill>
              </a:rPr>
              <a:t>POWERSHELLGALLERY.COM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828672" y="4461304"/>
            <a:ext cx="4896204" cy="2081389"/>
          </a:xfrm>
          <a:prstGeom prst="rect">
            <a:avLst/>
          </a:prstGeom>
          <a:solidFill>
            <a:srgbClr val="EBEBE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dirty="0">
                <a:solidFill>
                  <a:srgbClr val="D24726"/>
                </a:solidFill>
              </a:rPr>
              <a:t>WEB SYSTEM</a:t>
            </a:r>
          </a:p>
          <a:p>
            <a:endParaRPr lang="en-US" dirty="0">
              <a:solidFill>
                <a:srgbClr val="D24726"/>
              </a:solidFill>
            </a:endParaRPr>
          </a:p>
          <a:p>
            <a:r>
              <a:rPr lang="en-US" dirty="0">
                <a:solidFill>
                  <a:srgbClr val="D24726"/>
                </a:solidFill>
              </a:rPr>
              <a:t>Community Modules: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D24726"/>
                </a:solidFill>
              </a:rPr>
              <a:t>Github</a:t>
            </a: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D24726"/>
                </a:solidFill>
              </a:rPr>
              <a:t>Twitter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D24726"/>
                </a:solidFill>
              </a:rPr>
              <a:t>AWS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D24726"/>
                </a:solidFill>
              </a:rPr>
              <a:t>Gitlab</a:t>
            </a: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D24726"/>
                </a:solidFill>
              </a:rPr>
              <a:t>Slack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D24726"/>
                </a:solidFill>
              </a:rPr>
              <a:t>Graph API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nl-NL" dirty="0">
              <a:solidFill>
                <a:srgbClr val="D2472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Powershell</a:t>
            </a:r>
            <a:r>
              <a:rPr lang="en-US" dirty="0"/>
              <a:t> and data</a:t>
            </a:r>
          </a:p>
        </p:txBody>
      </p:sp>
      <p:pic>
        <p:nvPicPr>
          <p:cNvPr id="23" name="Content Placeholder 22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89" y="1624865"/>
            <a:ext cx="4809067" cy="2239974"/>
          </a:xfrm>
        </p:spPr>
      </p:pic>
      <p:sp>
        <p:nvSpPr>
          <p:cNvPr id="24" name="Rectangle 23"/>
          <p:cNvSpPr/>
          <p:nvPr/>
        </p:nvSpPr>
        <p:spPr>
          <a:xfrm>
            <a:off x="834260" y="1624864"/>
            <a:ext cx="2077156" cy="2239975"/>
          </a:xfrm>
          <a:prstGeom prst="rect">
            <a:avLst/>
          </a:prstGeom>
          <a:solidFill>
            <a:srgbClr val="EBEBE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D24726"/>
                </a:solidFill>
              </a:rPr>
              <a:t>LOCAL SYSTEM</a:t>
            </a:r>
          </a:p>
          <a:p>
            <a:endParaRPr lang="en-US" dirty="0">
              <a:solidFill>
                <a:srgbClr val="D24726"/>
              </a:solidFill>
            </a:endParaRPr>
          </a:p>
          <a:p>
            <a:r>
              <a:rPr lang="en-US" dirty="0">
                <a:solidFill>
                  <a:srgbClr val="D24726"/>
                </a:solidFill>
              </a:rPr>
              <a:t>- System modules</a:t>
            </a:r>
            <a:endParaRPr lang="nl-NL" dirty="0">
              <a:solidFill>
                <a:srgbClr val="D24726"/>
              </a:solidFill>
            </a:endParaRPr>
          </a:p>
        </p:txBody>
      </p:sp>
      <p:sp>
        <p:nvSpPr>
          <p:cNvPr id="27" name="Arrow: Right 26"/>
          <p:cNvSpPr/>
          <p:nvPr/>
        </p:nvSpPr>
        <p:spPr>
          <a:xfrm rot="16200000" flipH="1">
            <a:off x="3605813" y="4046887"/>
            <a:ext cx="500797" cy="205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Arrow: Right 27"/>
          <p:cNvSpPr/>
          <p:nvPr/>
        </p:nvSpPr>
        <p:spPr>
          <a:xfrm rot="16200000">
            <a:off x="3895897" y="4045219"/>
            <a:ext cx="500798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" name="Group 10"/>
          <p:cNvGrpSpPr/>
          <p:nvPr/>
        </p:nvGrpSpPr>
        <p:grpSpPr>
          <a:xfrm>
            <a:off x="8548084" y="1723924"/>
            <a:ext cx="617217" cy="403860"/>
            <a:chOff x="2981544" y="1723924"/>
            <a:chExt cx="617217" cy="403860"/>
          </a:xfrm>
        </p:grpSpPr>
        <p:sp>
          <p:nvSpPr>
            <p:cNvPr id="12" name="Arrow: Right 11"/>
            <p:cNvSpPr/>
            <p:nvPr/>
          </p:nvSpPr>
          <p:spPr>
            <a:xfrm>
              <a:off x="3097964" y="1723924"/>
              <a:ext cx="500797" cy="205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row: Right 12"/>
            <p:cNvSpPr/>
            <p:nvPr/>
          </p:nvSpPr>
          <p:spPr>
            <a:xfrm flipH="1">
              <a:off x="2981544" y="1929664"/>
              <a:ext cx="500798" cy="1981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78" y="4865303"/>
            <a:ext cx="1273390" cy="127339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533" y="5530643"/>
            <a:ext cx="1662414" cy="1662414"/>
          </a:xfrm>
          <a:prstGeom prst="rect">
            <a:avLst/>
          </a:prstGeom>
        </p:spPr>
      </p:pic>
      <p:pic>
        <p:nvPicPr>
          <p:cNvPr id="33" name="Picture 32" descr="A traffic light&#10;&#10;Description generated with high confidenc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77" y="6264423"/>
            <a:ext cx="1914525" cy="362932"/>
          </a:xfrm>
          <a:prstGeom prst="rect">
            <a:avLst/>
          </a:prstGeom>
        </p:spPr>
      </p:pic>
      <p:pic>
        <p:nvPicPr>
          <p:cNvPr id="35" name="Picture 34" descr="A picture containing thing, object, candelabrum&#10;&#10;Description generated with very high confidenc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794" y="5953538"/>
            <a:ext cx="1202556" cy="120255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058" y="4895722"/>
            <a:ext cx="634921" cy="634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73" y="5444013"/>
            <a:ext cx="2040853" cy="1015643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 flipH="1">
            <a:off x="2981544" y="1723924"/>
            <a:ext cx="617217" cy="403860"/>
            <a:chOff x="2981544" y="1723924"/>
            <a:chExt cx="617217" cy="403860"/>
          </a:xfrm>
        </p:grpSpPr>
        <p:sp>
          <p:nvSpPr>
            <p:cNvPr id="34" name="Arrow: Right 33"/>
            <p:cNvSpPr/>
            <p:nvPr/>
          </p:nvSpPr>
          <p:spPr>
            <a:xfrm>
              <a:off x="3097964" y="1723924"/>
              <a:ext cx="500797" cy="205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Arrow: Right 35"/>
            <p:cNvSpPr/>
            <p:nvPr/>
          </p:nvSpPr>
          <p:spPr>
            <a:xfrm flipH="1">
              <a:off x="2981544" y="1929664"/>
              <a:ext cx="500798" cy="1981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156960" y="4394678"/>
            <a:ext cx="6817360" cy="335740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 25"/>
          <p:cNvSpPr/>
          <p:nvPr/>
        </p:nvSpPr>
        <p:spPr>
          <a:xfrm>
            <a:off x="9235429" y="1624864"/>
            <a:ext cx="2077156" cy="2239975"/>
          </a:xfrm>
          <a:prstGeom prst="rect">
            <a:avLst/>
          </a:prstGeom>
          <a:solidFill>
            <a:srgbClr val="EBEBE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D24726"/>
                </a:solidFill>
              </a:rPr>
              <a:t>REMOTE SYSTEM</a:t>
            </a:r>
          </a:p>
          <a:p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D24726"/>
                </a:solidFill>
              </a:rPr>
              <a:t>‘External’</a:t>
            </a:r>
            <a:br>
              <a:rPr lang="en-US" dirty="0">
                <a:solidFill>
                  <a:srgbClr val="D24726"/>
                </a:solidFill>
              </a:rPr>
            </a:br>
            <a:r>
              <a:rPr lang="en-US" dirty="0">
                <a:solidFill>
                  <a:srgbClr val="D24726"/>
                </a:solidFill>
              </a:rPr>
              <a:t>Modules</a:t>
            </a:r>
          </a:p>
          <a:p>
            <a:endParaRPr lang="en-US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31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828672" y="4461304"/>
            <a:ext cx="4896204" cy="2081389"/>
          </a:xfrm>
          <a:prstGeom prst="rect">
            <a:avLst/>
          </a:prstGeom>
          <a:solidFill>
            <a:srgbClr val="EBEBE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dirty="0">
                <a:solidFill>
                  <a:srgbClr val="D24726"/>
                </a:solidFill>
              </a:rPr>
              <a:t>WEB SYSTEM</a:t>
            </a:r>
          </a:p>
          <a:p>
            <a:endParaRPr lang="en-US" dirty="0">
              <a:solidFill>
                <a:srgbClr val="D24726"/>
              </a:solidFill>
            </a:endParaRPr>
          </a:p>
          <a:p>
            <a:r>
              <a:rPr lang="en-US" dirty="0">
                <a:solidFill>
                  <a:srgbClr val="D24726"/>
                </a:solidFill>
              </a:rPr>
              <a:t>Community Modules: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D24726"/>
                </a:solidFill>
              </a:rPr>
              <a:t>Github</a:t>
            </a: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D24726"/>
                </a:solidFill>
              </a:rPr>
              <a:t>Twitter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D24726"/>
                </a:solidFill>
              </a:rPr>
              <a:t>AWS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D24726"/>
                </a:solidFill>
              </a:rPr>
              <a:t>Gitlab</a:t>
            </a: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D24726"/>
                </a:solidFill>
              </a:rPr>
              <a:t>Slack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D24726"/>
                </a:solidFill>
              </a:rPr>
              <a:t>Graph API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endParaRPr lang="nl-NL" dirty="0">
              <a:solidFill>
                <a:srgbClr val="D2472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Powershell</a:t>
            </a:r>
            <a:r>
              <a:rPr lang="en-US" dirty="0"/>
              <a:t> and data</a:t>
            </a:r>
          </a:p>
        </p:txBody>
      </p:sp>
      <p:pic>
        <p:nvPicPr>
          <p:cNvPr id="23" name="Content Placeholder 22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89" y="1624865"/>
            <a:ext cx="4809067" cy="2239974"/>
          </a:xfrm>
        </p:spPr>
      </p:pic>
      <p:sp>
        <p:nvSpPr>
          <p:cNvPr id="24" name="Rectangle 23"/>
          <p:cNvSpPr/>
          <p:nvPr/>
        </p:nvSpPr>
        <p:spPr>
          <a:xfrm>
            <a:off x="834260" y="1624864"/>
            <a:ext cx="2077156" cy="2239975"/>
          </a:xfrm>
          <a:prstGeom prst="rect">
            <a:avLst/>
          </a:prstGeom>
          <a:solidFill>
            <a:srgbClr val="EBEBE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D24726"/>
                </a:solidFill>
              </a:rPr>
              <a:t>LOCAL SYSTEM</a:t>
            </a:r>
          </a:p>
          <a:p>
            <a:endParaRPr lang="en-US" dirty="0">
              <a:solidFill>
                <a:srgbClr val="D24726"/>
              </a:solidFill>
            </a:endParaRPr>
          </a:p>
          <a:p>
            <a:r>
              <a:rPr lang="en-US" dirty="0">
                <a:solidFill>
                  <a:srgbClr val="D24726"/>
                </a:solidFill>
              </a:rPr>
              <a:t>- System modules</a:t>
            </a:r>
            <a:endParaRPr lang="nl-NL" dirty="0">
              <a:solidFill>
                <a:srgbClr val="D24726"/>
              </a:solidFill>
            </a:endParaRPr>
          </a:p>
        </p:txBody>
      </p:sp>
      <p:sp>
        <p:nvSpPr>
          <p:cNvPr id="27" name="Arrow: Right 26"/>
          <p:cNvSpPr/>
          <p:nvPr/>
        </p:nvSpPr>
        <p:spPr>
          <a:xfrm rot="16200000" flipH="1">
            <a:off x="3605813" y="4046887"/>
            <a:ext cx="500797" cy="205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Arrow: Right 27"/>
          <p:cNvSpPr/>
          <p:nvPr/>
        </p:nvSpPr>
        <p:spPr>
          <a:xfrm rot="16200000">
            <a:off x="3895897" y="4045219"/>
            <a:ext cx="500798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" name="Group 10"/>
          <p:cNvGrpSpPr/>
          <p:nvPr/>
        </p:nvGrpSpPr>
        <p:grpSpPr>
          <a:xfrm>
            <a:off x="8548084" y="1723924"/>
            <a:ext cx="617217" cy="403860"/>
            <a:chOff x="2981544" y="1723924"/>
            <a:chExt cx="617217" cy="403860"/>
          </a:xfrm>
        </p:grpSpPr>
        <p:sp>
          <p:nvSpPr>
            <p:cNvPr id="12" name="Arrow: Right 11"/>
            <p:cNvSpPr/>
            <p:nvPr/>
          </p:nvSpPr>
          <p:spPr>
            <a:xfrm>
              <a:off x="3097964" y="1723924"/>
              <a:ext cx="500797" cy="205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row: Right 12"/>
            <p:cNvSpPr/>
            <p:nvPr/>
          </p:nvSpPr>
          <p:spPr>
            <a:xfrm flipH="1">
              <a:off x="2981544" y="1929664"/>
              <a:ext cx="500798" cy="1981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78" y="4865303"/>
            <a:ext cx="1273390" cy="127339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533" y="5530643"/>
            <a:ext cx="1662414" cy="1662414"/>
          </a:xfrm>
          <a:prstGeom prst="rect">
            <a:avLst/>
          </a:prstGeom>
        </p:spPr>
      </p:pic>
      <p:pic>
        <p:nvPicPr>
          <p:cNvPr id="33" name="Picture 32" descr="A traffic light&#10;&#10;Description generated with high confidenc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77" y="6264423"/>
            <a:ext cx="1914525" cy="362932"/>
          </a:xfrm>
          <a:prstGeom prst="rect">
            <a:avLst/>
          </a:prstGeom>
        </p:spPr>
      </p:pic>
      <p:pic>
        <p:nvPicPr>
          <p:cNvPr id="35" name="Picture 34" descr="A picture containing thing, object, candelabrum&#10;&#10;Description generated with very high confidenc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794" y="5953538"/>
            <a:ext cx="1202556" cy="120255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058" y="4895722"/>
            <a:ext cx="634921" cy="634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73" y="5444013"/>
            <a:ext cx="2040853" cy="1015643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 flipH="1">
            <a:off x="2981544" y="1723924"/>
            <a:ext cx="617217" cy="403860"/>
            <a:chOff x="2981544" y="1723924"/>
            <a:chExt cx="617217" cy="403860"/>
          </a:xfrm>
        </p:grpSpPr>
        <p:sp>
          <p:nvSpPr>
            <p:cNvPr id="34" name="Arrow: Right 33"/>
            <p:cNvSpPr/>
            <p:nvPr/>
          </p:nvSpPr>
          <p:spPr>
            <a:xfrm>
              <a:off x="3097964" y="1723924"/>
              <a:ext cx="500797" cy="205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Arrow: Right 35"/>
            <p:cNvSpPr/>
            <p:nvPr/>
          </p:nvSpPr>
          <p:spPr>
            <a:xfrm flipH="1">
              <a:off x="2981544" y="1929664"/>
              <a:ext cx="500798" cy="1981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81859" y="3961444"/>
            <a:ext cx="930418" cy="733688"/>
            <a:chOff x="6801342" y="3951561"/>
            <a:chExt cx="492014" cy="506275"/>
          </a:xfrm>
        </p:grpSpPr>
        <p:sp>
          <p:nvSpPr>
            <p:cNvPr id="21" name="Arrow: Right 20"/>
            <p:cNvSpPr/>
            <p:nvPr/>
          </p:nvSpPr>
          <p:spPr>
            <a:xfrm rot="16200000" flipH="1">
              <a:off x="6653813" y="4104568"/>
              <a:ext cx="500797" cy="205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Arrow: Right 21"/>
            <p:cNvSpPr/>
            <p:nvPr/>
          </p:nvSpPr>
          <p:spPr>
            <a:xfrm rot="16200000">
              <a:off x="6943897" y="4102900"/>
              <a:ext cx="500798" cy="1981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9235429" y="1624864"/>
            <a:ext cx="2077156" cy="2239975"/>
          </a:xfrm>
          <a:prstGeom prst="rect">
            <a:avLst/>
          </a:prstGeom>
          <a:solidFill>
            <a:srgbClr val="EBEBE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D24726"/>
                </a:solidFill>
              </a:rPr>
              <a:t>REMOTE SYSTEM</a:t>
            </a:r>
          </a:p>
          <a:p>
            <a:endParaRPr lang="en-US" dirty="0">
              <a:solidFill>
                <a:srgbClr val="D24726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D24726"/>
                </a:solidFill>
              </a:rPr>
              <a:t>‘External’</a:t>
            </a:r>
            <a:br>
              <a:rPr lang="en-US" dirty="0">
                <a:solidFill>
                  <a:srgbClr val="D24726"/>
                </a:solidFill>
              </a:rPr>
            </a:br>
            <a:r>
              <a:rPr lang="en-US" dirty="0">
                <a:solidFill>
                  <a:srgbClr val="D24726"/>
                </a:solidFill>
              </a:rPr>
              <a:t>Modules</a:t>
            </a:r>
          </a:p>
          <a:p>
            <a:endParaRPr lang="en-US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7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RESTFul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80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WebB8AF</Template>
  <TotalTime>498</TotalTime>
  <Words>378</Words>
  <Application>Microsoft Office PowerPoint</Application>
  <PresentationFormat>Widescreen</PresentationFormat>
  <Paragraphs>195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Segoe UI Light</vt:lpstr>
      <vt:lpstr>Segoe UI Semilight</vt:lpstr>
      <vt:lpstr>Office Theme</vt:lpstr>
      <vt:lpstr>QuickStarter Theme</vt:lpstr>
      <vt:lpstr>Rest APIs</vt:lpstr>
      <vt:lpstr>Powershell and data</vt:lpstr>
      <vt:lpstr>Powershell and data</vt:lpstr>
      <vt:lpstr>Powershell and data</vt:lpstr>
      <vt:lpstr>Powershell and data</vt:lpstr>
      <vt:lpstr>PowerPoint Presentation</vt:lpstr>
      <vt:lpstr>Powershell and data</vt:lpstr>
      <vt:lpstr>Powershell and data</vt:lpstr>
      <vt:lpstr>RESTFul Web Services</vt:lpstr>
      <vt:lpstr>RESTFul Web Services</vt:lpstr>
      <vt:lpstr>RESTFul Web Services</vt:lpstr>
      <vt:lpstr>RESTFul Web Services</vt:lpstr>
      <vt:lpstr>RESTful communication</vt:lpstr>
      <vt:lpstr>RESTful communication</vt:lpstr>
      <vt:lpstr>RESTful communication</vt:lpstr>
      <vt:lpstr>RESTful communication</vt:lpstr>
      <vt:lpstr>RESTFul Web Services</vt:lpstr>
      <vt:lpstr>HTTP Request URL</vt:lpstr>
      <vt:lpstr>HTTP Request Methods</vt:lpstr>
      <vt:lpstr>RESTFul Web Services</vt:lpstr>
      <vt:lpstr>RESTful communication</vt:lpstr>
      <vt:lpstr>RESTful communication</vt:lpstr>
      <vt:lpstr>RESTFul Authenticatio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APIs</dc:title>
  <dc:creator>Thijs De Meester</dc:creator>
  <cp:lastModifiedBy>Thijs De Meester</cp:lastModifiedBy>
  <cp:revision>26</cp:revision>
  <dcterms:created xsi:type="dcterms:W3CDTF">2017-04-07T20:08:25Z</dcterms:created>
  <dcterms:modified xsi:type="dcterms:W3CDTF">2017-04-08T11:29:50Z</dcterms:modified>
</cp:coreProperties>
</file>