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9" r:id="rId5"/>
    <p:sldId id="268" r:id="rId6"/>
    <p:sldId id="270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78A"/>
    <a:srgbClr val="012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89F8D-2B4C-4233-A613-D3EE168B23CB}" v="22" dt="2020-03-23T18:30:13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Wouters" userId="5102eb0a-a211-47e2-9985-db9bd8e66531" providerId="ADAL" clId="{52689F8D-2B4C-4233-A613-D3EE168B23CB}"/>
    <pc:docChg chg="undo custSel addSld delSld modSld sldOrd">
      <pc:chgData name="Jeff Wouters" userId="5102eb0a-a211-47e2-9985-db9bd8e66531" providerId="ADAL" clId="{52689F8D-2B4C-4233-A613-D3EE168B23CB}" dt="2020-03-23T18:30:28.990" v="306" actId="20577"/>
      <pc:docMkLst>
        <pc:docMk/>
      </pc:docMkLst>
      <pc:sldChg chg="addSp delSp modSp">
        <pc:chgData name="Jeff Wouters" userId="5102eb0a-a211-47e2-9985-db9bd8e66531" providerId="ADAL" clId="{52689F8D-2B4C-4233-A613-D3EE168B23CB}" dt="2020-03-23T17:15:33.452" v="41" actId="1076"/>
        <pc:sldMkLst>
          <pc:docMk/>
          <pc:sldMk cId="1640771" sldId="256"/>
        </pc:sldMkLst>
        <pc:spChg chg="mod">
          <ac:chgData name="Jeff Wouters" userId="5102eb0a-a211-47e2-9985-db9bd8e66531" providerId="ADAL" clId="{52689F8D-2B4C-4233-A613-D3EE168B23CB}" dt="2020-03-23T17:15:23.083" v="39" actId="20577"/>
          <ac:spMkLst>
            <pc:docMk/>
            <pc:sldMk cId="1640771" sldId="256"/>
            <ac:spMk id="3" creationId="{6A1A1447-3ABB-4455-AB8B-615304C9D4DB}"/>
          </ac:spMkLst>
        </pc:spChg>
        <pc:picChg chg="add mod">
          <ac:chgData name="Jeff Wouters" userId="5102eb0a-a211-47e2-9985-db9bd8e66531" providerId="ADAL" clId="{52689F8D-2B4C-4233-A613-D3EE168B23CB}" dt="2020-03-23T17:15:33.452" v="41" actId="1076"/>
          <ac:picMkLst>
            <pc:docMk/>
            <pc:sldMk cId="1640771" sldId="256"/>
            <ac:picMk id="4" creationId="{4A71C33C-847A-4E24-A3FF-6B9D1E1212D0}"/>
          </ac:picMkLst>
        </pc:picChg>
        <pc:picChg chg="del">
          <ac:chgData name="Jeff Wouters" userId="5102eb0a-a211-47e2-9985-db9bd8e66531" providerId="ADAL" clId="{52689F8D-2B4C-4233-A613-D3EE168B23CB}" dt="2020-03-23T17:15:07.337" v="0" actId="478"/>
          <ac:picMkLst>
            <pc:docMk/>
            <pc:sldMk cId="1640771" sldId="256"/>
            <ac:picMk id="9" creationId="{87A4971B-1FD5-448C-92A1-B860257FB026}"/>
          </ac:picMkLst>
        </pc:picChg>
      </pc:sldChg>
      <pc:sldChg chg="delSp modSp">
        <pc:chgData name="Jeff Wouters" userId="5102eb0a-a211-47e2-9985-db9bd8e66531" providerId="ADAL" clId="{52689F8D-2B4C-4233-A613-D3EE168B23CB}" dt="2020-03-23T18:25:14.990" v="228" actId="20577"/>
        <pc:sldMkLst>
          <pc:docMk/>
          <pc:sldMk cId="700578921" sldId="257"/>
        </pc:sldMkLst>
        <pc:spChg chg="mod">
          <ac:chgData name="Jeff Wouters" userId="5102eb0a-a211-47e2-9985-db9bd8e66531" providerId="ADAL" clId="{52689F8D-2B4C-4233-A613-D3EE168B23CB}" dt="2020-03-23T18:25:14.990" v="228" actId="20577"/>
          <ac:spMkLst>
            <pc:docMk/>
            <pc:sldMk cId="700578921" sldId="257"/>
            <ac:spMk id="3" creationId="{55505AEC-E3C3-467D-9937-1724146972C7}"/>
          </ac:spMkLst>
        </pc:spChg>
        <pc:picChg chg="del">
          <ac:chgData name="Jeff Wouters" userId="5102eb0a-a211-47e2-9985-db9bd8e66531" providerId="ADAL" clId="{52689F8D-2B4C-4233-A613-D3EE168B23CB}" dt="2020-03-23T17:15:36.992" v="42" actId="478"/>
          <ac:picMkLst>
            <pc:docMk/>
            <pc:sldMk cId="700578921" sldId="257"/>
            <ac:picMk id="4" creationId="{647093BF-DA8E-46D1-9E61-ECA47CACE257}"/>
          </ac:picMkLst>
        </pc:picChg>
      </pc:sldChg>
      <pc:sldChg chg="del">
        <pc:chgData name="Jeff Wouters" userId="5102eb0a-a211-47e2-9985-db9bd8e66531" providerId="ADAL" clId="{52689F8D-2B4C-4233-A613-D3EE168B23CB}" dt="2020-03-23T17:16:00.053" v="44" actId="2696"/>
        <pc:sldMkLst>
          <pc:docMk/>
          <pc:sldMk cId="3754654748" sldId="258"/>
        </pc:sldMkLst>
      </pc:sldChg>
      <pc:sldChg chg="del">
        <pc:chgData name="Jeff Wouters" userId="5102eb0a-a211-47e2-9985-db9bd8e66531" providerId="ADAL" clId="{52689F8D-2B4C-4233-A613-D3EE168B23CB}" dt="2020-03-23T17:15:56.683" v="43" actId="2696"/>
        <pc:sldMkLst>
          <pc:docMk/>
          <pc:sldMk cId="195116346" sldId="259"/>
        </pc:sldMkLst>
      </pc:sldChg>
      <pc:sldChg chg="del">
        <pc:chgData name="Jeff Wouters" userId="5102eb0a-a211-47e2-9985-db9bd8e66531" providerId="ADAL" clId="{52689F8D-2B4C-4233-A613-D3EE168B23CB}" dt="2020-03-23T17:16:11.922" v="51" actId="2696"/>
        <pc:sldMkLst>
          <pc:docMk/>
          <pc:sldMk cId="597413073" sldId="260"/>
        </pc:sldMkLst>
      </pc:sldChg>
      <pc:sldChg chg="del">
        <pc:chgData name="Jeff Wouters" userId="5102eb0a-a211-47e2-9985-db9bd8e66531" providerId="ADAL" clId="{52689F8D-2B4C-4233-A613-D3EE168B23CB}" dt="2020-03-23T17:16:09.707" v="49" actId="2696"/>
        <pc:sldMkLst>
          <pc:docMk/>
          <pc:sldMk cId="498429343" sldId="261"/>
        </pc:sldMkLst>
      </pc:sldChg>
      <pc:sldChg chg="del">
        <pc:chgData name="Jeff Wouters" userId="5102eb0a-a211-47e2-9985-db9bd8e66531" providerId="ADAL" clId="{52689F8D-2B4C-4233-A613-D3EE168B23CB}" dt="2020-03-23T17:17:59.872" v="182" actId="2696"/>
        <pc:sldMkLst>
          <pc:docMk/>
          <pc:sldMk cId="2169899342" sldId="262"/>
        </pc:sldMkLst>
      </pc:sldChg>
      <pc:sldChg chg="del">
        <pc:chgData name="Jeff Wouters" userId="5102eb0a-a211-47e2-9985-db9bd8e66531" providerId="ADAL" clId="{52689F8D-2B4C-4233-A613-D3EE168B23CB}" dt="2020-03-23T17:16:05.552" v="48" actId="2696"/>
        <pc:sldMkLst>
          <pc:docMk/>
          <pc:sldMk cId="2933526987" sldId="266"/>
        </pc:sldMkLst>
      </pc:sldChg>
      <pc:sldChg chg="addSp modSp add">
        <pc:chgData name="Jeff Wouters" userId="5102eb0a-a211-47e2-9985-db9bd8e66531" providerId="ADAL" clId="{52689F8D-2B4C-4233-A613-D3EE168B23CB}" dt="2020-03-23T17:17:29.703" v="181" actId="20577"/>
        <pc:sldMkLst>
          <pc:docMk/>
          <pc:sldMk cId="3347905498" sldId="266"/>
        </pc:sldMkLst>
        <pc:spChg chg="mod">
          <ac:chgData name="Jeff Wouters" userId="5102eb0a-a211-47e2-9985-db9bd8e66531" providerId="ADAL" clId="{52689F8D-2B4C-4233-A613-D3EE168B23CB}" dt="2020-03-23T17:16:38.262" v="64" actId="20577"/>
          <ac:spMkLst>
            <pc:docMk/>
            <pc:sldMk cId="3347905498" sldId="266"/>
            <ac:spMk id="2" creationId="{AAE20F84-4D22-4C35-BC37-15061ECFCB28}"/>
          </ac:spMkLst>
        </pc:spChg>
        <pc:spChg chg="mod">
          <ac:chgData name="Jeff Wouters" userId="5102eb0a-a211-47e2-9985-db9bd8e66531" providerId="ADAL" clId="{52689F8D-2B4C-4233-A613-D3EE168B23CB}" dt="2020-03-23T17:17:29.703" v="181" actId="20577"/>
          <ac:spMkLst>
            <pc:docMk/>
            <pc:sldMk cId="3347905498" sldId="266"/>
            <ac:spMk id="3" creationId="{18ECF8CE-8DD1-45FB-BBF7-32C14F8BD849}"/>
          </ac:spMkLst>
        </pc:spChg>
        <pc:picChg chg="add">
          <ac:chgData name="Jeff Wouters" userId="5102eb0a-a211-47e2-9985-db9bd8e66531" providerId="ADAL" clId="{52689F8D-2B4C-4233-A613-D3EE168B23CB}" dt="2020-03-23T17:16:45.343" v="77"/>
          <ac:picMkLst>
            <pc:docMk/>
            <pc:sldMk cId="3347905498" sldId="266"/>
            <ac:picMk id="4" creationId="{FC4304EB-5A68-47F9-B661-6486D0375B36}"/>
          </ac:picMkLst>
        </pc:picChg>
        <pc:picChg chg="add">
          <ac:chgData name="Jeff Wouters" userId="5102eb0a-a211-47e2-9985-db9bd8e66531" providerId="ADAL" clId="{52689F8D-2B4C-4233-A613-D3EE168B23CB}" dt="2020-03-23T17:16:45.343" v="77"/>
          <ac:picMkLst>
            <pc:docMk/>
            <pc:sldMk cId="3347905498" sldId="266"/>
            <ac:picMk id="5" creationId="{D6D86494-C052-48DD-ADF0-29C10A8587B8}"/>
          </ac:picMkLst>
        </pc:picChg>
        <pc:picChg chg="add">
          <ac:chgData name="Jeff Wouters" userId="5102eb0a-a211-47e2-9985-db9bd8e66531" providerId="ADAL" clId="{52689F8D-2B4C-4233-A613-D3EE168B23CB}" dt="2020-03-23T17:16:45.343" v="77"/>
          <ac:picMkLst>
            <pc:docMk/>
            <pc:sldMk cId="3347905498" sldId="266"/>
            <ac:picMk id="6" creationId="{F38F6BF1-D70F-49FA-9C9D-98624C7A9FC4}"/>
          </ac:picMkLst>
        </pc:picChg>
      </pc:sldChg>
      <pc:sldChg chg="addSp delSp modSp add">
        <pc:chgData name="Jeff Wouters" userId="5102eb0a-a211-47e2-9985-db9bd8e66531" providerId="ADAL" clId="{52689F8D-2B4C-4233-A613-D3EE168B23CB}" dt="2020-03-23T18:26:52.335" v="256"/>
        <pc:sldMkLst>
          <pc:docMk/>
          <pc:sldMk cId="1850569369" sldId="267"/>
        </pc:sldMkLst>
        <pc:spChg chg="mod">
          <ac:chgData name="Jeff Wouters" userId="5102eb0a-a211-47e2-9985-db9bd8e66531" providerId="ADAL" clId="{52689F8D-2B4C-4233-A613-D3EE168B23CB}" dt="2020-03-23T18:25:23.158" v="253" actId="20577"/>
          <ac:spMkLst>
            <pc:docMk/>
            <pc:sldMk cId="1850569369" sldId="267"/>
            <ac:spMk id="2" creationId="{26811877-E210-4961-BD24-692E68286AFB}"/>
          </ac:spMkLst>
        </pc:spChg>
        <pc:spChg chg="del">
          <ac:chgData name="Jeff Wouters" userId="5102eb0a-a211-47e2-9985-db9bd8e66531" providerId="ADAL" clId="{52689F8D-2B4C-4233-A613-D3EE168B23CB}" dt="2020-03-23T18:25:45.848" v="254"/>
          <ac:spMkLst>
            <pc:docMk/>
            <pc:sldMk cId="1850569369" sldId="267"/>
            <ac:spMk id="3" creationId="{DB2CEE02-116A-45EA-8F81-BED92B77F719}"/>
          </ac:spMkLst>
        </pc:spChg>
        <pc:spChg chg="add mod">
          <ac:chgData name="Jeff Wouters" userId="5102eb0a-a211-47e2-9985-db9bd8e66531" providerId="ADAL" clId="{52689F8D-2B4C-4233-A613-D3EE168B23CB}" dt="2020-03-23T18:26:51.137" v="255" actId="478"/>
          <ac:spMkLst>
            <pc:docMk/>
            <pc:sldMk cId="1850569369" sldId="267"/>
            <ac:spMk id="4" creationId="{CC57B498-3B2C-4EE9-BE03-A0C902AF984E}"/>
          </ac:spMkLst>
        </pc:spChg>
        <pc:picChg chg="add">
          <ac:chgData name="Jeff Wouters" userId="5102eb0a-a211-47e2-9985-db9bd8e66531" providerId="ADAL" clId="{52689F8D-2B4C-4233-A613-D3EE168B23CB}" dt="2020-03-23T18:26:52.335" v="256"/>
          <ac:picMkLst>
            <pc:docMk/>
            <pc:sldMk cId="1850569369" sldId="267"/>
            <ac:picMk id="5" creationId="{CF591CBF-9505-4D87-ADFD-1734ACFDFDB9}"/>
          </ac:picMkLst>
        </pc:picChg>
        <pc:picChg chg="add del">
          <ac:chgData name="Jeff Wouters" userId="5102eb0a-a211-47e2-9985-db9bd8e66531" providerId="ADAL" clId="{52689F8D-2B4C-4233-A613-D3EE168B23CB}" dt="2020-03-23T18:26:51.137" v="255" actId="478"/>
          <ac:picMkLst>
            <pc:docMk/>
            <pc:sldMk cId="1850569369" sldId="267"/>
            <ac:picMk id="1026" creationId="{30FF1FCF-07F2-428D-8E51-87FFD8D43860}"/>
          </ac:picMkLst>
        </pc:picChg>
      </pc:sldChg>
      <pc:sldChg chg="modSp add ord">
        <pc:chgData name="Jeff Wouters" userId="5102eb0a-a211-47e2-9985-db9bd8e66531" providerId="ADAL" clId="{52689F8D-2B4C-4233-A613-D3EE168B23CB}" dt="2020-03-23T18:30:28.990" v="306" actId="20577"/>
        <pc:sldMkLst>
          <pc:docMk/>
          <pc:sldMk cId="1901024908" sldId="268"/>
        </pc:sldMkLst>
        <pc:spChg chg="mod">
          <ac:chgData name="Jeff Wouters" userId="5102eb0a-a211-47e2-9985-db9bd8e66531" providerId="ADAL" clId="{52689F8D-2B4C-4233-A613-D3EE168B23CB}" dt="2020-03-23T18:30:10.390" v="288"/>
          <ac:spMkLst>
            <pc:docMk/>
            <pc:sldMk cId="1901024908" sldId="268"/>
            <ac:spMk id="2" creationId="{CD391A47-7C73-4C42-B3D3-789A2D1C3534}"/>
          </ac:spMkLst>
        </pc:spChg>
        <pc:spChg chg="mod">
          <ac:chgData name="Jeff Wouters" userId="5102eb0a-a211-47e2-9985-db9bd8e66531" providerId="ADAL" clId="{52689F8D-2B4C-4233-A613-D3EE168B23CB}" dt="2020-03-23T18:30:28.990" v="306" actId="20577"/>
          <ac:spMkLst>
            <pc:docMk/>
            <pc:sldMk cId="1901024908" sldId="268"/>
            <ac:spMk id="3" creationId="{897DD5D6-133F-4B5C-9D23-4B80848BA68F}"/>
          </ac:spMkLst>
        </pc:spChg>
      </pc:sldChg>
      <pc:sldChg chg="modSp add">
        <pc:chgData name="Jeff Wouters" userId="5102eb0a-a211-47e2-9985-db9bd8e66531" providerId="ADAL" clId="{52689F8D-2B4C-4233-A613-D3EE168B23CB}" dt="2020-03-23T18:29:38.748" v="284"/>
        <pc:sldMkLst>
          <pc:docMk/>
          <pc:sldMk cId="2755485636" sldId="269"/>
        </pc:sldMkLst>
        <pc:spChg chg="mod">
          <ac:chgData name="Jeff Wouters" userId="5102eb0a-a211-47e2-9985-db9bd8e66531" providerId="ADAL" clId="{52689F8D-2B4C-4233-A613-D3EE168B23CB}" dt="2020-03-23T18:29:38.748" v="284"/>
          <ac:spMkLst>
            <pc:docMk/>
            <pc:sldMk cId="2755485636" sldId="269"/>
            <ac:spMk id="2" creationId="{04A18E03-EF42-4A0F-B816-5084264178F9}"/>
          </ac:spMkLst>
        </pc:spChg>
        <pc:spChg chg="mod">
          <ac:chgData name="Jeff Wouters" userId="5102eb0a-a211-47e2-9985-db9bd8e66531" providerId="ADAL" clId="{52689F8D-2B4C-4233-A613-D3EE168B23CB}" dt="2020-03-23T18:29:18.839" v="283" actId="27636"/>
          <ac:spMkLst>
            <pc:docMk/>
            <pc:sldMk cId="2755485636" sldId="269"/>
            <ac:spMk id="3" creationId="{2471460F-B2CA-4BD0-8B97-CFD85FF89A20}"/>
          </ac:spMkLst>
        </pc:spChg>
      </pc:sldChg>
      <pc:sldChg chg="modSp add">
        <pc:chgData name="Jeff Wouters" userId="5102eb0a-a211-47e2-9985-db9bd8e66531" providerId="ADAL" clId="{52689F8D-2B4C-4233-A613-D3EE168B23CB}" dt="2020-03-23T18:30:13.653" v="289"/>
        <pc:sldMkLst>
          <pc:docMk/>
          <pc:sldMk cId="30743384" sldId="270"/>
        </pc:sldMkLst>
        <pc:spChg chg="mod">
          <ac:chgData name="Jeff Wouters" userId="5102eb0a-a211-47e2-9985-db9bd8e66531" providerId="ADAL" clId="{52689F8D-2B4C-4233-A613-D3EE168B23CB}" dt="2020-03-23T18:30:13.653" v="289"/>
          <ac:spMkLst>
            <pc:docMk/>
            <pc:sldMk cId="30743384" sldId="270"/>
            <ac:spMk id="2" creationId="{902B69B6-ACDE-4A3E-8B32-FCD5F59D43C4}"/>
          </ac:spMkLst>
        </pc:spChg>
        <pc:spChg chg="mod">
          <ac:chgData name="Jeff Wouters" userId="5102eb0a-a211-47e2-9985-db9bd8e66531" providerId="ADAL" clId="{52689F8D-2B4C-4233-A613-D3EE168B23CB}" dt="2020-03-23T18:30:02.535" v="287"/>
          <ac:spMkLst>
            <pc:docMk/>
            <pc:sldMk cId="30743384" sldId="270"/>
            <ac:spMk id="3" creationId="{71BB7DA3-B2E5-482E-9F67-90993074E11A}"/>
          </ac:spMkLst>
        </pc:spChg>
      </pc:sldChg>
      <pc:sldChg chg="del">
        <pc:chgData name="Jeff Wouters" userId="5102eb0a-a211-47e2-9985-db9bd8e66531" providerId="ADAL" clId="{52689F8D-2B4C-4233-A613-D3EE168B23CB}" dt="2020-03-23T17:16:10.793" v="50" actId="2696"/>
        <pc:sldMkLst>
          <pc:docMk/>
          <pc:sldMk cId="1404283861" sldId="271"/>
        </pc:sldMkLst>
      </pc:sldChg>
      <pc:sldChg chg="del">
        <pc:chgData name="Jeff Wouters" userId="5102eb0a-a211-47e2-9985-db9bd8e66531" providerId="ADAL" clId="{52689F8D-2B4C-4233-A613-D3EE168B23CB}" dt="2020-03-23T17:16:04.422" v="47" actId="2696"/>
        <pc:sldMkLst>
          <pc:docMk/>
          <pc:sldMk cId="3028917951" sldId="272"/>
        </pc:sldMkLst>
      </pc:sldChg>
      <pc:sldChg chg="del">
        <pc:chgData name="Jeff Wouters" userId="5102eb0a-a211-47e2-9985-db9bd8e66531" providerId="ADAL" clId="{52689F8D-2B4C-4233-A613-D3EE168B23CB}" dt="2020-03-23T17:16:03.182" v="46" actId="2696"/>
        <pc:sldMkLst>
          <pc:docMk/>
          <pc:sldMk cId="2610541536" sldId="273"/>
        </pc:sldMkLst>
      </pc:sldChg>
      <pc:sldChg chg="del">
        <pc:chgData name="Jeff Wouters" userId="5102eb0a-a211-47e2-9985-db9bd8e66531" providerId="ADAL" clId="{52689F8D-2B4C-4233-A613-D3EE168B23CB}" dt="2020-03-23T17:16:01.532" v="45" actId="2696"/>
        <pc:sldMkLst>
          <pc:docMk/>
          <pc:sldMk cId="3142192925" sldId="274"/>
        </pc:sldMkLst>
      </pc:sldChg>
      <pc:sldChg chg="del">
        <pc:chgData name="Jeff Wouters" userId="5102eb0a-a211-47e2-9985-db9bd8e66531" providerId="ADAL" clId="{52689F8D-2B4C-4233-A613-D3EE168B23CB}" dt="2020-03-23T17:16:14.183" v="52" actId="2696"/>
        <pc:sldMkLst>
          <pc:docMk/>
          <pc:sldMk cId="3767059450" sldId="275"/>
        </pc:sldMkLst>
      </pc:sldChg>
    </pc:docChg>
  </pc:docChgLst>
  <pc:docChgLst>
    <pc:chgData name="Jeff Wouters" userId="5102eb0a-a211-47e2-9985-db9bd8e66531" providerId="ADAL" clId="{FE4F67E8-D8FA-41FB-A8DF-F04092B899CE}"/>
    <pc:docChg chg="custSel addSld modSld sldOrd">
      <pc:chgData name="Jeff Wouters" userId="5102eb0a-a211-47e2-9985-db9bd8e66531" providerId="ADAL" clId="{FE4F67E8-D8FA-41FB-A8DF-F04092B899CE}" dt="2019-10-10T14:29:32.446" v="110" actId="478"/>
      <pc:docMkLst>
        <pc:docMk/>
      </pc:docMkLst>
      <pc:sldChg chg="modSp">
        <pc:chgData name="Jeff Wouters" userId="5102eb0a-a211-47e2-9985-db9bd8e66531" providerId="ADAL" clId="{FE4F67E8-D8FA-41FB-A8DF-F04092B899CE}" dt="2019-10-10T14:18:01.982" v="64" actId="20577"/>
        <pc:sldMkLst>
          <pc:docMk/>
          <pc:sldMk cId="700578921" sldId="257"/>
        </pc:sldMkLst>
        <pc:spChg chg="mod">
          <ac:chgData name="Jeff Wouters" userId="5102eb0a-a211-47e2-9985-db9bd8e66531" providerId="ADAL" clId="{FE4F67E8-D8FA-41FB-A8DF-F04092B899CE}" dt="2019-10-10T14:18:01.982" v="64" actId="20577"/>
          <ac:spMkLst>
            <pc:docMk/>
            <pc:sldMk cId="700578921" sldId="257"/>
            <ac:spMk id="3" creationId="{55505AEC-E3C3-467D-9937-1724146972C7}"/>
          </ac:spMkLst>
        </pc:spChg>
      </pc:sldChg>
      <pc:sldChg chg="addSp modSp add ord modAnim">
        <pc:chgData name="Jeff Wouters" userId="5102eb0a-a211-47e2-9985-db9bd8e66531" providerId="ADAL" clId="{FE4F67E8-D8FA-41FB-A8DF-F04092B899CE}" dt="2019-10-10T14:17:12.265" v="56"/>
        <pc:sldMkLst>
          <pc:docMk/>
          <pc:sldMk cId="3028917951" sldId="272"/>
        </pc:sldMkLst>
        <pc:spChg chg="mod">
          <ac:chgData name="Jeff Wouters" userId="5102eb0a-a211-47e2-9985-db9bd8e66531" providerId="ADAL" clId="{FE4F67E8-D8FA-41FB-A8DF-F04092B899CE}" dt="2019-10-10T14:15:38.738" v="5" actId="20577"/>
          <ac:spMkLst>
            <pc:docMk/>
            <pc:sldMk cId="3028917951" sldId="272"/>
            <ac:spMk id="2" creationId="{F7B26B4F-5EE0-4DDF-9B5A-A05858628D32}"/>
          </ac:spMkLst>
        </pc:spChg>
        <pc:spChg chg="mod">
          <ac:chgData name="Jeff Wouters" userId="5102eb0a-a211-47e2-9985-db9bd8e66531" providerId="ADAL" clId="{FE4F67E8-D8FA-41FB-A8DF-F04092B899CE}" dt="2019-10-10T14:16:53.439" v="53" actId="20577"/>
          <ac:spMkLst>
            <pc:docMk/>
            <pc:sldMk cId="3028917951" sldId="272"/>
            <ac:spMk id="3" creationId="{4F0F3669-6B07-4778-9F3C-DC07D7B770E7}"/>
          </ac:spMkLst>
        </pc:spChg>
        <pc:picChg chg="add mod">
          <ac:chgData name="Jeff Wouters" userId="5102eb0a-a211-47e2-9985-db9bd8e66531" providerId="ADAL" clId="{FE4F67E8-D8FA-41FB-A8DF-F04092B899CE}" dt="2019-10-10T14:16:38.021" v="7" actId="14100"/>
          <ac:picMkLst>
            <pc:docMk/>
            <pc:sldMk cId="3028917951" sldId="272"/>
            <ac:picMk id="4" creationId="{DD94EB47-4AFE-42CC-8FDA-0AED752866B4}"/>
          </ac:picMkLst>
        </pc:picChg>
      </pc:sldChg>
      <pc:sldChg chg="addSp delSp modSp add">
        <pc:chgData name="Jeff Wouters" userId="5102eb0a-a211-47e2-9985-db9bd8e66531" providerId="ADAL" clId="{FE4F67E8-D8FA-41FB-A8DF-F04092B899CE}" dt="2019-10-10T14:21:58.263" v="77" actId="1076"/>
        <pc:sldMkLst>
          <pc:docMk/>
          <pc:sldMk cId="2610541536" sldId="273"/>
        </pc:sldMkLst>
        <pc:spChg chg="mod">
          <ac:chgData name="Jeff Wouters" userId="5102eb0a-a211-47e2-9985-db9bd8e66531" providerId="ADAL" clId="{FE4F67E8-D8FA-41FB-A8DF-F04092B899CE}" dt="2019-10-10T14:21:02.477" v="70" actId="20577"/>
          <ac:spMkLst>
            <pc:docMk/>
            <pc:sldMk cId="2610541536" sldId="273"/>
            <ac:spMk id="2" creationId="{60B9E6D0-E2F1-4000-BDFF-18B94E39097E}"/>
          </ac:spMkLst>
        </pc:spChg>
        <pc:picChg chg="add del mod">
          <ac:chgData name="Jeff Wouters" userId="5102eb0a-a211-47e2-9985-db9bd8e66531" providerId="ADAL" clId="{FE4F67E8-D8FA-41FB-A8DF-F04092B899CE}" dt="2019-10-10T14:21:54.610" v="75" actId="478"/>
          <ac:picMkLst>
            <pc:docMk/>
            <pc:sldMk cId="2610541536" sldId="273"/>
            <ac:picMk id="4" creationId="{9F82C7A7-227A-4EAC-B8D8-5FFD403866E1}"/>
          </ac:picMkLst>
        </pc:picChg>
        <pc:picChg chg="add mod">
          <ac:chgData name="Jeff Wouters" userId="5102eb0a-a211-47e2-9985-db9bd8e66531" providerId="ADAL" clId="{FE4F67E8-D8FA-41FB-A8DF-F04092B899CE}" dt="2019-10-10T14:21:58.263" v="77" actId="1076"/>
          <ac:picMkLst>
            <pc:docMk/>
            <pc:sldMk cId="2610541536" sldId="273"/>
            <ac:picMk id="5" creationId="{0BE3924B-866B-44D7-9544-A022BE3A4D34}"/>
          </ac:picMkLst>
        </pc:picChg>
      </pc:sldChg>
      <pc:sldChg chg="addSp delSp modSp add">
        <pc:chgData name="Jeff Wouters" userId="5102eb0a-a211-47e2-9985-db9bd8e66531" providerId="ADAL" clId="{FE4F67E8-D8FA-41FB-A8DF-F04092B899CE}" dt="2019-10-10T14:29:22.057" v="108" actId="478"/>
        <pc:sldMkLst>
          <pc:docMk/>
          <pc:sldMk cId="3142192925" sldId="274"/>
        </pc:sldMkLst>
        <pc:spChg chg="mod">
          <ac:chgData name="Jeff Wouters" userId="5102eb0a-a211-47e2-9985-db9bd8e66531" providerId="ADAL" clId="{FE4F67E8-D8FA-41FB-A8DF-F04092B899CE}" dt="2019-10-10T14:24:07.739" v="87" actId="20577"/>
          <ac:spMkLst>
            <pc:docMk/>
            <pc:sldMk cId="3142192925" sldId="274"/>
            <ac:spMk id="2" creationId="{60B9E6D0-E2F1-4000-BDFF-18B94E39097E}"/>
          </ac:spMkLst>
        </pc:spChg>
        <pc:spChg chg="del">
          <ac:chgData name="Jeff Wouters" userId="5102eb0a-a211-47e2-9985-db9bd8e66531" providerId="ADAL" clId="{FE4F67E8-D8FA-41FB-A8DF-F04092B899CE}" dt="2019-10-10T14:29:22.057" v="108" actId="478"/>
          <ac:spMkLst>
            <pc:docMk/>
            <pc:sldMk cId="3142192925" sldId="274"/>
            <ac:spMk id="3" creationId="{89DDBDBB-A299-4739-A0D5-0B01CC0CDB80}"/>
          </ac:spMkLst>
        </pc:spChg>
        <pc:graphicFrameChg chg="add del modGraphic">
          <ac:chgData name="Jeff Wouters" userId="5102eb0a-a211-47e2-9985-db9bd8e66531" providerId="ADAL" clId="{FE4F67E8-D8FA-41FB-A8DF-F04092B899CE}" dt="2019-10-10T14:24:02.309" v="81" actId="478"/>
          <ac:graphicFrameMkLst>
            <pc:docMk/>
            <pc:sldMk cId="3142192925" sldId="274"/>
            <ac:graphicFrameMk id="6" creationId="{2B64B5A1-68E2-47A1-90AD-0362A716E41C}"/>
          </ac:graphicFrameMkLst>
        </pc:graphicFrameChg>
        <pc:picChg chg="add del">
          <ac:chgData name="Jeff Wouters" userId="5102eb0a-a211-47e2-9985-db9bd8e66531" providerId="ADAL" clId="{FE4F67E8-D8FA-41FB-A8DF-F04092B899CE}" dt="2019-10-10T14:27:20.900" v="92" actId="478"/>
          <ac:picMkLst>
            <pc:docMk/>
            <pc:sldMk cId="3142192925" sldId="274"/>
            <ac:picMk id="4" creationId="{8A551FC5-C5B6-4527-B6ED-34485E7EF3C9}"/>
          </ac:picMkLst>
        </pc:picChg>
        <pc:picChg chg="del">
          <ac:chgData name="Jeff Wouters" userId="5102eb0a-a211-47e2-9985-db9bd8e66531" providerId="ADAL" clId="{FE4F67E8-D8FA-41FB-A8DF-F04092B899CE}" dt="2019-10-10T14:24:03.883" v="82" actId="478"/>
          <ac:picMkLst>
            <pc:docMk/>
            <pc:sldMk cId="3142192925" sldId="274"/>
            <ac:picMk id="5" creationId="{0BE3924B-866B-44D7-9544-A022BE3A4D34}"/>
          </ac:picMkLst>
        </pc:picChg>
        <pc:picChg chg="add mod">
          <ac:chgData name="Jeff Wouters" userId="5102eb0a-a211-47e2-9985-db9bd8e66531" providerId="ADAL" clId="{FE4F67E8-D8FA-41FB-A8DF-F04092B899CE}" dt="2019-10-10T14:29:18.386" v="107" actId="14100"/>
          <ac:picMkLst>
            <pc:docMk/>
            <pc:sldMk cId="3142192925" sldId="274"/>
            <ac:picMk id="5" creationId="{AE91181F-65DC-407B-8C2D-B1EA03F86A3A}"/>
          </ac:picMkLst>
        </pc:picChg>
        <pc:picChg chg="add del mod">
          <ac:chgData name="Jeff Wouters" userId="5102eb0a-a211-47e2-9985-db9bd8e66531" providerId="ADAL" clId="{FE4F67E8-D8FA-41FB-A8DF-F04092B899CE}" dt="2019-10-10T14:26:45.389" v="90" actId="478"/>
          <ac:picMkLst>
            <pc:docMk/>
            <pc:sldMk cId="3142192925" sldId="274"/>
            <ac:picMk id="7" creationId="{D11F251B-3AC1-4DBE-B281-978895DD9FA4}"/>
          </ac:picMkLst>
        </pc:picChg>
      </pc:sldChg>
      <pc:sldChg chg="addSp delSp modSp add">
        <pc:chgData name="Jeff Wouters" userId="5102eb0a-a211-47e2-9985-db9bd8e66531" providerId="ADAL" clId="{FE4F67E8-D8FA-41FB-A8DF-F04092B899CE}" dt="2019-10-10T14:29:32.446" v="110" actId="478"/>
        <pc:sldMkLst>
          <pc:docMk/>
          <pc:sldMk cId="3767059450" sldId="275"/>
        </pc:sldMkLst>
        <pc:spChg chg="del">
          <ac:chgData name="Jeff Wouters" userId="5102eb0a-a211-47e2-9985-db9bd8e66531" providerId="ADAL" clId="{FE4F67E8-D8FA-41FB-A8DF-F04092B899CE}" dt="2019-10-10T14:29:30.259" v="109" actId="478"/>
          <ac:spMkLst>
            <pc:docMk/>
            <pc:sldMk cId="3767059450" sldId="275"/>
            <ac:spMk id="2" creationId="{60B9E6D0-E2F1-4000-BDFF-18B94E39097E}"/>
          </ac:spMkLst>
        </pc:spChg>
        <pc:spChg chg="del">
          <ac:chgData name="Jeff Wouters" userId="5102eb0a-a211-47e2-9985-db9bd8e66531" providerId="ADAL" clId="{FE4F67E8-D8FA-41FB-A8DF-F04092B899CE}" dt="2019-10-10T14:29:04.488" v="106" actId="478"/>
          <ac:spMkLst>
            <pc:docMk/>
            <pc:sldMk cId="3767059450" sldId="275"/>
            <ac:spMk id="3" creationId="{89DDBDBB-A299-4739-A0D5-0B01CC0CDB80}"/>
          </ac:spMkLst>
        </pc:spChg>
        <pc:spChg chg="add del mod">
          <ac:chgData name="Jeff Wouters" userId="5102eb0a-a211-47e2-9985-db9bd8e66531" providerId="ADAL" clId="{FE4F67E8-D8FA-41FB-A8DF-F04092B899CE}" dt="2019-10-10T14:29:32.446" v="110" actId="478"/>
          <ac:spMkLst>
            <pc:docMk/>
            <pc:sldMk cId="3767059450" sldId="275"/>
            <ac:spMk id="9" creationId="{F4AA2EB8-18DD-4830-A575-543E8C728948}"/>
          </ac:spMkLst>
        </pc:spChg>
        <pc:graphicFrameChg chg="add del modGraphic">
          <ac:chgData name="Jeff Wouters" userId="5102eb0a-a211-47e2-9985-db9bd8e66531" providerId="ADAL" clId="{FE4F67E8-D8FA-41FB-A8DF-F04092B899CE}" dt="2019-10-10T14:27:32.428" v="97" actId="478"/>
          <ac:graphicFrameMkLst>
            <pc:docMk/>
            <pc:sldMk cId="3767059450" sldId="275"/>
            <ac:graphicFrameMk id="6" creationId="{0133B8AA-75CD-48F8-83F7-16F7868DA2E9}"/>
          </ac:graphicFrameMkLst>
        </pc:graphicFrameChg>
        <pc:picChg chg="del">
          <ac:chgData name="Jeff Wouters" userId="5102eb0a-a211-47e2-9985-db9bd8e66531" providerId="ADAL" clId="{FE4F67E8-D8FA-41FB-A8DF-F04092B899CE}" dt="2019-10-10T14:27:33.772" v="98" actId="478"/>
          <ac:picMkLst>
            <pc:docMk/>
            <pc:sldMk cId="3767059450" sldId="275"/>
            <ac:picMk id="5" creationId="{AE91181F-65DC-407B-8C2D-B1EA03F86A3A}"/>
          </ac:picMkLst>
        </pc:picChg>
        <pc:picChg chg="add mod ord">
          <ac:chgData name="Jeff Wouters" userId="5102eb0a-a211-47e2-9985-db9bd8e66531" providerId="ADAL" clId="{FE4F67E8-D8FA-41FB-A8DF-F04092B899CE}" dt="2019-10-10T14:28:58.316" v="105" actId="14100"/>
          <ac:picMkLst>
            <pc:docMk/>
            <pc:sldMk cId="3767059450" sldId="275"/>
            <ac:picMk id="7" creationId="{973FBE7A-54C6-4283-ABDA-68307289B3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C7C0D5-68B5-465C-BEB0-4AE43BD6220C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B2A7-FFAB-4FA6-8D42-EC0333F81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34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C7C0D5-68B5-465C-BEB0-4AE43BD6220C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B2A7-FFAB-4FA6-8D42-EC0333F8102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57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C7C0D5-68B5-465C-BEB0-4AE43BD6220C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B2A7-FFAB-4FA6-8D42-EC0333F81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57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C7C0D5-68B5-465C-BEB0-4AE43BD6220C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B2A7-FFAB-4FA6-8D42-EC0333F81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6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C7C0D5-68B5-465C-BEB0-4AE43BD6220C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B2A7-FFAB-4FA6-8D42-EC0333F81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58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C7C0D5-68B5-465C-BEB0-4AE43BD6220C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B2A7-FFAB-4FA6-8D42-EC0333F81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89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C7C0D5-68B5-465C-BEB0-4AE43BD6220C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B2A7-FFAB-4FA6-8D42-EC0333F81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89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C7C0D5-68B5-465C-BEB0-4AE43BD6220C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B2A7-FFAB-4FA6-8D42-EC0333F81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8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C7C0D5-68B5-465C-BEB0-4AE43BD6220C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B2A7-FFAB-4FA6-8D42-EC0333F81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62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C7C0D5-68B5-465C-BEB0-4AE43BD6220C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B2A7-FFAB-4FA6-8D42-EC0333F81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31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45720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C7C0D5-68B5-465C-BEB0-4AE43BD6220C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B2A7-FFAB-4FA6-8D42-EC0333F81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59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DB2A7-FFAB-4FA6-8D42-EC0333F8102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096" y="6367532"/>
            <a:ext cx="1409808" cy="366723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08AA2-8EBF-4F94-9130-34A2135647C0}" type="datetimeFigureOut">
              <a:rPr lang="en-GB" smtClean="0"/>
              <a:t>23/03/2020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88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1E90C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E90C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90C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90C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90C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90C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yurl/utf8companyList.js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1A1447-3ABB-4455-AB8B-615304C9D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061" y="3602038"/>
            <a:ext cx="9144000" cy="1655762"/>
          </a:xfrm>
        </p:spPr>
        <p:txBody>
          <a:bodyPr/>
          <a:lstStyle/>
          <a:p>
            <a:r>
              <a:rPr lang="en-US" b="1" dirty="0"/>
              <a:t>Pwsh7</a:t>
            </a:r>
          </a:p>
          <a:p>
            <a:r>
              <a:rPr lang="en-US" b="1" dirty="0"/>
              <a:t>Tips, Tricks &amp; Customizations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1C33C-847A-4E24-A3FF-6B9D1E121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301" y="700443"/>
            <a:ext cx="2555519" cy="255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5764-6314-4D79-AC36-2867BBDB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all, folks!</a:t>
            </a:r>
          </a:p>
        </p:txBody>
      </p:sp>
      <p:pic>
        <p:nvPicPr>
          <p:cNvPr id="7" name="Content Placeholder 6" descr="A picture containing metalware&#10;&#10;Description automatically generated">
            <a:extLst>
              <a:ext uri="{FF2B5EF4-FFF2-40B4-BE49-F238E27FC236}">
                <a16:creationId xmlns:a16="http://schemas.microsoft.com/office/drawing/2014/main" id="{1900A514-7A07-4335-BDE6-BCF97F006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19288"/>
            <a:ext cx="7620000" cy="3019425"/>
          </a:xfrm>
        </p:spPr>
      </p:pic>
    </p:spTree>
    <p:extLst>
      <p:ext uri="{BB962C8B-B14F-4D97-AF65-F5344CB8AC3E}">
        <p14:creationId xmlns:p14="http://schemas.microsoft.com/office/powerpoint/2010/main" val="393304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F4CD-EF38-4B57-9594-7CCF1FE4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5AEC-E3C3-467D-9937-17241469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Tips</a:t>
            </a:r>
          </a:p>
          <a:p>
            <a:r>
              <a:rPr lang="en-US" dirty="0"/>
              <a:t>Customizations</a:t>
            </a:r>
          </a:p>
        </p:txBody>
      </p:sp>
    </p:spTree>
    <p:extLst>
      <p:ext uri="{BB962C8B-B14F-4D97-AF65-F5344CB8AC3E}">
        <p14:creationId xmlns:p14="http://schemas.microsoft.com/office/powerpoint/2010/main" val="70057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1877-E210-4961-BD24-692E6828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JSON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7B498-3B2C-4EE9-BE03-A0C902AF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91CBF-9505-4D87-ADFD-1734ACFDF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657475"/>
            <a:ext cx="110775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6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8E03-EF42-4A0F-B816-50842641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1460F-B2CA-4BD0-8B97-CFD85FF89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>
                <a:solidFill>
                  <a:srgbClr val="000000"/>
                </a:solidFill>
                <a:latin typeface="inherit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inherit"/>
              </a:rPr>
              <a:t>url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9A9A9"/>
                </a:solidFill>
                <a:latin typeface="inherit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"</a:t>
            </a:r>
            <a:r>
              <a:rPr lang="en-US" dirty="0">
                <a:solidFill>
                  <a:srgbClr val="8B0000"/>
                </a:solidFill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https://myURL/utf8companyList.json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"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inherit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inherit"/>
              </a:rPr>
              <a:t>apiCode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9A9A9"/>
                </a:solidFill>
                <a:latin typeface="inherit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"</a:t>
            </a:r>
            <a:r>
              <a:rPr lang="en-US" dirty="0">
                <a:solidFill>
                  <a:srgbClr val="8B0000"/>
                </a:solidFill>
                <a:latin typeface="inherit"/>
              </a:rPr>
              <a:t> 917bb7a5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"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inherit"/>
              </a:rPr>
              <a:t>$</a:t>
            </a:r>
            <a:r>
              <a:rPr lang="en-US" dirty="0">
                <a:solidFill>
                  <a:srgbClr val="FF4500"/>
                </a:solidFill>
                <a:latin typeface="inherit"/>
              </a:rPr>
              <a:t>headers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9A9A9"/>
                </a:solidFill>
                <a:latin typeface="inherit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8B"/>
                </a:solidFill>
                <a:latin typeface="inherit"/>
              </a:rPr>
              <a:t>@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{</a:t>
            </a:r>
            <a:r>
              <a:rPr lang="en-US" dirty="0">
                <a:solidFill>
                  <a:srgbClr val="FF4500"/>
                </a:solidFill>
                <a:latin typeface="inherit"/>
              </a:rPr>
              <a:t>Authorization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9A9A9"/>
                </a:solidFill>
                <a:latin typeface="inherit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"</a:t>
            </a:r>
            <a:r>
              <a:rPr lang="en-US" dirty="0">
                <a:solidFill>
                  <a:srgbClr val="8B0000"/>
                </a:solidFill>
                <a:latin typeface="inherit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9A9A9"/>
                </a:solidFill>
                <a:latin typeface="inherit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inherit"/>
              </a:rPr>
              <a:t>apiCode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inherit"/>
              </a:rPr>
              <a:t>$</a:t>
            </a:r>
            <a:r>
              <a:rPr lang="en-US" dirty="0">
                <a:solidFill>
                  <a:srgbClr val="FF4500"/>
                </a:solidFill>
                <a:latin typeface="inherit"/>
              </a:rPr>
              <a:t>file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9A9A9"/>
                </a:solidFill>
                <a:latin typeface="inherit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(</a:t>
            </a:r>
            <a:r>
              <a:rPr lang="en-US" dirty="0">
                <a:solidFill>
                  <a:srgbClr val="0000FF"/>
                </a:solidFill>
                <a:latin typeface="inherit"/>
              </a:rPr>
              <a:t>Invoke-</a:t>
            </a:r>
            <a:r>
              <a:rPr lang="en-US" dirty="0" err="1">
                <a:solidFill>
                  <a:srgbClr val="0000FF"/>
                </a:solidFill>
                <a:latin typeface="inherit"/>
              </a:rPr>
              <a:t>RestMethod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9A9A9"/>
                </a:solidFill>
                <a:latin typeface="inherit"/>
              </a:rPr>
              <a:t>-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uri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inherit"/>
              </a:rPr>
              <a:t>url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9A9A9"/>
                </a:solidFill>
                <a:latin typeface="inherit"/>
              </a:rPr>
              <a:t>-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Headers 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$</a:t>
            </a:r>
            <a:r>
              <a:rPr lang="en-US" dirty="0">
                <a:solidFill>
                  <a:srgbClr val="FF4500"/>
                </a:solidFill>
                <a:latin typeface="inherit"/>
              </a:rPr>
              <a:t>headers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9A9A9"/>
                </a:solidFill>
                <a:latin typeface="inherit"/>
              </a:rPr>
              <a:t>-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ContentType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"</a:t>
            </a:r>
            <a:r>
              <a:rPr lang="en-US" dirty="0">
                <a:solidFill>
                  <a:srgbClr val="8B0000"/>
                </a:solidFill>
                <a:latin typeface="inherit"/>
              </a:rPr>
              <a:t>json/application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9A9A9"/>
                </a:solidFill>
                <a:latin typeface="inherit"/>
              </a:rPr>
              <a:t>-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Method get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download_url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inherit"/>
              </a:rPr>
              <a:t>$</a:t>
            </a:r>
            <a:r>
              <a:rPr lang="en-US" dirty="0">
                <a:solidFill>
                  <a:srgbClr val="FF4500"/>
                </a:solidFill>
                <a:latin typeface="inherit"/>
              </a:rPr>
              <a:t>download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9A9A9"/>
                </a:solidFill>
                <a:latin typeface="inherit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inherit"/>
              </a:rPr>
              <a:t>Invoke-</a:t>
            </a:r>
            <a:r>
              <a:rPr lang="en-US" dirty="0" err="1">
                <a:solidFill>
                  <a:srgbClr val="0000FF"/>
                </a:solidFill>
                <a:latin typeface="inherit"/>
              </a:rPr>
              <a:t>WebRequest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9A9A9"/>
                </a:solidFill>
                <a:latin typeface="inherit"/>
              </a:rPr>
              <a:t>-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uri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$</a:t>
            </a:r>
            <a:r>
              <a:rPr lang="en-US" dirty="0">
                <a:solidFill>
                  <a:srgbClr val="FF4500"/>
                </a:solidFill>
                <a:latin typeface="inherit"/>
              </a:rPr>
              <a:t>file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9A9A9"/>
                </a:solidFill>
                <a:latin typeface="inherit"/>
              </a:rPr>
              <a:t>-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Headers 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$</a:t>
            </a:r>
            <a:r>
              <a:rPr lang="en-US" dirty="0">
                <a:solidFill>
                  <a:srgbClr val="FF4500"/>
                </a:solidFill>
                <a:latin typeface="inherit"/>
              </a:rPr>
              <a:t>headers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9A9A9"/>
                </a:solidFill>
                <a:latin typeface="inherit"/>
              </a:rPr>
              <a:t>-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ContentType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"</a:t>
            </a:r>
            <a:r>
              <a:rPr lang="en-US" dirty="0">
                <a:solidFill>
                  <a:srgbClr val="8B0000"/>
                </a:solidFill>
                <a:latin typeface="inherit"/>
              </a:rPr>
              <a:t>json/application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9A9A9"/>
                </a:solidFill>
                <a:latin typeface="inherit"/>
              </a:rPr>
              <a:t>-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Method get 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inherit"/>
              </a:rPr>
              <a:t>$</a:t>
            </a:r>
            <a:r>
              <a:rPr lang="en-US" dirty="0">
                <a:solidFill>
                  <a:srgbClr val="FF4500"/>
                </a:solidFill>
                <a:latin typeface="inherit"/>
              </a:rPr>
              <a:t>download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9A9A9"/>
                </a:solidFill>
                <a:latin typeface="inherit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9A9A9"/>
                </a:solidFill>
                <a:latin typeface="inherit"/>
              </a:rPr>
              <a:t>,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$</a:t>
            </a:r>
            <a:r>
              <a:rPr lang="en-US" dirty="0">
                <a:solidFill>
                  <a:srgbClr val="FF4500"/>
                </a:solidFill>
                <a:latin typeface="inherit"/>
              </a:rPr>
              <a:t>download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9A9A9"/>
                </a:solidFill>
                <a:latin typeface="inherit"/>
              </a:rPr>
              <a:t>|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inherit"/>
              </a:rPr>
              <a:t>ConvertFrom</a:t>
            </a:r>
            <a:r>
              <a:rPr lang="en-US" dirty="0">
                <a:solidFill>
                  <a:srgbClr val="0000FF"/>
                </a:solidFill>
                <a:latin typeface="inherit"/>
              </a:rPr>
              <a:t>-JSON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inherit"/>
              </a:rPr>
              <a:t>$</a:t>
            </a:r>
            <a:r>
              <a:rPr lang="en-US" dirty="0">
                <a:solidFill>
                  <a:srgbClr val="FF4500"/>
                </a:solidFill>
                <a:latin typeface="inherit"/>
              </a:rPr>
              <a:t>download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8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1A47-7C73-4C42-B3D3-789A2D1C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D5D6-133F-4B5C-9D23-4B80848B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whatever reason, </a:t>
            </a:r>
            <a:r>
              <a:rPr lang="en-US" dirty="0" err="1"/>
              <a:t>ConvertFrom</a:t>
            </a:r>
            <a:r>
              <a:rPr lang="en-US" dirty="0"/>
              <a:t>-JSON doesn’t work if you pipe in lines one at a time. The comma sends in the entire array as one pipeline object.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- </a:t>
            </a:r>
            <a:r>
              <a:rPr lang="en-US" dirty="0"/>
              <a:t>Dave Wyatt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2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69B6-ACDE-4A3E-8B32-FCD5F59D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B7DA3-B2E5-482E-9F67-90993074E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FF4500"/>
                </a:solidFill>
                <a:latin typeface="Consolas" panose="020B0609020204030204" pitchFamily="49" charset="0"/>
              </a:rPr>
              <a:t>download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ConvertFrom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-JSON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–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InputObject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FF4500"/>
                </a:solidFill>
                <a:latin typeface="Consolas" panose="020B0609020204030204" pitchFamily="49" charset="0"/>
              </a:rPr>
              <a:t>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DED4-688F-463F-A87A-454B8540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75448-5FF3-40EA-BB88-FDB7E7A0E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57" y="1143286"/>
            <a:ext cx="5714286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1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450C-4C4D-4EC3-9CD6-7A9BB14E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056F13CF-F717-4F4D-B6F0-C0B477A0D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45" y="0"/>
            <a:ext cx="6429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9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0F84-4D22-4C35-BC37-15061ECF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CF8CE-8DD1-45FB-BBF7-32C14F8B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Jeff Wouters</a:t>
            </a:r>
          </a:p>
          <a:p>
            <a:r>
              <a:rPr lang="en-US" dirty="0"/>
              <a:t>MVP Cloud &amp; Datacenter Management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jeff@methos.nl</a:t>
            </a:r>
          </a:p>
          <a:p>
            <a:r>
              <a:rPr lang="en-US" dirty="0"/>
              <a:t>CTO / Consultant @ Methos</a:t>
            </a:r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FC4304EB-5A68-47F9-B661-6486D0375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7930578" y="457200"/>
            <a:ext cx="3423222" cy="2703007"/>
          </a:xfrm>
          <a:prstGeom prst="rect">
            <a:avLst/>
          </a:prstGeom>
        </p:spPr>
      </p:pic>
      <p:pic>
        <p:nvPicPr>
          <p:cNvPr id="5" name="Picture 2" descr="Image result for mvp microsoft">
            <a:extLst>
              <a:ext uri="{FF2B5EF4-FFF2-40B4-BE49-F238E27FC236}">
                <a16:creationId xmlns:a16="http://schemas.microsoft.com/office/drawing/2014/main" id="{D6D86494-C052-48DD-ADF0-29C10A858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319" y="3160207"/>
            <a:ext cx="3424481" cy="138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8F6BF1-D70F-49FA-9C9D-98624C7A9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319" y="4541855"/>
            <a:ext cx="3424481" cy="5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0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thos Template 1">
      <a:dk1>
        <a:sysClr val="windowText" lastClr="000000"/>
      </a:dk1>
      <a:lt1>
        <a:srgbClr val="FFFFFF"/>
      </a:lt1>
      <a:dk2>
        <a:srgbClr val="44546A"/>
      </a:dk2>
      <a:lt2>
        <a:srgbClr val="FFFFFF"/>
      </a:lt2>
      <a:accent1>
        <a:srgbClr val="F2F2F2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44546A"/>
      </a:accent6>
      <a:hlink>
        <a:srgbClr val="00B050"/>
      </a:hlink>
      <a:folHlink>
        <a:srgbClr val="FF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hos Template - Methos Colors" id="{35631A01-0A80-4957-BB50-0E18C2111AAB}" vid="{1ED05D46-1E91-4A5A-BCB0-8128C93BB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Methos - ScriptPortal - Release - v1</Template>
  <TotalTime>695</TotalTime>
  <Words>79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inherit</vt:lpstr>
      <vt:lpstr>Office Theme</vt:lpstr>
      <vt:lpstr>PowerPoint Presentation</vt:lpstr>
      <vt:lpstr>Agenda</vt:lpstr>
      <vt:lpstr>Working with JSON</vt:lpstr>
      <vt:lpstr>Working with JSON</vt:lpstr>
      <vt:lpstr>Working with JSON</vt:lpstr>
      <vt:lpstr>Working with JSON</vt:lpstr>
      <vt:lpstr>Demo</vt:lpstr>
      <vt:lpstr>Questions</vt:lpstr>
      <vt:lpstr>whoami</vt:lpstr>
      <vt:lpstr>That’s all,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Wouters</dc:creator>
  <cp:lastModifiedBy>Jeff Wouters</cp:lastModifiedBy>
  <cp:revision>37</cp:revision>
  <dcterms:created xsi:type="dcterms:W3CDTF">2019-10-09T08:30:35Z</dcterms:created>
  <dcterms:modified xsi:type="dcterms:W3CDTF">2020-03-23T18:30:29Z</dcterms:modified>
</cp:coreProperties>
</file>